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72" r:id="rId12"/>
    <p:sldId id="271" r:id="rId13"/>
    <p:sldId id="266" r:id="rId14"/>
    <p:sldId id="267" r:id="rId15"/>
    <p:sldId id="268" r:id="rId16"/>
    <p:sldId id="269" r:id="rId17"/>
    <p:sldId id="270" r:id="rId1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142" autoAdjust="0"/>
  </p:normalViewPr>
  <p:slideViewPr>
    <p:cSldViewPr>
      <p:cViewPr varScale="1">
        <p:scale>
          <a:sx n="108" d="100"/>
          <a:sy n="108" d="100"/>
        </p:scale>
        <p:origin x="126"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7.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 Id="rId9" Type="http://schemas.openxmlformats.org/officeDocument/2006/relationships/image" Target="../media/image59.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image" Target="../media/image60.wmf"/><Relationship Id="rId7" Type="http://schemas.openxmlformats.org/officeDocument/2006/relationships/image" Target="../media/image64.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63.wmf"/><Relationship Id="rId5" Type="http://schemas.openxmlformats.org/officeDocument/2006/relationships/image" Target="../media/image62.wmf"/><Relationship Id="rId4" Type="http://schemas.openxmlformats.org/officeDocument/2006/relationships/image" Target="../media/image61.wmf"/><Relationship Id="rId9" Type="http://schemas.openxmlformats.org/officeDocument/2006/relationships/image" Target="../media/image54.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54.wmf"/><Relationship Id="rId7"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 Id="rId6" Type="http://schemas.openxmlformats.org/officeDocument/2006/relationships/image" Target="../media/image52.wmf"/><Relationship Id="rId5" Type="http://schemas.openxmlformats.org/officeDocument/2006/relationships/image" Target="../media/image61.wmf"/><Relationship Id="rId4" Type="http://schemas.openxmlformats.org/officeDocument/2006/relationships/image" Target="../media/image60.wmf"/><Relationship Id="rId9" Type="http://schemas.openxmlformats.org/officeDocument/2006/relationships/image" Target="../media/image7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72.wmf"/><Relationship Id="rId7" Type="http://schemas.openxmlformats.org/officeDocument/2006/relationships/image" Target="../media/image76.wmf"/><Relationship Id="rId2" Type="http://schemas.openxmlformats.org/officeDocument/2006/relationships/image" Target="../media/image67.wmf"/><Relationship Id="rId1" Type="http://schemas.openxmlformats.org/officeDocument/2006/relationships/image" Target="../media/image71.wmf"/><Relationship Id="rId6" Type="http://schemas.openxmlformats.org/officeDocument/2006/relationships/image" Target="../media/image75.wmf"/><Relationship Id="rId5" Type="http://schemas.openxmlformats.org/officeDocument/2006/relationships/image" Target="../media/image74.wmf"/><Relationship Id="rId4" Type="http://schemas.openxmlformats.org/officeDocument/2006/relationships/image" Target="../media/image7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 Id="rId9"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3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42AF5DE-FB1F-4484-8530-D0E22B1E710F}" type="datetimeFigureOut">
              <a:rPr lang="en-US" smtClean="0"/>
              <a:t>10/16/2021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CE3CDA75-F425-40BA-8487-1C5139FBDF8F}" type="slidenum">
              <a:rPr lang="en-US" smtClean="0"/>
              <a:t>‹#›</a:t>
            </a:fld>
            <a:endParaRPr lang="en-US"/>
          </a:p>
        </p:txBody>
      </p:sp>
    </p:spTree>
    <p:extLst>
      <p:ext uri="{BB962C8B-B14F-4D97-AF65-F5344CB8AC3E}">
        <p14:creationId xmlns:p14="http://schemas.microsoft.com/office/powerpoint/2010/main" val="4204093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are essentially Chapter 1 in the book:  Schmerr, L.W. and S.J. Song,  Fundamentals of Ultrasonic Evaluation Systems – Models and Measurements.</a:t>
            </a:r>
          </a:p>
        </p:txBody>
      </p:sp>
      <p:sp>
        <p:nvSpPr>
          <p:cNvPr id="4" name="Slide Number Placeholder 3"/>
          <p:cNvSpPr>
            <a:spLocks noGrp="1"/>
          </p:cNvSpPr>
          <p:nvPr>
            <p:ph type="sldNum" sz="quarter" idx="5"/>
          </p:nvPr>
        </p:nvSpPr>
        <p:spPr/>
        <p:txBody>
          <a:bodyPr/>
          <a:lstStyle/>
          <a:p>
            <a:fld id="{CE3CDA75-F425-40BA-8487-1C5139FBDF8F}" type="slidenum">
              <a:rPr lang="en-US" smtClean="0"/>
              <a:t>1</a:t>
            </a:fld>
            <a:endParaRPr lang="en-US"/>
          </a:p>
        </p:txBody>
      </p:sp>
    </p:spTree>
    <p:extLst>
      <p:ext uri="{BB962C8B-B14F-4D97-AF65-F5344CB8AC3E}">
        <p14:creationId xmlns:p14="http://schemas.microsoft.com/office/powerpoint/2010/main" val="3845033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transducer is used a receiver, the waves incident on and scattered from the transducer act as acoustic driving terms as shown in (a). These waves can be modeled as a acoustic source, called the </a:t>
            </a:r>
            <a:r>
              <a:rPr lang="en-US" b="1" dirty="0"/>
              <a:t>blocked force </a:t>
            </a:r>
            <a:r>
              <a:rPr lang="en-US" dirty="0"/>
              <a:t>(which will be defined later) acting on the transducer face and the </a:t>
            </a:r>
            <a:r>
              <a:rPr lang="en-US" b="1" dirty="0"/>
              <a:t>acoustic radiation impedance </a:t>
            </a:r>
            <a:r>
              <a:rPr lang="en-US" dirty="0"/>
              <a:t>of the receiving transducer. </a:t>
            </a:r>
          </a:p>
        </p:txBody>
      </p:sp>
      <p:sp>
        <p:nvSpPr>
          <p:cNvPr id="4" name="Slide Number Placeholder 3"/>
          <p:cNvSpPr>
            <a:spLocks noGrp="1"/>
          </p:cNvSpPr>
          <p:nvPr>
            <p:ph type="sldNum" sz="quarter" idx="5"/>
          </p:nvPr>
        </p:nvSpPr>
        <p:spPr/>
        <p:txBody>
          <a:bodyPr/>
          <a:lstStyle/>
          <a:p>
            <a:fld id="{CE3CDA75-F425-40BA-8487-1C5139FBDF8F}" type="slidenum">
              <a:rPr lang="en-US" smtClean="0"/>
              <a:t>10</a:t>
            </a:fld>
            <a:endParaRPr lang="en-US"/>
          </a:p>
        </p:txBody>
      </p:sp>
    </p:spTree>
    <p:extLst>
      <p:ext uri="{BB962C8B-B14F-4D97-AF65-F5344CB8AC3E}">
        <p14:creationId xmlns:p14="http://schemas.microsoft.com/office/powerpoint/2010/main" val="130972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2x2 transfer matrix of the receiving transducer can also be  replaced by an electrical impedance and sensitivity and these elements can be combined with the  acoustic driving terms to model the receiving transducer and its acoustic sources by simply an equivalent voltage source and an electrical impedance.</a:t>
            </a:r>
          </a:p>
        </p:txBody>
      </p:sp>
      <p:sp>
        <p:nvSpPr>
          <p:cNvPr id="4" name="Slide Number Placeholder 3"/>
          <p:cNvSpPr>
            <a:spLocks noGrp="1"/>
          </p:cNvSpPr>
          <p:nvPr>
            <p:ph type="sldNum" sz="quarter" idx="5"/>
          </p:nvPr>
        </p:nvSpPr>
        <p:spPr/>
        <p:txBody>
          <a:bodyPr/>
          <a:lstStyle/>
          <a:p>
            <a:fld id="{CE3CDA75-F425-40BA-8487-1C5139FBDF8F}" type="slidenum">
              <a:rPr lang="en-US" smtClean="0"/>
              <a:t>11</a:t>
            </a:fld>
            <a:endParaRPr lang="en-US"/>
          </a:p>
        </p:txBody>
      </p:sp>
    </p:spTree>
    <p:extLst>
      <p:ext uri="{BB962C8B-B14F-4D97-AF65-F5344CB8AC3E}">
        <p14:creationId xmlns:p14="http://schemas.microsoft.com/office/powerpoint/2010/main" val="2773885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cable between the receiving transducer and the receiver section of the pulser/receiver can again be modeled as a two port system characterized by a 2x2 transfer matrix. </a:t>
            </a:r>
          </a:p>
        </p:txBody>
      </p:sp>
      <p:sp>
        <p:nvSpPr>
          <p:cNvPr id="4" name="Slide Number Placeholder 3"/>
          <p:cNvSpPr>
            <a:spLocks noGrp="1"/>
          </p:cNvSpPr>
          <p:nvPr>
            <p:ph type="sldNum" sz="quarter" idx="5"/>
          </p:nvPr>
        </p:nvSpPr>
        <p:spPr/>
        <p:txBody>
          <a:bodyPr/>
          <a:lstStyle/>
          <a:p>
            <a:fld id="{CE3CDA75-F425-40BA-8487-1C5139FBDF8F}" type="slidenum">
              <a:rPr lang="en-US" smtClean="0"/>
              <a:t>12</a:t>
            </a:fld>
            <a:endParaRPr lang="en-US"/>
          </a:p>
        </p:txBody>
      </p:sp>
    </p:spTree>
    <p:extLst>
      <p:ext uri="{BB962C8B-B14F-4D97-AF65-F5344CB8AC3E}">
        <p14:creationId xmlns:p14="http://schemas.microsoft.com/office/powerpoint/2010/main" val="882790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receiver section of a pulser/receiver acts to amplify the received signals and often provide low and high pass filters that modify the frequency content of the signals. In quantitative NDE studies we normally do not want to filter out any of the available information so that we will model the receiver as only an </a:t>
            </a:r>
            <a:r>
              <a:rPr lang="en-US" b="1" dirty="0"/>
              <a:t>electrical impedance </a:t>
            </a:r>
            <a:r>
              <a:rPr lang="en-US" dirty="0"/>
              <a:t>and a frequency dependent </a:t>
            </a:r>
            <a:r>
              <a:rPr lang="en-US" b="1" dirty="0"/>
              <a:t>gain factor</a:t>
            </a:r>
            <a:r>
              <a:rPr lang="en-US" dirty="0"/>
              <a:t>. If one wishes to add filters to this model, that is easily accomplished.</a:t>
            </a:r>
          </a:p>
        </p:txBody>
      </p:sp>
      <p:sp>
        <p:nvSpPr>
          <p:cNvPr id="4" name="Slide Number Placeholder 3"/>
          <p:cNvSpPr>
            <a:spLocks noGrp="1"/>
          </p:cNvSpPr>
          <p:nvPr>
            <p:ph type="sldNum" sz="quarter" idx="5"/>
          </p:nvPr>
        </p:nvSpPr>
        <p:spPr/>
        <p:txBody>
          <a:bodyPr/>
          <a:lstStyle/>
          <a:p>
            <a:fld id="{CE3CDA75-F425-40BA-8487-1C5139FBDF8F}" type="slidenum">
              <a:rPr lang="en-US" smtClean="0"/>
              <a:t>13</a:t>
            </a:fld>
            <a:endParaRPr lang="en-US"/>
          </a:p>
        </p:txBody>
      </p:sp>
    </p:spTree>
    <p:extLst>
      <p:ext uri="{BB962C8B-B14F-4D97-AF65-F5344CB8AC3E}">
        <p14:creationId xmlns:p14="http://schemas.microsoft.com/office/powerpoint/2010/main" val="3929188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can combine the receiving transducer, cable, and receiver into a composite model where all the elements are known. Again, these elements can be combined into a </a:t>
            </a:r>
            <a:r>
              <a:rPr lang="en-US" b="1" dirty="0"/>
              <a:t>receiving transfer function </a:t>
            </a:r>
            <a:r>
              <a:rPr lang="en-US" dirty="0"/>
              <a:t>that relates the blocked force to the received voltage in a single input, single output system that characterizes the receiving part of the entire system.</a:t>
            </a:r>
          </a:p>
        </p:txBody>
      </p:sp>
      <p:sp>
        <p:nvSpPr>
          <p:cNvPr id="4" name="Slide Number Placeholder 3"/>
          <p:cNvSpPr>
            <a:spLocks noGrp="1"/>
          </p:cNvSpPr>
          <p:nvPr>
            <p:ph type="sldNum" sz="quarter" idx="5"/>
          </p:nvPr>
        </p:nvSpPr>
        <p:spPr/>
        <p:txBody>
          <a:bodyPr/>
          <a:lstStyle/>
          <a:p>
            <a:fld id="{CE3CDA75-F425-40BA-8487-1C5139FBDF8F}" type="slidenum">
              <a:rPr lang="en-US" smtClean="0"/>
              <a:t>14</a:t>
            </a:fld>
            <a:endParaRPr lang="en-US"/>
          </a:p>
        </p:txBody>
      </p:sp>
    </p:spTree>
    <p:extLst>
      <p:ext uri="{BB962C8B-B14F-4D97-AF65-F5344CB8AC3E}">
        <p14:creationId xmlns:p14="http://schemas.microsoft.com/office/powerpoint/2010/main" val="2610321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we have models of both the sound generation and sound reception parts of a measurement system, to complete the model for the entire system we need to characterize all the acoustic/elastic waves present between the transducers  in terms of an </a:t>
            </a:r>
            <a:r>
              <a:rPr lang="en-US" b="1" dirty="0"/>
              <a:t>acoustic/elastic transfer function </a:t>
            </a:r>
            <a:r>
              <a:rPr lang="en-US" dirty="0"/>
              <a:t>that relates the force generated by the transmitting transducer to the blocked force acting on the receiving transducer. </a:t>
            </a:r>
          </a:p>
          <a:p>
            <a:endParaRPr lang="en-US" dirty="0"/>
          </a:p>
          <a:p>
            <a:r>
              <a:rPr lang="en-US" dirty="0"/>
              <a:t>Unlike the sending and receiving transfer functions, however, it is not possible to measure the acoustic/elastic transfer function since it due to complex 3-D wave interactions that are not directly accessible. Thus, one must model this transfer function with appropriate wave propagation and scattering models.</a:t>
            </a:r>
          </a:p>
        </p:txBody>
      </p:sp>
      <p:sp>
        <p:nvSpPr>
          <p:cNvPr id="4" name="Slide Number Placeholder 3"/>
          <p:cNvSpPr>
            <a:spLocks noGrp="1"/>
          </p:cNvSpPr>
          <p:nvPr>
            <p:ph type="sldNum" sz="quarter" idx="5"/>
          </p:nvPr>
        </p:nvSpPr>
        <p:spPr/>
        <p:txBody>
          <a:bodyPr/>
          <a:lstStyle/>
          <a:p>
            <a:fld id="{CE3CDA75-F425-40BA-8487-1C5139FBDF8F}" type="slidenum">
              <a:rPr lang="en-US" smtClean="0"/>
              <a:t>15</a:t>
            </a:fld>
            <a:endParaRPr lang="en-US"/>
          </a:p>
        </p:txBody>
      </p:sp>
    </p:spTree>
    <p:extLst>
      <p:ext uri="{BB962C8B-B14F-4D97-AF65-F5344CB8AC3E}">
        <p14:creationId xmlns:p14="http://schemas.microsoft.com/office/powerpoint/2010/main" val="4271688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combine together all the elements we have described we now have a complete model of an ultrasonic NDE measurement system.</a:t>
            </a:r>
          </a:p>
        </p:txBody>
      </p:sp>
      <p:sp>
        <p:nvSpPr>
          <p:cNvPr id="4" name="Slide Number Placeholder 3"/>
          <p:cNvSpPr>
            <a:spLocks noGrp="1"/>
          </p:cNvSpPr>
          <p:nvPr>
            <p:ph type="sldNum" sz="quarter" idx="5"/>
          </p:nvPr>
        </p:nvSpPr>
        <p:spPr/>
        <p:txBody>
          <a:bodyPr/>
          <a:lstStyle/>
          <a:p>
            <a:fld id="{CE3CDA75-F425-40BA-8487-1C5139FBDF8F}" type="slidenum">
              <a:rPr lang="en-US" smtClean="0"/>
              <a:t>16</a:t>
            </a:fld>
            <a:endParaRPr lang="en-US"/>
          </a:p>
        </p:txBody>
      </p:sp>
    </p:spTree>
    <p:extLst>
      <p:ext uri="{BB962C8B-B14F-4D97-AF65-F5344CB8AC3E}">
        <p14:creationId xmlns:p14="http://schemas.microsoft.com/office/powerpoint/2010/main" val="888747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complete ultrasonic system model can thus be characterized in terms of the three transfer functions we have discussed. However, we can combine the sound generation and sound reception transfer functions together with the voltage source of the pulser into a single </a:t>
            </a:r>
            <a:r>
              <a:rPr lang="en-US" b="1" dirty="0"/>
              <a:t>system function </a:t>
            </a:r>
            <a:r>
              <a:rPr lang="en-US" dirty="0"/>
              <a:t>that we will show we can measure directly without knowing all the individual components that go into that system function. Thus, ultimately we can simply characterize a complete ultrasonic system as a single input, single output system where if we measure the system function and model the acoustic/elastic transfer function, we can predict the spectrum of the received voltage signals of the entire measurement system. An inverse Fourier transform of this spectrum then will produce the measure signals as a function </a:t>
            </a:r>
            <a:r>
              <a:rPr lang="en-US"/>
              <a:t>of time.</a:t>
            </a:r>
            <a:endParaRPr lang="en-US" dirty="0"/>
          </a:p>
        </p:txBody>
      </p:sp>
      <p:sp>
        <p:nvSpPr>
          <p:cNvPr id="4" name="Slide Number Placeholder 3"/>
          <p:cNvSpPr>
            <a:spLocks noGrp="1"/>
          </p:cNvSpPr>
          <p:nvPr>
            <p:ph type="sldNum" sz="quarter" idx="5"/>
          </p:nvPr>
        </p:nvSpPr>
        <p:spPr/>
        <p:txBody>
          <a:bodyPr/>
          <a:lstStyle/>
          <a:p>
            <a:fld id="{CE3CDA75-F425-40BA-8487-1C5139FBDF8F}" type="slidenum">
              <a:rPr lang="en-US" smtClean="0"/>
              <a:t>17</a:t>
            </a:fld>
            <a:endParaRPr lang="en-US"/>
          </a:p>
        </p:txBody>
      </p:sp>
    </p:spTree>
    <p:extLst>
      <p:ext uri="{BB962C8B-B14F-4D97-AF65-F5344CB8AC3E}">
        <p14:creationId xmlns:p14="http://schemas.microsoft.com/office/powerpoint/2010/main" val="15561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subsequent presentations we are going to discuss all the elements that make up an ultrasonic NDE inspection system. This set of slides will walk through an entire system and give a preview of what is to come.</a:t>
            </a:r>
          </a:p>
          <a:p>
            <a:endParaRPr lang="en-US" dirty="0"/>
          </a:p>
        </p:txBody>
      </p:sp>
      <p:sp>
        <p:nvSpPr>
          <p:cNvPr id="4" name="Slide Number Placeholder 3"/>
          <p:cNvSpPr>
            <a:spLocks noGrp="1"/>
          </p:cNvSpPr>
          <p:nvPr>
            <p:ph type="sldNum" sz="quarter" idx="5"/>
          </p:nvPr>
        </p:nvSpPr>
        <p:spPr/>
        <p:txBody>
          <a:bodyPr/>
          <a:lstStyle/>
          <a:p>
            <a:fld id="{CE3CDA75-F425-40BA-8487-1C5139FBDF8F}" type="slidenum">
              <a:rPr lang="en-US" smtClean="0"/>
              <a:t>2</a:t>
            </a:fld>
            <a:endParaRPr lang="en-US"/>
          </a:p>
        </p:txBody>
      </p:sp>
    </p:spTree>
    <p:extLst>
      <p:ext uri="{BB962C8B-B14F-4D97-AF65-F5344CB8AC3E}">
        <p14:creationId xmlns:p14="http://schemas.microsoft.com/office/powerpoint/2010/main" val="4044812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the components we will discuss in detail: the pulser/receiver, the cabling, the transducers, and the oscilloscope display. An immersion setup is shown only to illustrate these components.</a:t>
            </a:r>
          </a:p>
        </p:txBody>
      </p:sp>
      <p:sp>
        <p:nvSpPr>
          <p:cNvPr id="4" name="Slide Number Placeholder 3"/>
          <p:cNvSpPr>
            <a:spLocks noGrp="1"/>
          </p:cNvSpPr>
          <p:nvPr>
            <p:ph type="sldNum" sz="quarter" idx="5"/>
          </p:nvPr>
        </p:nvSpPr>
        <p:spPr/>
        <p:txBody>
          <a:bodyPr/>
          <a:lstStyle/>
          <a:p>
            <a:fld id="{CE3CDA75-F425-40BA-8487-1C5139FBDF8F}" type="slidenum">
              <a:rPr lang="en-US" smtClean="0"/>
              <a:t>3</a:t>
            </a:fld>
            <a:endParaRPr lang="en-US"/>
          </a:p>
        </p:txBody>
      </p:sp>
    </p:spTree>
    <p:extLst>
      <p:ext uri="{BB962C8B-B14F-4D97-AF65-F5344CB8AC3E}">
        <p14:creationId xmlns:p14="http://schemas.microsoft.com/office/powerpoint/2010/main" val="1324042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ultrasonic systems generate and receive pulses (short signals as a function of time) we can use a Fourier transform to generate the frequency components contained in the pulses and plot the so-called spectrum of the pulses as a function of frequency. Shown is an example of a short signal and its spectrum as might be seen in an ultrasonic NDE test. If we know the spectrum of the signal we can also use an inverse Fourier transform to recover the time signal.</a:t>
            </a:r>
          </a:p>
          <a:p>
            <a:endParaRPr lang="en-US" dirty="0"/>
          </a:p>
          <a:p>
            <a:r>
              <a:rPr lang="en-US" dirty="0"/>
              <a:t>Frequency is usually measured either in terms of Hertz (cycles/sec) or in terms of omega (radians/sec). In NDE tests, the very high frequencies involved are typically measured in millions  of Hertz, or MHz, which stands for </a:t>
            </a:r>
            <a:r>
              <a:rPr lang="en-US" dirty="0" err="1"/>
              <a:t>megaHertz</a:t>
            </a:r>
            <a:endParaRPr lang="en-US" dirty="0"/>
          </a:p>
        </p:txBody>
      </p:sp>
      <p:sp>
        <p:nvSpPr>
          <p:cNvPr id="4" name="Slide Number Placeholder 3"/>
          <p:cNvSpPr>
            <a:spLocks noGrp="1"/>
          </p:cNvSpPr>
          <p:nvPr>
            <p:ph type="sldNum" sz="quarter" idx="5"/>
          </p:nvPr>
        </p:nvSpPr>
        <p:spPr/>
        <p:txBody>
          <a:bodyPr/>
          <a:lstStyle/>
          <a:p>
            <a:fld id="{CE3CDA75-F425-40BA-8487-1C5139FBDF8F}" type="slidenum">
              <a:rPr lang="en-US" smtClean="0"/>
              <a:t>4</a:t>
            </a:fld>
            <a:endParaRPr lang="en-US"/>
          </a:p>
        </p:txBody>
      </p:sp>
    </p:spTree>
    <p:extLst>
      <p:ext uri="{BB962C8B-B14F-4D97-AF65-F5344CB8AC3E}">
        <p14:creationId xmlns:p14="http://schemas.microsoft.com/office/powerpoint/2010/main" val="289555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pulser section of a pulser/receiver puts out repetitive short pulses of voltage and current as a function of time (only one is shown). If we compute the frequency components of these signals we can show that we can model how the pulser generates these outputs in the frequency domain by replacing the complex circuits contained in the pulser with a model that represents the pulser simply as a voltage source and an electrical impedance.</a:t>
            </a:r>
          </a:p>
        </p:txBody>
      </p:sp>
      <p:sp>
        <p:nvSpPr>
          <p:cNvPr id="4" name="Slide Number Placeholder 3"/>
          <p:cNvSpPr>
            <a:spLocks noGrp="1"/>
          </p:cNvSpPr>
          <p:nvPr>
            <p:ph type="sldNum" sz="quarter" idx="5"/>
          </p:nvPr>
        </p:nvSpPr>
        <p:spPr/>
        <p:txBody>
          <a:bodyPr/>
          <a:lstStyle/>
          <a:p>
            <a:fld id="{CE3CDA75-F425-40BA-8487-1C5139FBDF8F}" type="slidenum">
              <a:rPr lang="en-US" smtClean="0"/>
              <a:t>5</a:t>
            </a:fld>
            <a:endParaRPr lang="en-US"/>
          </a:p>
        </p:txBody>
      </p:sp>
    </p:spTree>
    <p:extLst>
      <p:ext uri="{BB962C8B-B14F-4D97-AF65-F5344CB8AC3E}">
        <p14:creationId xmlns:p14="http://schemas.microsoft.com/office/powerpoint/2010/main" val="764376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Normally we think of a cable as simply transferring signals from one location to another. However, at the MHz frequencies seen in ultrasonic NDE tests we will see this is not in general true unless the cable is short (roughly about a meter or less). In the frequency domain the cable can be modeled as a </a:t>
            </a:r>
            <a:r>
              <a:rPr lang="en-US" b="1" dirty="0"/>
              <a:t>two port system </a:t>
            </a:r>
            <a:r>
              <a:rPr lang="en-US" dirty="0"/>
              <a:t>where input voltage and current are related to the output voltage and current through a 2x2 </a:t>
            </a:r>
            <a:r>
              <a:rPr lang="en-US" b="1" dirty="0"/>
              <a:t>transfer matrix</a:t>
            </a:r>
            <a:r>
              <a:rPr lang="en-US" dirty="0"/>
              <a:t>. This transfer matrix can be determined though a series of electrical measurements.</a:t>
            </a:r>
          </a:p>
        </p:txBody>
      </p:sp>
      <p:sp>
        <p:nvSpPr>
          <p:cNvPr id="4" name="Slide Number Placeholder 3"/>
          <p:cNvSpPr>
            <a:spLocks noGrp="1"/>
          </p:cNvSpPr>
          <p:nvPr>
            <p:ph type="sldNum" sz="quarter" idx="5"/>
          </p:nvPr>
        </p:nvSpPr>
        <p:spPr/>
        <p:txBody>
          <a:bodyPr/>
          <a:lstStyle/>
          <a:p>
            <a:fld id="{CE3CDA75-F425-40BA-8487-1C5139FBDF8F}" type="slidenum">
              <a:rPr lang="en-US" smtClean="0"/>
              <a:t>6</a:t>
            </a:fld>
            <a:endParaRPr lang="en-US"/>
          </a:p>
        </p:txBody>
      </p:sp>
    </p:spTree>
    <p:extLst>
      <p:ext uri="{BB962C8B-B14F-4D97-AF65-F5344CB8AC3E}">
        <p14:creationId xmlns:p14="http://schemas.microsoft.com/office/powerpoint/2010/main" val="2803409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transmitting transducer can also be modeled as a two port system where the voltage and current inputs are converted into mechanical outputs of force and velocity. Again, a 2x2 transfer matrix will characterize this two port system.</a:t>
            </a:r>
          </a:p>
        </p:txBody>
      </p:sp>
      <p:sp>
        <p:nvSpPr>
          <p:cNvPr id="4" name="Slide Number Placeholder 3"/>
          <p:cNvSpPr>
            <a:spLocks noGrp="1"/>
          </p:cNvSpPr>
          <p:nvPr>
            <p:ph type="sldNum" sz="quarter" idx="5"/>
          </p:nvPr>
        </p:nvSpPr>
        <p:spPr/>
        <p:txBody>
          <a:bodyPr/>
          <a:lstStyle/>
          <a:p>
            <a:fld id="{CE3CDA75-F425-40BA-8487-1C5139FBDF8F}" type="slidenum">
              <a:rPr lang="en-US" smtClean="0"/>
              <a:t>7</a:t>
            </a:fld>
            <a:endParaRPr lang="en-US"/>
          </a:p>
        </p:txBody>
      </p:sp>
    </p:spTree>
    <p:extLst>
      <p:ext uri="{BB962C8B-B14F-4D97-AF65-F5344CB8AC3E}">
        <p14:creationId xmlns:p14="http://schemas.microsoft.com/office/powerpoint/2010/main" val="843504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Unlike a cable, it is difficult to measure directly the transfer matrix components of a transducer with purely electrical measurements. However, because such a transducer is always used when the acoustic output side of the transducer is in contact with some medium (fluid or solid), the output force and velocity are always related to each other through an </a:t>
            </a:r>
            <a:r>
              <a:rPr lang="en-US" b="1" dirty="0"/>
              <a:t>acoustic radiation impedance</a:t>
            </a:r>
            <a:r>
              <a:rPr lang="en-US" dirty="0"/>
              <a:t>, i.e. the output of the transducer is mechanically terminated. Under these conditions we can replace the two port system with a transducer model consisting of an </a:t>
            </a:r>
            <a:r>
              <a:rPr lang="en-US" b="1" dirty="0"/>
              <a:t>electrical impedance </a:t>
            </a:r>
            <a:r>
              <a:rPr lang="en-US" dirty="0"/>
              <a:t>and a </a:t>
            </a:r>
            <a:r>
              <a:rPr lang="en-US" b="1" dirty="0"/>
              <a:t>sensitivity</a:t>
            </a:r>
            <a:r>
              <a:rPr lang="en-US" dirty="0"/>
              <a:t>, both of which can be determined with electrical measurements.</a:t>
            </a:r>
          </a:p>
        </p:txBody>
      </p:sp>
      <p:sp>
        <p:nvSpPr>
          <p:cNvPr id="4" name="Slide Number Placeholder 3"/>
          <p:cNvSpPr>
            <a:spLocks noGrp="1"/>
          </p:cNvSpPr>
          <p:nvPr>
            <p:ph type="sldNum" sz="quarter" idx="5"/>
          </p:nvPr>
        </p:nvSpPr>
        <p:spPr/>
        <p:txBody>
          <a:bodyPr/>
          <a:lstStyle/>
          <a:p>
            <a:fld id="{CE3CDA75-F425-40BA-8487-1C5139FBDF8F}" type="slidenum">
              <a:rPr lang="en-US" smtClean="0"/>
              <a:t>8</a:t>
            </a:fld>
            <a:endParaRPr lang="en-US"/>
          </a:p>
        </p:txBody>
      </p:sp>
    </p:spTree>
    <p:extLst>
      <p:ext uri="{BB962C8B-B14F-4D97-AF65-F5344CB8AC3E}">
        <p14:creationId xmlns:p14="http://schemas.microsoft.com/office/powerpoint/2010/main" val="33244415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Models of all the elements contained in the sound generation process can be combined as shown. These elements can all be lumped into a single complex </a:t>
            </a:r>
            <a:r>
              <a:rPr lang="en-US" b="1" dirty="0"/>
              <a:t>sound generation transfer function </a:t>
            </a:r>
            <a:r>
              <a:rPr lang="en-US" dirty="0"/>
              <a:t>that relates the input voltage spectrum of the pulser to an acoustical output of the sending transducer such as the force. Thus, we can  reduce the entire sound generation process into a model of single input-single output system characterized by the sound generation transfer function. </a:t>
            </a:r>
          </a:p>
        </p:txBody>
      </p:sp>
      <p:sp>
        <p:nvSpPr>
          <p:cNvPr id="4" name="Slide Number Placeholder 3"/>
          <p:cNvSpPr>
            <a:spLocks noGrp="1"/>
          </p:cNvSpPr>
          <p:nvPr>
            <p:ph type="sldNum" sz="quarter" idx="5"/>
          </p:nvPr>
        </p:nvSpPr>
        <p:spPr/>
        <p:txBody>
          <a:bodyPr/>
          <a:lstStyle/>
          <a:p>
            <a:fld id="{CE3CDA75-F425-40BA-8487-1C5139FBDF8F}" type="slidenum">
              <a:rPr lang="en-US" smtClean="0"/>
              <a:t>9</a:t>
            </a:fld>
            <a:endParaRPr lang="en-US"/>
          </a:p>
        </p:txBody>
      </p:sp>
    </p:spTree>
    <p:extLst>
      <p:ext uri="{BB962C8B-B14F-4D97-AF65-F5344CB8AC3E}">
        <p14:creationId xmlns:p14="http://schemas.microsoft.com/office/powerpoint/2010/main" val="3175823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E864B-9840-42FC-AE76-CD0D91BB9E2B}"/>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44FF7F-53DE-48A7-9B15-5E5973EDD82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6831C3-6E31-4382-84CD-7D035665DDE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A8C78EB-E148-40A6-BA03-A61AF9A3D1F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E87D71F-E21B-4AAF-9205-D8F34277D3DC}"/>
              </a:ext>
            </a:extLst>
          </p:cNvPr>
          <p:cNvSpPr>
            <a:spLocks noGrp="1"/>
          </p:cNvSpPr>
          <p:nvPr>
            <p:ph type="sldNum" sz="quarter" idx="12"/>
          </p:nvPr>
        </p:nvSpPr>
        <p:spPr/>
        <p:txBody>
          <a:bodyPr/>
          <a:lstStyle>
            <a:lvl1pPr>
              <a:defRPr/>
            </a:lvl1pPr>
          </a:lstStyle>
          <a:p>
            <a:fld id="{768ED5B9-D86E-4917-92D4-B3BBDB8415AF}" type="slidenum">
              <a:rPr lang="en-US" altLang="en-US"/>
              <a:pPr/>
              <a:t>‹#›</a:t>
            </a:fld>
            <a:endParaRPr lang="en-US" altLang="en-US"/>
          </a:p>
        </p:txBody>
      </p:sp>
    </p:spTree>
    <p:extLst>
      <p:ext uri="{BB962C8B-B14F-4D97-AF65-F5344CB8AC3E}">
        <p14:creationId xmlns:p14="http://schemas.microsoft.com/office/powerpoint/2010/main" val="3922025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FF19B-5643-459B-AA0B-87534F4B0EB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F8EFBD2-AA00-4F2F-9657-E3E17D3385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C062D7-FA1B-430E-8A90-125E315570D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FBF175D-1B82-4C4C-9D59-20653DE84E0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CDF4418-1651-452E-A45E-DF602396F4B4}"/>
              </a:ext>
            </a:extLst>
          </p:cNvPr>
          <p:cNvSpPr>
            <a:spLocks noGrp="1"/>
          </p:cNvSpPr>
          <p:nvPr>
            <p:ph type="sldNum" sz="quarter" idx="12"/>
          </p:nvPr>
        </p:nvSpPr>
        <p:spPr/>
        <p:txBody>
          <a:bodyPr/>
          <a:lstStyle>
            <a:lvl1pPr>
              <a:defRPr/>
            </a:lvl1pPr>
          </a:lstStyle>
          <a:p>
            <a:fld id="{03C18263-387F-4916-9F1E-16382F5347A4}" type="slidenum">
              <a:rPr lang="en-US" altLang="en-US"/>
              <a:pPr/>
              <a:t>‹#›</a:t>
            </a:fld>
            <a:endParaRPr lang="en-US" altLang="en-US"/>
          </a:p>
        </p:txBody>
      </p:sp>
    </p:spTree>
    <p:extLst>
      <p:ext uri="{BB962C8B-B14F-4D97-AF65-F5344CB8AC3E}">
        <p14:creationId xmlns:p14="http://schemas.microsoft.com/office/powerpoint/2010/main" val="3099889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81A149-A323-42EC-B9BD-6B2340B79E99}"/>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AF58F2F-F587-47CE-ADE0-7599EBCC100E}"/>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FDB043-E7A1-41A4-AAB2-C0B5577C112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EABCF8E-EC8F-4651-82A2-B07529B3AED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9BB98E7-6C35-4ADF-9DE3-286AB3C5226D}"/>
              </a:ext>
            </a:extLst>
          </p:cNvPr>
          <p:cNvSpPr>
            <a:spLocks noGrp="1"/>
          </p:cNvSpPr>
          <p:nvPr>
            <p:ph type="sldNum" sz="quarter" idx="12"/>
          </p:nvPr>
        </p:nvSpPr>
        <p:spPr/>
        <p:txBody>
          <a:bodyPr/>
          <a:lstStyle>
            <a:lvl1pPr>
              <a:defRPr/>
            </a:lvl1pPr>
          </a:lstStyle>
          <a:p>
            <a:fld id="{FF639ADA-AAF8-4FAD-8815-F86EC7F37189}" type="slidenum">
              <a:rPr lang="en-US" altLang="en-US"/>
              <a:pPr/>
              <a:t>‹#›</a:t>
            </a:fld>
            <a:endParaRPr lang="en-US" altLang="en-US"/>
          </a:p>
        </p:txBody>
      </p:sp>
    </p:spTree>
    <p:extLst>
      <p:ext uri="{BB962C8B-B14F-4D97-AF65-F5344CB8AC3E}">
        <p14:creationId xmlns:p14="http://schemas.microsoft.com/office/powerpoint/2010/main" val="911604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A8620-6598-40E8-962C-364A22E5A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58143A-14A6-46CB-9D43-9F661F8C87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6CC013-8649-4367-8FE4-C28CF8839BE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8D6D00B-5526-4F78-9553-17DE789A9C7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BA34AEC-31B3-40EF-8848-2086AF288BCB}"/>
              </a:ext>
            </a:extLst>
          </p:cNvPr>
          <p:cNvSpPr>
            <a:spLocks noGrp="1"/>
          </p:cNvSpPr>
          <p:nvPr>
            <p:ph type="sldNum" sz="quarter" idx="12"/>
          </p:nvPr>
        </p:nvSpPr>
        <p:spPr/>
        <p:txBody>
          <a:bodyPr/>
          <a:lstStyle>
            <a:lvl1pPr>
              <a:defRPr/>
            </a:lvl1pPr>
          </a:lstStyle>
          <a:p>
            <a:fld id="{BEEBACD7-5F6B-44C1-A0F0-BF8659A6BADB}" type="slidenum">
              <a:rPr lang="en-US" altLang="en-US"/>
              <a:pPr/>
              <a:t>‹#›</a:t>
            </a:fld>
            <a:endParaRPr lang="en-US" altLang="en-US"/>
          </a:p>
        </p:txBody>
      </p:sp>
    </p:spTree>
    <p:extLst>
      <p:ext uri="{BB962C8B-B14F-4D97-AF65-F5344CB8AC3E}">
        <p14:creationId xmlns:p14="http://schemas.microsoft.com/office/powerpoint/2010/main" val="157179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5B649-D2A7-4E9C-A1B7-92AB9513541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9C9B8B6-D4E6-4ED1-A983-D8FE082FD38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EEC3714B-BB46-47C8-B205-4A62A336D51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3825093-BAE0-4C4F-ABFE-D1288F7130D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2BD6BE8-ED13-41B4-95C1-BC6833A1E300}"/>
              </a:ext>
            </a:extLst>
          </p:cNvPr>
          <p:cNvSpPr>
            <a:spLocks noGrp="1"/>
          </p:cNvSpPr>
          <p:nvPr>
            <p:ph type="sldNum" sz="quarter" idx="12"/>
          </p:nvPr>
        </p:nvSpPr>
        <p:spPr/>
        <p:txBody>
          <a:bodyPr/>
          <a:lstStyle>
            <a:lvl1pPr>
              <a:defRPr/>
            </a:lvl1pPr>
          </a:lstStyle>
          <a:p>
            <a:fld id="{A4C28A3D-363B-4335-8FD6-22A01066F99C}" type="slidenum">
              <a:rPr lang="en-US" altLang="en-US"/>
              <a:pPr/>
              <a:t>‹#›</a:t>
            </a:fld>
            <a:endParaRPr lang="en-US" altLang="en-US"/>
          </a:p>
        </p:txBody>
      </p:sp>
    </p:spTree>
    <p:extLst>
      <p:ext uri="{BB962C8B-B14F-4D97-AF65-F5344CB8AC3E}">
        <p14:creationId xmlns:p14="http://schemas.microsoft.com/office/powerpoint/2010/main" val="3472744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C5372-7791-4B24-B916-E4EC54BE9D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9C1E-BBD2-45CD-B9D6-306D0047CB7A}"/>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A3A7B5-43D6-4E11-8640-D59FD9AC3A02}"/>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80A68E-3E67-44A8-99F8-7E7F6509B98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DB73772-D54F-475F-A7AE-9741A93E931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4AF24FC-8F40-464D-B0FF-86CD1978B1B2}"/>
              </a:ext>
            </a:extLst>
          </p:cNvPr>
          <p:cNvSpPr>
            <a:spLocks noGrp="1"/>
          </p:cNvSpPr>
          <p:nvPr>
            <p:ph type="sldNum" sz="quarter" idx="12"/>
          </p:nvPr>
        </p:nvSpPr>
        <p:spPr/>
        <p:txBody>
          <a:bodyPr/>
          <a:lstStyle>
            <a:lvl1pPr>
              <a:defRPr/>
            </a:lvl1pPr>
          </a:lstStyle>
          <a:p>
            <a:fld id="{8D2C02E2-8C4C-49EE-88B2-08CB7FD94B9A}" type="slidenum">
              <a:rPr lang="en-US" altLang="en-US"/>
              <a:pPr/>
              <a:t>‹#›</a:t>
            </a:fld>
            <a:endParaRPr lang="en-US" altLang="en-US"/>
          </a:p>
        </p:txBody>
      </p:sp>
    </p:spTree>
    <p:extLst>
      <p:ext uri="{BB962C8B-B14F-4D97-AF65-F5344CB8AC3E}">
        <p14:creationId xmlns:p14="http://schemas.microsoft.com/office/powerpoint/2010/main" val="1696288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0AC00-BCE6-455C-8DB0-2915C8164113}"/>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B860CC6-2DB3-4473-9CB8-79D4F476BF5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DF3E37-97C9-4AE9-A251-5E73A5B5F27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797F83-16D7-4247-9688-AA68E99DB31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C3A597A-44BC-4967-9448-998A73096D8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4D3C3D-DCB8-4457-9B24-28C25946335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F5BF5161-46FB-4375-809A-68F62BE2B56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4FF2327F-CF6A-4486-A4F3-E4A4F28E7742}"/>
              </a:ext>
            </a:extLst>
          </p:cNvPr>
          <p:cNvSpPr>
            <a:spLocks noGrp="1"/>
          </p:cNvSpPr>
          <p:nvPr>
            <p:ph type="sldNum" sz="quarter" idx="12"/>
          </p:nvPr>
        </p:nvSpPr>
        <p:spPr/>
        <p:txBody>
          <a:bodyPr/>
          <a:lstStyle>
            <a:lvl1pPr>
              <a:defRPr/>
            </a:lvl1pPr>
          </a:lstStyle>
          <a:p>
            <a:fld id="{E48E7000-AD93-4FC2-B61D-10F93A8CCFF1}" type="slidenum">
              <a:rPr lang="en-US" altLang="en-US"/>
              <a:pPr/>
              <a:t>‹#›</a:t>
            </a:fld>
            <a:endParaRPr lang="en-US" altLang="en-US"/>
          </a:p>
        </p:txBody>
      </p:sp>
    </p:spTree>
    <p:extLst>
      <p:ext uri="{BB962C8B-B14F-4D97-AF65-F5344CB8AC3E}">
        <p14:creationId xmlns:p14="http://schemas.microsoft.com/office/powerpoint/2010/main" val="3957124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22DF5-2444-48CF-BA1C-6FA14E7204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580AD4-9FA6-4BF8-AA41-13AF065C339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D2E6E5C-4E62-42C4-A4C7-AEFD3707F5B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5C83524-4A8E-40C4-BF3C-83F39FB78A64}"/>
              </a:ext>
            </a:extLst>
          </p:cNvPr>
          <p:cNvSpPr>
            <a:spLocks noGrp="1"/>
          </p:cNvSpPr>
          <p:nvPr>
            <p:ph type="sldNum" sz="quarter" idx="12"/>
          </p:nvPr>
        </p:nvSpPr>
        <p:spPr/>
        <p:txBody>
          <a:bodyPr/>
          <a:lstStyle>
            <a:lvl1pPr>
              <a:defRPr/>
            </a:lvl1pPr>
          </a:lstStyle>
          <a:p>
            <a:fld id="{5654A957-C498-40A6-A958-2CE88A377500}" type="slidenum">
              <a:rPr lang="en-US" altLang="en-US"/>
              <a:pPr/>
              <a:t>‹#›</a:t>
            </a:fld>
            <a:endParaRPr lang="en-US" altLang="en-US"/>
          </a:p>
        </p:txBody>
      </p:sp>
    </p:spTree>
    <p:extLst>
      <p:ext uri="{BB962C8B-B14F-4D97-AF65-F5344CB8AC3E}">
        <p14:creationId xmlns:p14="http://schemas.microsoft.com/office/powerpoint/2010/main" val="6104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0D580A-C133-4577-BABF-C3B026F102B6}"/>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56D6886C-352D-427F-9F5A-B225D1B8F8D6}"/>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08E88642-1595-4EEC-98CA-007167C29E37}"/>
              </a:ext>
            </a:extLst>
          </p:cNvPr>
          <p:cNvSpPr>
            <a:spLocks noGrp="1"/>
          </p:cNvSpPr>
          <p:nvPr>
            <p:ph type="sldNum" sz="quarter" idx="12"/>
          </p:nvPr>
        </p:nvSpPr>
        <p:spPr/>
        <p:txBody>
          <a:bodyPr/>
          <a:lstStyle>
            <a:lvl1pPr>
              <a:defRPr/>
            </a:lvl1pPr>
          </a:lstStyle>
          <a:p>
            <a:fld id="{227C5CCB-4711-4562-B00E-C50A1B2FB797}" type="slidenum">
              <a:rPr lang="en-US" altLang="en-US"/>
              <a:pPr/>
              <a:t>‹#›</a:t>
            </a:fld>
            <a:endParaRPr lang="en-US" altLang="en-US"/>
          </a:p>
        </p:txBody>
      </p:sp>
    </p:spTree>
    <p:extLst>
      <p:ext uri="{BB962C8B-B14F-4D97-AF65-F5344CB8AC3E}">
        <p14:creationId xmlns:p14="http://schemas.microsoft.com/office/powerpoint/2010/main" val="4228397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35710-2530-4E20-B05F-31055552F38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6A90B7-9FF8-4B5B-BE67-80E5AD98F18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1BE940-9447-4C57-AE26-0254B9C0801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25D2C3-CD7B-45BB-8D5E-6EFAA995D1E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CC58CD4-8843-43DA-888C-8E9C8334787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92C1B81-488B-4093-A3B2-0E16AC374455}"/>
              </a:ext>
            </a:extLst>
          </p:cNvPr>
          <p:cNvSpPr>
            <a:spLocks noGrp="1"/>
          </p:cNvSpPr>
          <p:nvPr>
            <p:ph type="sldNum" sz="quarter" idx="12"/>
          </p:nvPr>
        </p:nvSpPr>
        <p:spPr/>
        <p:txBody>
          <a:bodyPr/>
          <a:lstStyle>
            <a:lvl1pPr>
              <a:defRPr/>
            </a:lvl1pPr>
          </a:lstStyle>
          <a:p>
            <a:fld id="{E938AE7C-1321-42E6-9F47-FEE3A9EC624F}" type="slidenum">
              <a:rPr lang="en-US" altLang="en-US"/>
              <a:pPr/>
              <a:t>‹#›</a:t>
            </a:fld>
            <a:endParaRPr lang="en-US" altLang="en-US"/>
          </a:p>
        </p:txBody>
      </p:sp>
    </p:spTree>
    <p:extLst>
      <p:ext uri="{BB962C8B-B14F-4D97-AF65-F5344CB8AC3E}">
        <p14:creationId xmlns:p14="http://schemas.microsoft.com/office/powerpoint/2010/main" val="356679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15D48-403A-4310-936D-80F15ED0619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B37F4B-E83D-4F1B-9CB3-6BBF9CB96FB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ED347CB-4B2A-4E68-8AA5-313B0F22425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025A4D-AC43-4477-8E40-ACC27C768EE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CCCCE7B-EEFE-477A-A5D8-59DABE2A2E5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91B499C-46F4-4595-B371-9986B1977B03}"/>
              </a:ext>
            </a:extLst>
          </p:cNvPr>
          <p:cNvSpPr>
            <a:spLocks noGrp="1"/>
          </p:cNvSpPr>
          <p:nvPr>
            <p:ph type="sldNum" sz="quarter" idx="12"/>
          </p:nvPr>
        </p:nvSpPr>
        <p:spPr/>
        <p:txBody>
          <a:bodyPr/>
          <a:lstStyle>
            <a:lvl1pPr>
              <a:defRPr/>
            </a:lvl1pPr>
          </a:lstStyle>
          <a:p>
            <a:fld id="{B1BB5DEE-1128-4617-94A8-568465BC41B6}" type="slidenum">
              <a:rPr lang="en-US" altLang="en-US"/>
              <a:pPr/>
              <a:t>‹#›</a:t>
            </a:fld>
            <a:endParaRPr lang="en-US" altLang="en-US"/>
          </a:p>
        </p:txBody>
      </p:sp>
    </p:spTree>
    <p:extLst>
      <p:ext uri="{BB962C8B-B14F-4D97-AF65-F5344CB8AC3E}">
        <p14:creationId xmlns:p14="http://schemas.microsoft.com/office/powerpoint/2010/main" val="4018997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EA89EC3-3147-404B-A6D9-84948F9CA37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9BA5D305-293F-4B27-A085-23A4F6B2BF1F}"/>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9A5DFA8F-BF0E-4657-99E8-CE83A66913B5}"/>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9E797ABD-7A67-400A-82B1-33B7F367B4F3}"/>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CAC3E2AA-4FDE-4E5E-95F2-84ACD2B6F47C}"/>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58EBB1D-DD8C-4F45-8762-BF1754DDFC4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oleObject" Target="../embeddings/oleObject47.bin"/><Relationship Id="rId3" Type="http://schemas.openxmlformats.org/officeDocument/2006/relationships/notesSlide" Target="../notesSlides/notesSlide10.xml"/><Relationship Id="rId7" Type="http://schemas.openxmlformats.org/officeDocument/2006/relationships/image" Target="../media/image36.wmf"/><Relationship Id="rId12" Type="http://schemas.openxmlformats.org/officeDocument/2006/relationships/oleObject" Target="../embeddings/oleObject46.bin"/><Relationship Id="rId2" Type="http://schemas.openxmlformats.org/officeDocument/2006/relationships/slideLayout" Target="../slideLayouts/slideLayout7.xml"/><Relationship Id="rId16" Type="http://schemas.openxmlformats.org/officeDocument/2006/relationships/image" Target="../media/image40.wmf"/><Relationship Id="rId1" Type="http://schemas.openxmlformats.org/officeDocument/2006/relationships/vmlDrawing" Target="../drawings/vmlDrawing6.vml"/><Relationship Id="rId6" Type="http://schemas.openxmlformats.org/officeDocument/2006/relationships/oleObject" Target="../embeddings/oleObject43.bin"/><Relationship Id="rId11" Type="http://schemas.openxmlformats.org/officeDocument/2006/relationships/image" Target="../media/image38.wmf"/><Relationship Id="rId5" Type="http://schemas.openxmlformats.org/officeDocument/2006/relationships/image" Target="../media/image35.wmf"/><Relationship Id="rId15" Type="http://schemas.openxmlformats.org/officeDocument/2006/relationships/oleObject" Target="../embeddings/oleObject48.bin"/><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37.wmf"/><Relationship Id="rId14" Type="http://schemas.openxmlformats.org/officeDocument/2006/relationships/image" Target="../media/image39.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11.xml"/><Relationship Id="rId7" Type="http://schemas.openxmlformats.org/officeDocument/2006/relationships/image" Target="../media/image42.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50.bin"/><Relationship Id="rId11" Type="http://schemas.openxmlformats.org/officeDocument/2006/relationships/image" Target="../media/image35.wmf"/><Relationship Id="rId5" Type="http://schemas.openxmlformats.org/officeDocument/2006/relationships/image" Target="../media/image41.wmf"/><Relationship Id="rId10" Type="http://schemas.openxmlformats.org/officeDocument/2006/relationships/oleObject" Target="../embeddings/oleObject42.bin"/><Relationship Id="rId4" Type="http://schemas.openxmlformats.org/officeDocument/2006/relationships/oleObject" Target="../embeddings/oleObject49.bin"/><Relationship Id="rId9" Type="http://schemas.openxmlformats.org/officeDocument/2006/relationships/image" Target="../media/image37.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oleObject" Target="../embeddings/oleObject56.bin"/><Relationship Id="rId18" Type="http://schemas.openxmlformats.org/officeDocument/2006/relationships/oleObject" Target="../embeddings/oleObject60.bin"/><Relationship Id="rId3" Type="http://schemas.openxmlformats.org/officeDocument/2006/relationships/notesSlide" Target="../notesSlides/notesSlide12.xml"/><Relationship Id="rId7" Type="http://schemas.openxmlformats.org/officeDocument/2006/relationships/image" Target="../media/image5.wmf"/><Relationship Id="rId12" Type="http://schemas.openxmlformats.org/officeDocument/2006/relationships/oleObject" Target="../embeddings/oleObject55.bin"/><Relationship Id="rId17" Type="http://schemas.openxmlformats.org/officeDocument/2006/relationships/image" Target="../media/image43.wmf"/><Relationship Id="rId2" Type="http://schemas.openxmlformats.org/officeDocument/2006/relationships/slideLayout" Target="../slideLayouts/slideLayout7.xml"/><Relationship Id="rId16" Type="http://schemas.openxmlformats.org/officeDocument/2006/relationships/oleObject" Target="../embeddings/oleObject59.bin"/><Relationship Id="rId1" Type="http://schemas.openxmlformats.org/officeDocument/2006/relationships/vmlDrawing" Target="../drawings/vmlDrawing8.vml"/><Relationship Id="rId6" Type="http://schemas.openxmlformats.org/officeDocument/2006/relationships/oleObject" Target="../embeddings/oleObject52.bin"/><Relationship Id="rId11" Type="http://schemas.openxmlformats.org/officeDocument/2006/relationships/image" Target="../media/image7.wmf"/><Relationship Id="rId5" Type="http://schemas.openxmlformats.org/officeDocument/2006/relationships/image" Target="../media/image4.wmf"/><Relationship Id="rId15" Type="http://schemas.openxmlformats.org/officeDocument/2006/relationships/oleObject" Target="../embeddings/oleObject58.bin"/><Relationship Id="rId10" Type="http://schemas.openxmlformats.org/officeDocument/2006/relationships/oleObject" Target="../embeddings/oleObject54.bin"/><Relationship Id="rId19" Type="http://schemas.openxmlformats.org/officeDocument/2006/relationships/image" Target="../media/image44.wmf"/><Relationship Id="rId4" Type="http://schemas.openxmlformats.org/officeDocument/2006/relationships/oleObject" Target="../embeddings/oleObject51.bin"/><Relationship Id="rId9" Type="http://schemas.openxmlformats.org/officeDocument/2006/relationships/image" Target="../media/image6.wmf"/><Relationship Id="rId14" Type="http://schemas.openxmlformats.org/officeDocument/2006/relationships/oleObject" Target="../embeddings/oleObject57.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49.wmf"/><Relationship Id="rId3" Type="http://schemas.openxmlformats.org/officeDocument/2006/relationships/notesSlide" Target="../notesSlides/notesSlide13.xml"/><Relationship Id="rId7" Type="http://schemas.openxmlformats.org/officeDocument/2006/relationships/image" Target="../media/image46.wmf"/><Relationship Id="rId12" Type="http://schemas.openxmlformats.org/officeDocument/2006/relationships/oleObject" Target="../embeddings/oleObject65.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62.bin"/><Relationship Id="rId11" Type="http://schemas.openxmlformats.org/officeDocument/2006/relationships/image" Target="../media/image48.wmf"/><Relationship Id="rId5" Type="http://schemas.openxmlformats.org/officeDocument/2006/relationships/image" Target="../media/image45.wmf"/><Relationship Id="rId15" Type="http://schemas.openxmlformats.org/officeDocument/2006/relationships/image" Target="../media/image50.w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47.wmf"/><Relationship Id="rId14" Type="http://schemas.openxmlformats.org/officeDocument/2006/relationships/oleObject" Target="../embeddings/oleObject66.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9.bin"/><Relationship Id="rId13" Type="http://schemas.openxmlformats.org/officeDocument/2006/relationships/image" Target="../media/image54.wmf"/><Relationship Id="rId18" Type="http://schemas.openxmlformats.org/officeDocument/2006/relationships/oleObject" Target="../embeddings/oleObject75.bin"/><Relationship Id="rId3" Type="http://schemas.openxmlformats.org/officeDocument/2006/relationships/notesSlide" Target="../notesSlides/notesSlide14.xml"/><Relationship Id="rId21" Type="http://schemas.openxmlformats.org/officeDocument/2006/relationships/image" Target="../media/image58.wmf"/><Relationship Id="rId7" Type="http://schemas.openxmlformats.org/officeDocument/2006/relationships/image" Target="../media/image52.wmf"/><Relationship Id="rId12" Type="http://schemas.openxmlformats.org/officeDocument/2006/relationships/oleObject" Target="../embeddings/oleObject72.bin"/><Relationship Id="rId17" Type="http://schemas.openxmlformats.org/officeDocument/2006/relationships/image" Target="../media/image56.wmf"/><Relationship Id="rId2" Type="http://schemas.openxmlformats.org/officeDocument/2006/relationships/slideLayout" Target="../slideLayouts/slideLayout7.xml"/><Relationship Id="rId16" Type="http://schemas.openxmlformats.org/officeDocument/2006/relationships/oleObject" Target="../embeddings/oleObject74.bin"/><Relationship Id="rId20" Type="http://schemas.openxmlformats.org/officeDocument/2006/relationships/oleObject" Target="../embeddings/oleObject76.bin"/><Relationship Id="rId1" Type="http://schemas.openxmlformats.org/officeDocument/2006/relationships/vmlDrawing" Target="../drawings/vmlDrawing10.vml"/><Relationship Id="rId6" Type="http://schemas.openxmlformats.org/officeDocument/2006/relationships/oleObject" Target="../embeddings/oleObject68.bin"/><Relationship Id="rId11" Type="http://schemas.openxmlformats.org/officeDocument/2006/relationships/image" Target="../media/image53.wmf"/><Relationship Id="rId5" Type="http://schemas.openxmlformats.org/officeDocument/2006/relationships/image" Target="../media/image51.wmf"/><Relationship Id="rId15" Type="http://schemas.openxmlformats.org/officeDocument/2006/relationships/image" Target="../media/image55.wmf"/><Relationship Id="rId23" Type="http://schemas.openxmlformats.org/officeDocument/2006/relationships/image" Target="../media/image59.wmf"/><Relationship Id="rId10" Type="http://schemas.openxmlformats.org/officeDocument/2006/relationships/oleObject" Target="../embeddings/oleObject71.bin"/><Relationship Id="rId19" Type="http://schemas.openxmlformats.org/officeDocument/2006/relationships/image" Target="../media/image57.wmf"/><Relationship Id="rId4" Type="http://schemas.openxmlformats.org/officeDocument/2006/relationships/oleObject" Target="../embeddings/oleObject67.bin"/><Relationship Id="rId9" Type="http://schemas.openxmlformats.org/officeDocument/2006/relationships/oleObject" Target="../embeddings/oleObject70.bin"/><Relationship Id="rId14" Type="http://schemas.openxmlformats.org/officeDocument/2006/relationships/oleObject" Target="../embeddings/oleObject73.bin"/><Relationship Id="rId22" Type="http://schemas.openxmlformats.org/officeDocument/2006/relationships/oleObject" Target="../embeddings/oleObject77.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62.wmf"/><Relationship Id="rId18" Type="http://schemas.openxmlformats.org/officeDocument/2006/relationships/oleObject" Target="../embeddings/oleObject85.bin"/><Relationship Id="rId3" Type="http://schemas.openxmlformats.org/officeDocument/2006/relationships/notesSlide" Target="../notesSlides/notesSlide15.xml"/><Relationship Id="rId21" Type="http://schemas.openxmlformats.org/officeDocument/2006/relationships/image" Target="../media/image54.wmf"/><Relationship Id="rId7" Type="http://schemas.openxmlformats.org/officeDocument/2006/relationships/image" Target="../media/image52.wmf"/><Relationship Id="rId12" Type="http://schemas.openxmlformats.org/officeDocument/2006/relationships/oleObject" Target="../embeddings/oleObject82.bin"/><Relationship Id="rId17" Type="http://schemas.openxmlformats.org/officeDocument/2006/relationships/image" Target="../media/image64.wmf"/><Relationship Id="rId2" Type="http://schemas.openxmlformats.org/officeDocument/2006/relationships/slideLayout" Target="../slideLayouts/slideLayout7.xml"/><Relationship Id="rId16" Type="http://schemas.openxmlformats.org/officeDocument/2006/relationships/oleObject" Target="../embeddings/oleObject84.bin"/><Relationship Id="rId20" Type="http://schemas.openxmlformats.org/officeDocument/2006/relationships/oleObject" Target="../embeddings/oleObject86.bin"/><Relationship Id="rId1" Type="http://schemas.openxmlformats.org/officeDocument/2006/relationships/vmlDrawing" Target="../drawings/vmlDrawing11.vml"/><Relationship Id="rId6" Type="http://schemas.openxmlformats.org/officeDocument/2006/relationships/oleObject" Target="../embeddings/oleObject79.bin"/><Relationship Id="rId11" Type="http://schemas.openxmlformats.org/officeDocument/2006/relationships/image" Target="../media/image61.wmf"/><Relationship Id="rId24" Type="http://schemas.openxmlformats.org/officeDocument/2006/relationships/oleObject" Target="../embeddings/oleObject89.bin"/><Relationship Id="rId5" Type="http://schemas.openxmlformats.org/officeDocument/2006/relationships/image" Target="../media/image51.wmf"/><Relationship Id="rId15" Type="http://schemas.openxmlformats.org/officeDocument/2006/relationships/image" Target="../media/image63.wmf"/><Relationship Id="rId23" Type="http://schemas.openxmlformats.org/officeDocument/2006/relationships/oleObject" Target="../embeddings/oleObject88.bin"/><Relationship Id="rId10" Type="http://schemas.openxmlformats.org/officeDocument/2006/relationships/oleObject" Target="../embeddings/oleObject81.bin"/><Relationship Id="rId19" Type="http://schemas.openxmlformats.org/officeDocument/2006/relationships/image" Target="../media/image65.wmf"/><Relationship Id="rId4" Type="http://schemas.openxmlformats.org/officeDocument/2006/relationships/oleObject" Target="../embeddings/oleObject78.bin"/><Relationship Id="rId9" Type="http://schemas.openxmlformats.org/officeDocument/2006/relationships/image" Target="../media/image60.wmf"/><Relationship Id="rId14" Type="http://schemas.openxmlformats.org/officeDocument/2006/relationships/oleObject" Target="../embeddings/oleObject83.bin"/><Relationship Id="rId22" Type="http://schemas.openxmlformats.org/officeDocument/2006/relationships/oleObject" Target="../embeddings/oleObject87.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image" Target="../media/image61.wmf"/><Relationship Id="rId18" Type="http://schemas.openxmlformats.org/officeDocument/2006/relationships/oleObject" Target="../embeddings/oleObject97.bin"/><Relationship Id="rId3" Type="http://schemas.openxmlformats.org/officeDocument/2006/relationships/notesSlide" Target="../notesSlides/notesSlide16.xml"/><Relationship Id="rId21" Type="http://schemas.openxmlformats.org/officeDocument/2006/relationships/image" Target="../media/image70.wmf"/><Relationship Id="rId7" Type="http://schemas.openxmlformats.org/officeDocument/2006/relationships/image" Target="../media/image67.wmf"/><Relationship Id="rId12" Type="http://schemas.openxmlformats.org/officeDocument/2006/relationships/oleObject" Target="../embeddings/oleObject94.bin"/><Relationship Id="rId17" Type="http://schemas.openxmlformats.org/officeDocument/2006/relationships/image" Target="../media/image68.wmf"/><Relationship Id="rId2" Type="http://schemas.openxmlformats.org/officeDocument/2006/relationships/slideLayout" Target="../slideLayouts/slideLayout7.xml"/><Relationship Id="rId16" Type="http://schemas.openxmlformats.org/officeDocument/2006/relationships/oleObject" Target="../embeddings/oleObject96.bin"/><Relationship Id="rId20" Type="http://schemas.openxmlformats.org/officeDocument/2006/relationships/oleObject" Target="../embeddings/oleObject98.bin"/><Relationship Id="rId1" Type="http://schemas.openxmlformats.org/officeDocument/2006/relationships/vmlDrawing" Target="../drawings/vmlDrawing12.vml"/><Relationship Id="rId6" Type="http://schemas.openxmlformats.org/officeDocument/2006/relationships/oleObject" Target="../embeddings/oleObject91.bin"/><Relationship Id="rId11" Type="http://schemas.openxmlformats.org/officeDocument/2006/relationships/image" Target="../media/image60.wmf"/><Relationship Id="rId5" Type="http://schemas.openxmlformats.org/officeDocument/2006/relationships/image" Target="../media/image66.wmf"/><Relationship Id="rId15" Type="http://schemas.openxmlformats.org/officeDocument/2006/relationships/image" Target="../media/image52.wmf"/><Relationship Id="rId10" Type="http://schemas.openxmlformats.org/officeDocument/2006/relationships/oleObject" Target="../embeddings/oleObject93.bin"/><Relationship Id="rId19" Type="http://schemas.openxmlformats.org/officeDocument/2006/relationships/image" Target="../media/image69.wmf"/><Relationship Id="rId4" Type="http://schemas.openxmlformats.org/officeDocument/2006/relationships/oleObject" Target="../embeddings/oleObject90.bin"/><Relationship Id="rId9" Type="http://schemas.openxmlformats.org/officeDocument/2006/relationships/image" Target="../media/image54.wmf"/><Relationship Id="rId14" Type="http://schemas.openxmlformats.org/officeDocument/2006/relationships/oleObject" Target="../embeddings/oleObject95.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01.bin"/><Relationship Id="rId13" Type="http://schemas.openxmlformats.org/officeDocument/2006/relationships/image" Target="../media/image74.wmf"/><Relationship Id="rId18" Type="http://schemas.openxmlformats.org/officeDocument/2006/relationships/oleObject" Target="../embeddings/oleObject107.bin"/><Relationship Id="rId3" Type="http://schemas.openxmlformats.org/officeDocument/2006/relationships/notesSlide" Target="../notesSlides/notesSlide17.xml"/><Relationship Id="rId7" Type="http://schemas.openxmlformats.org/officeDocument/2006/relationships/image" Target="../media/image67.wmf"/><Relationship Id="rId12" Type="http://schemas.openxmlformats.org/officeDocument/2006/relationships/oleObject" Target="../embeddings/oleObject103.bin"/><Relationship Id="rId17" Type="http://schemas.openxmlformats.org/officeDocument/2006/relationships/image" Target="../media/image75.wmf"/><Relationship Id="rId2" Type="http://schemas.openxmlformats.org/officeDocument/2006/relationships/slideLayout" Target="../slideLayouts/slideLayout7.xml"/><Relationship Id="rId16" Type="http://schemas.openxmlformats.org/officeDocument/2006/relationships/oleObject" Target="../embeddings/oleObject106.bin"/><Relationship Id="rId1" Type="http://schemas.openxmlformats.org/officeDocument/2006/relationships/vmlDrawing" Target="../drawings/vmlDrawing13.vml"/><Relationship Id="rId6" Type="http://schemas.openxmlformats.org/officeDocument/2006/relationships/oleObject" Target="../embeddings/oleObject100.bin"/><Relationship Id="rId11" Type="http://schemas.openxmlformats.org/officeDocument/2006/relationships/image" Target="../media/image73.wmf"/><Relationship Id="rId5" Type="http://schemas.openxmlformats.org/officeDocument/2006/relationships/image" Target="../media/image71.wmf"/><Relationship Id="rId15" Type="http://schemas.openxmlformats.org/officeDocument/2006/relationships/oleObject" Target="../embeddings/oleObject105.bin"/><Relationship Id="rId10" Type="http://schemas.openxmlformats.org/officeDocument/2006/relationships/oleObject" Target="../embeddings/oleObject102.bin"/><Relationship Id="rId19" Type="http://schemas.openxmlformats.org/officeDocument/2006/relationships/image" Target="../media/image76.wmf"/><Relationship Id="rId4" Type="http://schemas.openxmlformats.org/officeDocument/2006/relationships/oleObject" Target="../embeddings/oleObject99.bin"/><Relationship Id="rId9" Type="http://schemas.openxmlformats.org/officeDocument/2006/relationships/image" Target="../media/image72.wmf"/><Relationship Id="rId14" Type="http://schemas.openxmlformats.org/officeDocument/2006/relationships/oleObject" Target="../embeddings/oleObject10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5.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oleObject" Target="../embeddings/oleObject9.bin"/><Relationship Id="rId18" Type="http://schemas.openxmlformats.org/officeDocument/2006/relationships/oleObject" Target="../embeddings/oleObject13.bin"/><Relationship Id="rId3" Type="http://schemas.openxmlformats.org/officeDocument/2006/relationships/notesSlide" Target="../notesSlides/notesSlide6.xml"/><Relationship Id="rId7" Type="http://schemas.openxmlformats.org/officeDocument/2006/relationships/image" Target="../media/image5.wmf"/><Relationship Id="rId12" Type="http://schemas.openxmlformats.org/officeDocument/2006/relationships/oleObject" Target="../embeddings/oleObject8.bin"/><Relationship Id="rId17" Type="http://schemas.openxmlformats.org/officeDocument/2006/relationships/image" Target="../media/image8.wmf"/><Relationship Id="rId2" Type="http://schemas.openxmlformats.org/officeDocument/2006/relationships/slideLayout" Target="../slideLayouts/slideLayout7.xml"/><Relationship Id="rId16" Type="http://schemas.openxmlformats.org/officeDocument/2006/relationships/oleObject" Target="../embeddings/oleObject12.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7.wmf"/><Relationship Id="rId5" Type="http://schemas.openxmlformats.org/officeDocument/2006/relationships/image" Target="../media/image4.wmf"/><Relationship Id="rId15" Type="http://schemas.openxmlformats.org/officeDocument/2006/relationships/oleObject" Target="../embeddings/oleObject11.bin"/><Relationship Id="rId10" Type="http://schemas.openxmlformats.org/officeDocument/2006/relationships/oleObject" Target="../embeddings/oleObject7.bin"/><Relationship Id="rId19" Type="http://schemas.openxmlformats.org/officeDocument/2006/relationships/image" Target="../media/image9.wmf"/><Relationship Id="rId4" Type="http://schemas.openxmlformats.org/officeDocument/2006/relationships/oleObject" Target="../embeddings/oleObject4.bin"/><Relationship Id="rId9" Type="http://schemas.openxmlformats.org/officeDocument/2006/relationships/image" Target="../media/image6.wmf"/><Relationship Id="rId1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4.wmf"/><Relationship Id="rId18" Type="http://schemas.openxmlformats.org/officeDocument/2006/relationships/image" Target="../media/image15.wmf"/><Relationship Id="rId3" Type="http://schemas.openxmlformats.org/officeDocument/2006/relationships/notesSlide" Target="../notesSlides/notesSlide7.xml"/><Relationship Id="rId7" Type="http://schemas.openxmlformats.org/officeDocument/2006/relationships/image" Target="../media/image11.wmf"/><Relationship Id="rId12" Type="http://schemas.openxmlformats.org/officeDocument/2006/relationships/oleObject" Target="../embeddings/oleObject18.bin"/><Relationship Id="rId17" Type="http://schemas.openxmlformats.org/officeDocument/2006/relationships/oleObject" Target="../embeddings/oleObject22.bin"/><Relationship Id="rId2" Type="http://schemas.openxmlformats.org/officeDocument/2006/relationships/slideLayout" Target="../slideLayouts/slideLayout7.xml"/><Relationship Id="rId16" Type="http://schemas.openxmlformats.org/officeDocument/2006/relationships/oleObject" Target="../embeddings/oleObject21.bin"/><Relationship Id="rId1" Type="http://schemas.openxmlformats.org/officeDocument/2006/relationships/vmlDrawing" Target="../drawings/vmlDrawing3.vml"/><Relationship Id="rId6" Type="http://schemas.openxmlformats.org/officeDocument/2006/relationships/oleObject" Target="../embeddings/oleObject15.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oleObject" Target="../embeddings/oleObject20.bin"/><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2.wmf"/><Relationship Id="rId14" Type="http://schemas.openxmlformats.org/officeDocument/2006/relationships/oleObject" Target="../embeddings/oleObject1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5.bin"/><Relationship Id="rId13" Type="http://schemas.openxmlformats.org/officeDocument/2006/relationships/image" Target="../media/image20.wmf"/><Relationship Id="rId18" Type="http://schemas.openxmlformats.org/officeDocument/2006/relationships/oleObject" Target="../embeddings/oleObject30.bin"/><Relationship Id="rId3" Type="http://schemas.openxmlformats.org/officeDocument/2006/relationships/notesSlide" Target="../notesSlides/notesSlide8.xml"/><Relationship Id="rId21" Type="http://schemas.openxmlformats.org/officeDocument/2006/relationships/image" Target="../media/image24.wmf"/><Relationship Id="rId7" Type="http://schemas.openxmlformats.org/officeDocument/2006/relationships/image" Target="../media/image17.wmf"/><Relationship Id="rId12" Type="http://schemas.openxmlformats.org/officeDocument/2006/relationships/oleObject" Target="../embeddings/oleObject27.bin"/><Relationship Id="rId17" Type="http://schemas.openxmlformats.org/officeDocument/2006/relationships/image" Target="../media/image22.wmf"/><Relationship Id="rId2" Type="http://schemas.openxmlformats.org/officeDocument/2006/relationships/slideLayout" Target="../slideLayouts/slideLayout7.xml"/><Relationship Id="rId16" Type="http://schemas.openxmlformats.org/officeDocument/2006/relationships/oleObject" Target="../embeddings/oleObject29.bin"/><Relationship Id="rId20" Type="http://schemas.openxmlformats.org/officeDocument/2006/relationships/oleObject" Target="../embeddings/oleObject31.bin"/><Relationship Id="rId1" Type="http://schemas.openxmlformats.org/officeDocument/2006/relationships/vmlDrawing" Target="../drawings/vmlDrawing4.vml"/><Relationship Id="rId6" Type="http://schemas.openxmlformats.org/officeDocument/2006/relationships/oleObject" Target="../embeddings/oleObject24.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10" Type="http://schemas.openxmlformats.org/officeDocument/2006/relationships/oleObject" Target="../embeddings/oleObject26.bin"/><Relationship Id="rId19" Type="http://schemas.openxmlformats.org/officeDocument/2006/relationships/image" Target="../media/image23.wmf"/><Relationship Id="rId4" Type="http://schemas.openxmlformats.org/officeDocument/2006/relationships/oleObject" Target="../embeddings/oleObject23.bin"/><Relationship Id="rId9" Type="http://schemas.openxmlformats.org/officeDocument/2006/relationships/image" Target="../media/image18.wmf"/><Relationship Id="rId14" Type="http://schemas.openxmlformats.org/officeDocument/2006/relationships/oleObject" Target="../embeddings/oleObject28.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29.wmf"/><Relationship Id="rId18" Type="http://schemas.openxmlformats.org/officeDocument/2006/relationships/oleObject" Target="../embeddings/oleObject39.bin"/><Relationship Id="rId3" Type="http://schemas.openxmlformats.org/officeDocument/2006/relationships/notesSlide" Target="../notesSlides/notesSlide9.xml"/><Relationship Id="rId21" Type="http://schemas.openxmlformats.org/officeDocument/2006/relationships/image" Target="../media/image33.wmf"/><Relationship Id="rId7" Type="http://schemas.openxmlformats.org/officeDocument/2006/relationships/image" Target="../media/image26.wmf"/><Relationship Id="rId12" Type="http://schemas.openxmlformats.org/officeDocument/2006/relationships/oleObject" Target="../embeddings/oleObject36.bin"/><Relationship Id="rId17" Type="http://schemas.openxmlformats.org/officeDocument/2006/relationships/image" Target="../media/image31.wmf"/><Relationship Id="rId2" Type="http://schemas.openxmlformats.org/officeDocument/2006/relationships/slideLayout" Target="../slideLayouts/slideLayout7.xml"/><Relationship Id="rId16" Type="http://schemas.openxmlformats.org/officeDocument/2006/relationships/oleObject" Target="../embeddings/oleObject38.bin"/><Relationship Id="rId20" Type="http://schemas.openxmlformats.org/officeDocument/2006/relationships/oleObject" Target="../embeddings/oleObject40.bin"/><Relationship Id="rId1" Type="http://schemas.openxmlformats.org/officeDocument/2006/relationships/vmlDrawing" Target="../drawings/vmlDrawing5.vml"/><Relationship Id="rId6" Type="http://schemas.openxmlformats.org/officeDocument/2006/relationships/oleObject" Target="../embeddings/oleObject33.bin"/><Relationship Id="rId11" Type="http://schemas.openxmlformats.org/officeDocument/2006/relationships/image" Target="../media/image28.wmf"/><Relationship Id="rId5" Type="http://schemas.openxmlformats.org/officeDocument/2006/relationships/image" Target="../media/image25.wmf"/><Relationship Id="rId15" Type="http://schemas.openxmlformats.org/officeDocument/2006/relationships/image" Target="../media/image30.wmf"/><Relationship Id="rId23" Type="http://schemas.openxmlformats.org/officeDocument/2006/relationships/image" Target="../media/image34.wmf"/><Relationship Id="rId10" Type="http://schemas.openxmlformats.org/officeDocument/2006/relationships/oleObject" Target="../embeddings/oleObject35.bin"/><Relationship Id="rId19" Type="http://schemas.openxmlformats.org/officeDocument/2006/relationships/image" Target="../media/image32.wmf"/><Relationship Id="rId4" Type="http://schemas.openxmlformats.org/officeDocument/2006/relationships/oleObject" Target="../embeddings/oleObject32.bin"/><Relationship Id="rId9" Type="http://schemas.openxmlformats.org/officeDocument/2006/relationships/image" Target="../media/image27.wmf"/><Relationship Id="rId14" Type="http://schemas.openxmlformats.org/officeDocument/2006/relationships/oleObject" Target="../embeddings/oleObject37.bin"/><Relationship Id="rId22" Type="http://schemas.openxmlformats.org/officeDocument/2006/relationships/oleObject" Target="../embeddings/oleObject4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Freeform 4">
            <a:extLst>
              <a:ext uri="{FF2B5EF4-FFF2-40B4-BE49-F238E27FC236}">
                <a16:creationId xmlns:a16="http://schemas.microsoft.com/office/drawing/2014/main" id="{E6D88F17-F15E-496C-9AC0-B2CB96981801}"/>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3" name="Text Box 5">
            <a:extLst>
              <a:ext uri="{FF2B5EF4-FFF2-40B4-BE49-F238E27FC236}">
                <a16:creationId xmlns:a16="http://schemas.microsoft.com/office/drawing/2014/main" id="{E7BC8271-A693-4D7E-8C32-7164ED4D3150}"/>
              </a:ext>
            </a:extLst>
          </p:cNvPr>
          <p:cNvSpPr txBox="1">
            <a:spLocks noChangeArrowheads="1"/>
          </p:cNvSpPr>
          <p:nvPr/>
        </p:nvSpPr>
        <p:spPr bwMode="auto">
          <a:xfrm>
            <a:off x="2590800" y="3657600"/>
            <a:ext cx="3703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panose="02020603050405020304" pitchFamily="18" charset="0"/>
              </a:rPr>
              <a:t>Ultrasonic System Overview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9" name="Group 5">
            <a:extLst>
              <a:ext uri="{FF2B5EF4-FFF2-40B4-BE49-F238E27FC236}">
                <a16:creationId xmlns:a16="http://schemas.microsoft.com/office/drawing/2014/main" id="{7DAB4406-B721-4315-B96E-D8B7A5DE9532}"/>
              </a:ext>
            </a:extLst>
          </p:cNvPr>
          <p:cNvGrpSpPr>
            <a:grpSpLocks/>
          </p:cNvGrpSpPr>
          <p:nvPr/>
        </p:nvGrpSpPr>
        <p:grpSpPr bwMode="auto">
          <a:xfrm>
            <a:off x="2514600" y="460618"/>
            <a:ext cx="762000" cy="1219200"/>
            <a:chOff x="2064" y="2352"/>
            <a:chExt cx="480" cy="768"/>
          </a:xfrm>
        </p:grpSpPr>
        <p:sp>
          <p:nvSpPr>
            <p:cNvPr id="11270" name="Oval 6">
              <a:extLst>
                <a:ext uri="{FF2B5EF4-FFF2-40B4-BE49-F238E27FC236}">
                  <a16:creationId xmlns:a16="http://schemas.microsoft.com/office/drawing/2014/main" id="{B0E12383-FA09-48F7-8C06-7D3592133007}"/>
                </a:ext>
              </a:extLst>
            </p:cNvPr>
            <p:cNvSpPr>
              <a:spLocks noChangeArrowheads="1"/>
            </p:cNvSpPr>
            <p:nvPr/>
          </p:nvSpPr>
          <p:spPr bwMode="auto">
            <a:xfrm>
              <a:off x="2064" y="2592"/>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Rectangle 7">
              <a:extLst>
                <a:ext uri="{FF2B5EF4-FFF2-40B4-BE49-F238E27FC236}">
                  <a16:creationId xmlns:a16="http://schemas.microsoft.com/office/drawing/2014/main" id="{DDC962FA-742D-4CF6-80FB-E2C72A2F84AC}"/>
                </a:ext>
              </a:extLst>
            </p:cNvPr>
            <p:cNvSpPr>
              <a:spLocks noChangeArrowheads="1"/>
            </p:cNvSpPr>
            <p:nvPr/>
          </p:nvSpPr>
          <p:spPr bwMode="auto">
            <a:xfrm rot="2231218">
              <a:off x="2064" y="2352"/>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2" name="Line 8">
              <a:extLst>
                <a:ext uri="{FF2B5EF4-FFF2-40B4-BE49-F238E27FC236}">
                  <a16:creationId xmlns:a16="http://schemas.microsoft.com/office/drawing/2014/main" id="{6C17A7F1-F188-47BF-A88A-CD11B211EB61}"/>
                </a:ext>
              </a:extLst>
            </p:cNvPr>
            <p:cNvSpPr>
              <a:spLocks noChangeShapeType="1"/>
            </p:cNvSpPr>
            <p:nvPr/>
          </p:nvSpPr>
          <p:spPr bwMode="auto">
            <a:xfrm>
              <a:off x="2352" y="2832"/>
              <a:ext cx="192"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273" name="Group 9">
            <a:extLst>
              <a:ext uri="{FF2B5EF4-FFF2-40B4-BE49-F238E27FC236}">
                <a16:creationId xmlns:a16="http://schemas.microsoft.com/office/drawing/2014/main" id="{8991A06E-C643-4472-8EC4-4958CA995E97}"/>
              </a:ext>
            </a:extLst>
          </p:cNvPr>
          <p:cNvGrpSpPr>
            <a:grpSpLocks/>
          </p:cNvGrpSpPr>
          <p:nvPr/>
        </p:nvGrpSpPr>
        <p:grpSpPr bwMode="auto">
          <a:xfrm>
            <a:off x="2743200" y="1679818"/>
            <a:ext cx="838200" cy="914400"/>
            <a:chOff x="1738" y="1210"/>
            <a:chExt cx="528" cy="576"/>
          </a:xfrm>
        </p:grpSpPr>
        <p:sp>
          <p:nvSpPr>
            <p:cNvPr id="11274" name="Oval 10">
              <a:extLst>
                <a:ext uri="{FF2B5EF4-FFF2-40B4-BE49-F238E27FC236}">
                  <a16:creationId xmlns:a16="http://schemas.microsoft.com/office/drawing/2014/main" id="{1CD2FA68-22E4-4C5F-9F2E-96E75F301C27}"/>
                </a:ext>
              </a:extLst>
            </p:cNvPr>
            <p:cNvSpPr>
              <a:spLocks noChangeArrowheads="1"/>
            </p:cNvSpPr>
            <p:nvPr/>
          </p:nvSpPr>
          <p:spPr bwMode="auto">
            <a:xfrm>
              <a:off x="1834" y="1354"/>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5" name="Rectangle 11">
              <a:extLst>
                <a:ext uri="{FF2B5EF4-FFF2-40B4-BE49-F238E27FC236}">
                  <a16:creationId xmlns:a16="http://schemas.microsoft.com/office/drawing/2014/main" id="{CC8E6D79-5C40-401D-B281-D4E4317D6F31}"/>
                </a:ext>
              </a:extLst>
            </p:cNvPr>
            <p:cNvSpPr>
              <a:spLocks noChangeArrowheads="1"/>
            </p:cNvSpPr>
            <p:nvPr/>
          </p:nvSpPr>
          <p:spPr bwMode="auto">
            <a:xfrm rot="2818496">
              <a:off x="1834" y="1354"/>
              <a:ext cx="576" cy="28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6" name="Line 12">
              <a:extLst>
                <a:ext uri="{FF2B5EF4-FFF2-40B4-BE49-F238E27FC236}">
                  <a16:creationId xmlns:a16="http://schemas.microsoft.com/office/drawing/2014/main" id="{D0501B9C-B2DA-49D8-BD08-BED3542F33CD}"/>
                </a:ext>
              </a:extLst>
            </p:cNvPr>
            <p:cNvSpPr>
              <a:spLocks noChangeShapeType="1"/>
            </p:cNvSpPr>
            <p:nvPr/>
          </p:nvSpPr>
          <p:spPr bwMode="auto">
            <a:xfrm flipH="1">
              <a:off x="1738" y="1594"/>
              <a:ext cx="288"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277" name="Group 13">
            <a:extLst>
              <a:ext uri="{FF2B5EF4-FFF2-40B4-BE49-F238E27FC236}">
                <a16:creationId xmlns:a16="http://schemas.microsoft.com/office/drawing/2014/main" id="{11B91032-2B85-421B-897D-FB5E9E83F726}"/>
              </a:ext>
            </a:extLst>
          </p:cNvPr>
          <p:cNvGrpSpPr>
            <a:grpSpLocks/>
          </p:cNvGrpSpPr>
          <p:nvPr/>
        </p:nvGrpSpPr>
        <p:grpSpPr bwMode="auto">
          <a:xfrm flipH="1">
            <a:off x="3733800" y="1298818"/>
            <a:ext cx="1296988" cy="742950"/>
            <a:chOff x="1296" y="1296"/>
            <a:chExt cx="624" cy="336"/>
          </a:xfrm>
        </p:grpSpPr>
        <p:sp>
          <p:nvSpPr>
            <p:cNvPr id="11278" name="Rectangle 14">
              <a:extLst>
                <a:ext uri="{FF2B5EF4-FFF2-40B4-BE49-F238E27FC236}">
                  <a16:creationId xmlns:a16="http://schemas.microsoft.com/office/drawing/2014/main" id="{1778C24C-94FD-447C-B1DE-277DE6802FBE}"/>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9" name="Rectangle 15">
              <a:extLst>
                <a:ext uri="{FF2B5EF4-FFF2-40B4-BE49-F238E27FC236}">
                  <a16:creationId xmlns:a16="http://schemas.microsoft.com/office/drawing/2014/main" id="{19F777B5-571C-48DB-B807-389EA2A34BFB}"/>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0" name="Rectangle 16">
              <a:extLst>
                <a:ext uri="{FF2B5EF4-FFF2-40B4-BE49-F238E27FC236}">
                  <a16:creationId xmlns:a16="http://schemas.microsoft.com/office/drawing/2014/main" id="{B541532A-8717-45EC-9ECB-1A72A0FDDBC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1" name="Rectangle 17">
              <a:extLst>
                <a:ext uri="{FF2B5EF4-FFF2-40B4-BE49-F238E27FC236}">
                  <a16:creationId xmlns:a16="http://schemas.microsoft.com/office/drawing/2014/main" id="{971A4E59-24A8-4ADD-BC1F-937894F2D4EC}"/>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282" name="Rectangle 18">
            <a:extLst>
              <a:ext uri="{FF2B5EF4-FFF2-40B4-BE49-F238E27FC236}">
                <a16:creationId xmlns:a16="http://schemas.microsoft.com/office/drawing/2014/main" id="{7D757318-8454-49C5-B275-108CD5AB32EA}"/>
              </a:ext>
            </a:extLst>
          </p:cNvPr>
          <p:cNvSpPr>
            <a:spLocks noChangeArrowheads="1"/>
          </p:cNvSpPr>
          <p:nvPr/>
        </p:nvSpPr>
        <p:spPr bwMode="auto">
          <a:xfrm>
            <a:off x="3733800" y="1419468"/>
            <a:ext cx="96838" cy="533400"/>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3" name="Line 19">
            <a:extLst>
              <a:ext uri="{FF2B5EF4-FFF2-40B4-BE49-F238E27FC236}">
                <a16:creationId xmlns:a16="http://schemas.microsoft.com/office/drawing/2014/main" id="{9827109E-97E6-4EDE-85CC-93781CCECBAC}"/>
              </a:ext>
            </a:extLst>
          </p:cNvPr>
          <p:cNvSpPr>
            <a:spLocks noChangeShapeType="1"/>
          </p:cNvSpPr>
          <p:nvPr/>
        </p:nvSpPr>
        <p:spPr bwMode="auto">
          <a:xfrm>
            <a:off x="5105400" y="1682993"/>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 name="Line 20">
            <a:extLst>
              <a:ext uri="{FF2B5EF4-FFF2-40B4-BE49-F238E27FC236}">
                <a16:creationId xmlns:a16="http://schemas.microsoft.com/office/drawing/2014/main" id="{1D5D6467-3D89-4D92-B74D-132DF37CBB35}"/>
              </a:ext>
            </a:extLst>
          </p:cNvPr>
          <p:cNvSpPr>
            <a:spLocks noChangeShapeType="1"/>
          </p:cNvSpPr>
          <p:nvPr/>
        </p:nvSpPr>
        <p:spPr bwMode="auto">
          <a:xfrm>
            <a:off x="5105400" y="152741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5" name="Line 21">
            <a:extLst>
              <a:ext uri="{FF2B5EF4-FFF2-40B4-BE49-F238E27FC236}">
                <a16:creationId xmlns:a16="http://schemas.microsoft.com/office/drawing/2014/main" id="{C51DF9E0-E4EE-47B4-8CBB-64DF5D0453CA}"/>
              </a:ext>
            </a:extLst>
          </p:cNvPr>
          <p:cNvSpPr>
            <a:spLocks noChangeShapeType="1"/>
          </p:cNvSpPr>
          <p:nvPr/>
        </p:nvSpPr>
        <p:spPr bwMode="auto">
          <a:xfrm>
            <a:off x="5257800" y="1527418"/>
            <a:ext cx="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6" name="Line 22">
            <a:extLst>
              <a:ext uri="{FF2B5EF4-FFF2-40B4-BE49-F238E27FC236}">
                <a16:creationId xmlns:a16="http://schemas.microsoft.com/office/drawing/2014/main" id="{F0B8F1E3-0169-4307-A9C7-CD22A9773941}"/>
              </a:ext>
            </a:extLst>
          </p:cNvPr>
          <p:cNvSpPr>
            <a:spLocks noChangeShapeType="1"/>
          </p:cNvSpPr>
          <p:nvPr/>
        </p:nvSpPr>
        <p:spPr bwMode="auto">
          <a:xfrm>
            <a:off x="5181600" y="1679818"/>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1300" name="Object 36">
            <a:extLst>
              <a:ext uri="{FF2B5EF4-FFF2-40B4-BE49-F238E27FC236}">
                <a16:creationId xmlns:a16="http://schemas.microsoft.com/office/drawing/2014/main" id="{7D9341E4-CA8D-49A1-9E15-3FAC333AE140}"/>
              </a:ext>
            </a:extLst>
          </p:cNvPr>
          <p:cNvGraphicFramePr>
            <a:graphicFrameLocks noChangeAspect="1"/>
          </p:cNvGraphicFramePr>
          <p:nvPr>
            <p:extLst>
              <p:ext uri="{D42A27DB-BD31-4B8C-83A1-F6EECF244321}">
                <p14:modId xmlns:p14="http://schemas.microsoft.com/office/powerpoint/2010/main" val="2299777700"/>
              </p:ext>
            </p:extLst>
          </p:nvPr>
        </p:nvGraphicFramePr>
        <p:xfrm>
          <a:off x="5660169" y="4196311"/>
          <a:ext cx="211138" cy="246063"/>
        </p:xfrm>
        <a:graphic>
          <a:graphicData uri="http://schemas.openxmlformats.org/presentationml/2006/ole">
            <mc:AlternateContent xmlns:mc="http://schemas.openxmlformats.org/markup-compatibility/2006">
              <mc:Choice xmlns:v="urn:schemas-microsoft-com:vml" Requires="v">
                <p:oleObj spid="_x0000_s6146" name="Equation" r:id="rId4" imgW="152280" imgH="177480" progId="Equation.DSMT4">
                  <p:embed/>
                </p:oleObj>
              </mc:Choice>
              <mc:Fallback>
                <p:oleObj name="Equation" r:id="rId4" imgW="152280" imgH="177480" progId="Equation.DSMT4">
                  <p:embed/>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0169" y="4196311"/>
                        <a:ext cx="211138"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301" name="Object 37">
            <a:extLst>
              <a:ext uri="{FF2B5EF4-FFF2-40B4-BE49-F238E27FC236}">
                <a16:creationId xmlns:a16="http://schemas.microsoft.com/office/drawing/2014/main" id="{CD82B789-A063-4F42-9D50-5EAF7CE18F0D}"/>
              </a:ext>
            </a:extLst>
          </p:cNvPr>
          <p:cNvGraphicFramePr>
            <a:graphicFrameLocks noChangeAspect="1"/>
          </p:cNvGraphicFramePr>
          <p:nvPr>
            <p:extLst>
              <p:ext uri="{D42A27DB-BD31-4B8C-83A1-F6EECF244321}">
                <p14:modId xmlns:p14="http://schemas.microsoft.com/office/powerpoint/2010/main" val="2849011235"/>
              </p:ext>
            </p:extLst>
          </p:nvPr>
        </p:nvGraphicFramePr>
        <p:xfrm>
          <a:off x="5410200" y="1298818"/>
          <a:ext cx="211138" cy="246063"/>
        </p:xfrm>
        <a:graphic>
          <a:graphicData uri="http://schemas.openxmlformats.org/presentationml/2006/ole">
            <mc:AlternateContent xmlns:mc="http://schemas.openxmlformats.org/markup-compatibility/2006">
              <mc:Choice xmlns:v="urn:schemas-microsoft-com:vml" Requires="v">
                <p:oleObj spid="_x0000_s6147" name="Equation" r:id="rId6" imgW="152280" imgH="177480" progId="Equation.DSMT4">
                  <p:embed/>
                </p:oleObj>
              </mc:Choice>
              <mc:Fallback>
                <p:oleObj name="Equation" r:id="rId6" imgW="152280" imgH="177480" progId="Equation.DSMT4">
                  <p:embed/>
                  <p:pic>
                    <p:nvPicPr>
                      <p:cNvPr id="0" name="Object 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200" y="1298818"/>
                        <a:ext cx="211138"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302" name="Object 38">
            <a:extLst>
              <a:ext uri="{FF2B5EF4-FFF2-40B4-BE49-F238E27FC236}">
                <a16:creationId xmlns:a16="http://schemas.microsoft.com/office/drawing/2014/main" id="{3E6A8FEE-9311-4C28-A97A-5CA2BCEC2617}"/>
              </a:ext>
            </a:extLst>
          </p:cNvPr>
          <p:cNvGraphicFramePr>
            <a:graphicFrameLocks noChangeAspect="1"/>
          </p:cNvGraphicFramePr>
          <p:nvPr>
            <p:extLst>
              <p:ext uri="{D42A27DB-BD31-4B8C-83A1-F6EECF244321}">
                <p14:modId xmlns:p14="http://schemas.microsoft.com/office/powerpoint/2010/main" val="1888227952"/>
              </p:ext>
            </p:extLst>
          </p:nvPr>
        </p:nvGraphicFramePr>
        <p:xfrm>
          <a:off x="5410200" y="1756018"/>
          <a:ext cx="184150" cy="239713"/>
        </p:xfrm>
        <a:graphic>
          <a:graphicData uri="http://schemas.openxmlformats.org/presentationml/2006/ole">
            <mc:AlternateContent xmlns:mc="http://schemas.openxmlformats.org/markup-compatibility/2006">
              <mc:Choice xmlns:v="urn:schemas-microsoft-com:vml" Requires="v">
                <p:oleObj spid="_x0000_s6148" name="Equation" r:id="rId8" imgW="126720" imgH="164880" progId="Equation.DSMT4">
                  <p:embed/>
                </p:oleObj>
              </mc:Choice>
              <mc:Fallback>
                <p:oleObj name="Equation" r:id="rId8" imgW="126720" imgH="164880" progId="Equation.DSMT4">
                  <p:embed/>
                  <p:pic>
                    <p:nvPicPr>
                      <p:cNvPr id="0" name="Object 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10200" y="1756018"/>
                        <a:ext cx="184150" cy="239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303" name="Text Box 39">
            <a:extLst>
              <a:ext uri="{FF2B5EF4-FFF2-40B4-BE49-F238E27FC236}">
                <a16:creationId xmlns:a16="http://schemas.microsoft.com/office/drawing/2014/main" id="{7F0061F0-43F4-4267-B013-BC862DA796C1}"/>
              </a:ext>
            </a:extLst>
          </p:cNvPr>
          <p:cNvSpPr txBox="1">
            <a:spLocks noChangeArrowheads="1"/>
          </p:cNvSpPr>
          <p:nvPr/>
        </p:nvSpPr>
        <p:spPr bwMode="auto">
          <a:xfrm>
            <a:off x="4022725" y="2275131"/>
            <a:ext cx="411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11305" name="Text Box 41">
            <a:extLst>
              <a:ext uri="{FF2B5EF4-FFF2-40B4-BE49-F238E27FC236}">
                <a16:creationId xmlns:a16="http://schemas.microsoft.com/office/drawing/2014/main" id="{39646795-61B8-427B-A2EB-CB976D5F5003}"/>
              </a:ext>
            </a:extLst>
          </p:cNvPr>
          <p:cNvSpPr txBox="1">
            <a:spLocks noChangeArrowheads="1"/>
          </p:cNvSpPr>
          <p:nvPr/>
        </p:nvSpPr>
        <p:spPr bwMode="auto">
          <a:xfrm>
            <a:off x="4038600" y="1451218"/>
            <a:ext cx="3190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B</a:t>
            </a:r>
          </a:p>
        </p:txBody>
      </p:sp>
      <p:sp>
        <p:nvSpPr>
          <p:cNvPr id="11306" name="Text Box 42">
            <a:extLst>
              <a:ext uri="{FF2B5EF4-FFF2-40B4-BE49-F238E27FC236}">
                <a16:creationId xmlns:a16="http://schemas.microsoft.com/office/drawing/2014/main" id="{4D4F8A5A-B60E-4A19-AA75-620CFD527D31}"/>
              </a:ext>
            </a:extLst>
          </p:cNvPr>
          <p:cNvSpPr txBox="1">
            <a:spLocks noChangeArrowheads="1"/>
          </p:cNvSpPr>
          <p:nvPr/>
        </p:nvSpPr>
        <p:spPr bwMode="auto">
          <a:xfrm>
            <a:off x="2209800" y="1527418"/>
            <a:ext cx="1147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incident and</a:t>
            </a:r>
          </a:p>
          <a:p>
            <a:r>
              <a:rPr lang="en-US" altLang="en-US" sz="1200">
                <a:latin typeface="Times New Roman" panose="02020603050405020304" pitchFamily="18" charset="0"/>
              </a:rPr>
              <a:t>scattered waves</a:t>
            </a:r>
          </a:p>
        </p:txBody>
      </p:sp>
      <p:sp>
        <p:nvSpPr>
          <p:cNvPr id="2" name="Rectangle 1">
            <a:extLst>
              <a:ext uri="{FF2B5EF4-FFF2-40B4-BE49-F238E27FC236}">
                <a16:creationId xmlns:a16="http://schemas.microsoft.com/office/drawing/2014/main" id="{2CEEC11C-3D38-46EE-95D4-2CC92211676D}"/>
              </a:ext>
            </a:extLst>
          </p:cNvPr>
          <p:cNvSpPr/>
          <p:nvPr/>
        </p:nvSpPr>
        <p:spPr>
          <a:xfrm>
            <a:off x="3810008" y="3938589"/>
            <a:ext cx="1371592" cy="92075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A2F151C7-9581-4B6C-B054-8F456F55A63B}"/>
              </a:ext>
            </a:extLst>
          </p:cNvPr>
          <p:cNvCxnSpPr/>
          <p:nvPr/>
        </p:nvCxnSpPr>
        <p:spPr>
          <a:xfrm flipH="1">
            <a:off x="3489445" y="4074167"/>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4CCA175E-1319-4D13-94AB-1DC3877E098D}"/>
              </a:ext>
            </a:extLst>
          </p:cNvPr>
          <p:cNvSpPr/>
          <p:nvPr/>
        </p:nvSpPr>
        <p:spPr>
          <a:xfrm>
            <a:off x="3032245" y="3982061"/>
            <a:ext cx="457200" cy="1896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A291116B-F097-4968-9752-08C89810655E}"/>
              </a:ext>
            </a:extLst>
          </p:cNvPr>
          <p:cNvCxnSpPr>
            <a:cxnSpLocks/>
          </p:cNvCxnSpPr>
          <p:nvPr/>
        </p:nvCxnSpPr>
        <p:spPr>
          <a:xfrm flipH="1">
            <a:off x="2794121" y="4748699"/>
            <a:ext cx="1000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AFBE0251-6F35-43AC-952A-62B6FD9345ED}"/>
              </a:ext>
            </a:extLst>
          </p:cNvPr>
          <p:cNvSpPr/>
          <p:nvPr/>
        </p:nvSpPr>
        <p:spPr>
          <a:xfrm>
            <a:off x="2610214" y="4168531"/>
            <a:ext cx="381000" cy="381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1FC725BC-1077-4962-B9A5-95DD70CB525C}"/>
              </a:ext>
            </a:extLst>
          </p:cNvPr>
          <p:cNvCxnSpPr>
            <a:cxnSpLocks/>
          </p:cNvCxnSpPr>
          <p:nvPr/>
        </p:nvCxnSpPr>
        <p:spPr>
          <a:xfrm flipV="1">
            <a:off x="2783862" y="4074167"/>
            <a:ext cx="0" cy="889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EC62EAF-E04F-4B8B-865D-21A4F25DEA02}"/>
              </a:ext>
            </a:extLst>
          </p:cNvPr>
          <p:cNvCxnSpPr>
            <a:cxnSpLocks/>
          </p:cNvCxnSpPr>
          <p:nvPr/>
        </p:nvCxnSpPr>
        <p:spPr>
          <a:xfrm flipV="1">
            <a:off x="2795585" y="4549531"/>
            <a:ext cx="0" cy="1991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F73A4AD-84F0-4795-9568-09574825F17C}"/>
              </a:ext>
            </a:extLst>
          </p:cNvPr>
          <p:cNvCxnSpPr/>
          <p:nvPr/>
        </p:nvCxnSpPr>
        <p:spPr>
          <a:xfrm>
            <a:off x="5177560" y="4056583"/>
            <a:ext cx="304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FB875F89-F627-47F8-927E-10C4C2DAA676}"/>
              </a:ext>
            </a:extLst>
          </p:cNvPr>
          <p:cNvCxnSpPr/>
          <p:nvPr/>
        </p:nvCxnSpPr>
        <p:spPr>
          <a:xfrm>
            <a:off x="5181600" y="4747232"/>
            <a:ext cx="304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E059186-5442-436F-99C7-5046D8A95CCE}"/>
              </a:ext>
            </a:extLst>
          </p:cNvPr>
          <p:cNvCxnSpPr>
            <a:cxnSpLocks/>
            <a:endCxn id="5" idx="1"/>
          </p:cNvCxnSpPr>
          <p:nvPr/>
        </p:nvCxnSpPr>
        <p:spPr>
          <a:xfrm>
            <a:off x="2781769" y="4074167"/>
            <a:ext cx="250476" cy="27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2" name="Object 21">
            <a:extLst>
              <a:ext uri="{FF2B5EF4-FFF2-40B4-BE49-F238E27FC236}">
                <a16:creationId xmlns:a16="http://schemas.microsoft.com/office/drawing/2014/main" id="{C84B076C-C5E0-4D8E-AA9C-43320CDC90D6}"/>
              </a:ext>
            </a:extLst>
          </p:cNvPr>
          <p:cNvGraphicFramePr>
            <a:graphicFrameLocks noChangeAspect="1"/>
          </p:cNvGraphicFramePr>
          <p:nvPr>
            <p:extLst>
              <p:ext uri="{D42A27DB-BD31-4B8C-83A1-F6EECF244321}">
                <p14:modId xmlns:p14="http://schemas.microsoft.com/office/powerpoint/2010/main" val="1052938086"/>
              </p:ext>
            </p:extLst>
          </p:nvPr>
        </p:nvGraphicFramePr>
        <p:xfrm>
          <a:off x="1943464" y="4157418"/>
          <a:ext cx="666750" cy="381000"/>
        </p:xfrm>
        <a:graphic>
          <a:graphicData uri="http://schemas.openxmlformats.org/presentationml/2006/ole">
            <mc:AlternateContent xmlns:mc="http://schemas.openxmlformats.org/markup-compatibility/2006">
              <mc:Choice xmlns:v="urn:schemas-microsoft-com:vml" Requires="v">
                <p:oleObj spid="_x0000_s6149" name="Equation" r:id="rId10" imgW="444240" imgH="253800" progId="Equation.DSMT4">
                  <p:embed/>
                </p:oleObj>
              </mc:Choice>
              <mc:Fallback>
                <p:oleObj name="Equation" r:id="rId10" imgW="444240" imgH="253800" progId="Equation.DSMT4">
                  <p:embed/>
                  <p:pic>
                    <p:nvPicPr>
                      <p:cNvPr id="0" name=""/>
                      <p:cNvPicPr/>
                      <p:nvPr/>
                    </p:nvPicPr>
                    <p:blipFill>
                      <a:blip r:embed="rId11"/>
                      <a:stretch>
                        <a:fillRect/>
                      </a:stretch>
                    </p:blipFill>
                    <p:spPr>
                      <a:xfrm>
                        <a:off x="1943464" y="4157418"/>
                        <a:ext cx="666750" cy="381000"/>
                      </a:xfrm>
                      <a:prstGeom prst="rect">
                        <a:avLst/>
                      </a:prstGeom>
                    </p:spPr>
                  </p:pic>
                </p:oleObj>
              </mc:Fallback>
            </mc:AlternateContent>
          </a:graphicData>
        </a:graphic>
      </p:graphicFrame>
      <p:sp>
        <p:nvSpPr>
          <p:cNvPr id="74" name="Line 34">
            <a:extLst>
              <a:ext uri="{FF2B5EF4-FFF2-40B4-BE49-F238E27FC236}">
                <a16:creationId xmlns:a16="http://schemas.microsoft.com/office/drawing/2014/main" id="{29E2995C-BB83-415A-BA8E-810666EE053F}"/>
              </a:ext>
            </a:extLst>
          </p:cNvPr>
          <p:cNvSpPr>
            <a:spLocks noChangeShapeType="1"/>
          </p:cNvSpPr>
          <p:nvPr/>
        </p:nvSpPr>
        <p:spPr bwMode="auto">
          <a:xfrm>
            <a:off x="5298342" y="3957027"/>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5" name="Object 43">
            <a:extLst>
              <a:ext uri="{FF2B5EF4-FFF2-40B4-BE49-F238E27FC236}">
                <a16:creationId xmlns:a16="http://schemas.microsoft.com/office/drawing/2014/main" id="{67BA64B8-97BF-4245-911F-B89856D59577}"/>
              </a:ext>
            </a:extLst>
          </p:cNvPr>
          <p:cNvGraphicFramePr>
            <a:graphicFrameLocks noChangeAspect="1"/>
          </p:cNvGraphicFramePr>
          <p:nvPr>
            <p:extLst>
              <p:ext uri="{D42A27DB-BD31-4B8C-83A1-F6EECF244321}">
                <p14:modId xmlns:p14="http://schemas.microsoft.com/office/powerpoint/2010/main" val="821033045"/>
              </p:ext>
            </p:extLst>
          </p:nvPr>
        </p:nvGraphicFramePr>
        <p:xfrm>
          <a:off x="5366604" y="3576027"/>
          <a:ext cx="184150" cy="239713"/>
        </p:xfrm>
        <a:graphic>
          <a:graphicData uri="http://schemas.openxmlformats.org/presentationml/2006/ole">
            <mc:AlternateContent xmlns:mc="http://schemas.openxmlformats.org/markup-compatibility/2006">
              <mc:Choice xmlns:v="urn:schemas-microsoft-com:vml" Requires="v">
                <p:oleObj spid="_x0000_s6150" name="Equation" r:id="rId12" imgW="126720" imgH="164880" progId="Equation.DSMT4">
                  <p:embed/>
                </p:oleObj>
              </mc:Choice>
              <mc:Fallback>
                <p:oleObj name="Equation" r:id="rId12" imgW="126720" imgH="164880" progId="Equation.DSMT4">
                  <p:embed/>
                  <p:pic>
                    <p:nvPicPr>
                      <p:cNvPr id="11307" name="Object 43">
                        <a:extLst>
                          <a:ext uri="{FF2B5EF4-FFF2-40B4-BE49-F238E27FC236}">
                            <a16:creationId xmlns:a16="http://schemas.microsoft.com/office/drawing/2014/main" id="{B37BE847-0F55-4D7D-913B-C9BD8C34F60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6604" y="3576027"/>
                        <a:ext cx="184150" cy="239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29" name="Straight Arrow Connector 28">
            <a:extLst>
              <a:ext uri="{FF2B5EF4-FFF2-40B4-BE49-F238E27FC236}">
                <a16:creationId xmlns:a16="http://schemas.microsoft.com/office/drawing/2014/main" id="{02C2C45F-176F-4C94-BB9D-CCBCD71BA3B8}"/>
              </a:ext>
            </a:extLst>
          </p:cNvPr>
          <p:cNvCxnSpPr>
            <a:cxnSpLocks/>
          </p:cNvCxnSpPr>
          <p:nvPr/>
        </p:nvCxnSpPr>
        <p:spPr>
          <a:xfrm flipV="1">
            <a:off x="5550754" y="4074167"/>
            <a:ext cx="0" cy="5841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Object 30">
            <a:extLst>
              <a:ext uri="{FF2B5EF4-FFF2-40B4-BE49-F238E27FC236}">
                <a16:creationId xmlns:a16="http://schemas.microsoft.com/office/drawing/2014/main" id="{5259CE93-0D11-4903-92A9-564055A82E57}"/>
              </a:ext>
            </a:extLst>
          </p:cNvPr>
          <p:cNvGraphicFramePr>
            <a:graphicFrameLocks noChangeAspect="1"/>
          </p:cNvGraphicFramePr>
          <p:nvPr>
            <p:extLst>
              <p:ext uri="{D42A27DB-BD31-4B8C-83A1-F6EECF244321}">
                <p14:modId xmlns:p14="http://schemas.microsoft.com/office/powerpoint/2010/main" val="3614399559"/>
              </p:ext>
            </p:extLst>
          </p:nvPr>
        </p:nvGraphicFramePr>
        <p:xfrm>
          <a:off x="2927397" y="3501334"/>
          <a:ext cx="903241" cy="420112"/>
        </p:xfrm>
        <a:graphic>
          <a:graphicData uri="http://schemas.openxmlformats.org/presentationml/2006/ole">
            <mc:AlternateContent xmlns:mc="http://schemas.openxmlformats.org/markup-compatibility/2006">
              <mc:Choice xmlns:v="urn:schemas-microsoft-com:vml" Requires="v">
                <p:oleObj spid="_x0000_s6151" name="Equation" r:id="rId13" imgW="545760" imgH="253800" progId="Equation.DSMT4">
                  <p:embed/>
                </p:oleObj>
              </mc:Choice>
              <mc:Fallback>
                <p:oleObj name="Equation" r:id="rId13" imgW="545760" imgH="253800" progId="Equation.DSMT4">
                  <p:embed/>
                  <p:pic>
                    <p:nvPicPr>
                      <p:cNvPr id="0" name=""/>
                      <p:cNvPicPr/>
                      <p:nvPr/>
                    </p:nvPicPr>
                    <p:blipFill>
                      <a:blip r:embed="rId14"/>
                      <a:stretch>
                        <a:fillRect/>
                      </a:stretch>
                    </p:blipFill>
                    <p:spPr>
                      <a:xfrm>
                        <a:off x="2927397" y="3501334"/>
                        <a:ext cx="903241" cy="420112"/>
                      </a:xfrm>
                      <a:prstGeom prst="rect">
                        <a:avLst/>
                      </a:prstGeom>
                    </p:spPr>
                  </p:pic>
                </p:oleObj>
              </mc:Fallback>
            </mc:AlternateContent>
          </a:graphicData>
        </a:graphic>
      </p:graphicFrame>
      <p:sp>
        <p:nvSpPr>
          <p:cNvPr id="32" name="TextBox 31">
            <a:extLst>
              <a:ext uri="{FF2B5EF4-FFF2-40B4-BE49-F238E27FC236}">
                <a16:creationId xmlns:a16="http://schemas.microsoft.com/office/drawing/2014/main" id="{BAD2EFF5-ADC9-4984-9FAC-783786F44062}"/>
              </a:ext>
            </a:extLst>
          </p:cNvPr>
          <p:cNvSpPr txBox="1"/>
          <p:nvPr/>
        </p:nvSpPr>
        <p:spPr>
          <a:xfrm>
            <a:off x="1417124" y="249882"/>
            <a:ext cx="6930102" cy="369332"/>
          </a:xfrm>
          <a:prstGeom prst="rect">
            <a:avLst/>
          </a:prstGeom>
          <a:noFill/>
        </p:spPr>
        <p:txBody>
          <a:bodyPr wrap="none" rtlCol="0">
            <a:spAutoFit/>
          </a:bodyPr>
          <a:lstStyle/>
          <a:p>
            <a:pPr algn="l"/>
            <a:r>
              <a:rPr lang="en-US" dirty="0">
                <a:cs typeface="Arial" panose="020B0604020202020204" pitchFamily="34" charset="0"/>
              </a:rPr>
              <a:t>Modeling the acoustic sources acting on the receiving transducer</a:t>
            </a:r>
          </a:p>
        </p:txBody>
      </p:sp>
      <p:sp>
        <p:nvSpPr>
          <p:cNvPr id="33" name="TextBox 32">
            <a:extLst>
              <a:ext uri="{FF2B5EF4-FFF2-40B4-BE49-F238E27FC236}">
                <a16:creationId xmlns:a16="http://schemas.microsoft.com/office/drawing/2014/main" id="{59D42240-D916-4858-BAE3-A9A72B519293}"/>
              </a:ext>
            </a:extLst>
          </p:cNvPr>
          <p:cNvSpPr txBox="1"/>
          <p:nvPr/>
        </p:nvSpPr>
        <p:spPr>
          <a:xfrm>
            <a:off x="1736182" y="5311093"/>
            <a:ext cx="1556836" cy="369332"/>
          </a:xfrm>
          <a:prstGeom prst="rect">
            <a:avLst/>
          </a:prstGeom>
          <a:noFill/>
        </p:spPr>
        <p:txBody>
          <a:bodyPr wrap="none" rtlCol="0">
            <a:spAutoFit/>
          </a:bodyPr>
          <a:lstStyle/>
          <a:p>
            <a:pPr algn="l"/>
            <a:r>
              <a:rPr lang="en-US" dirty="0">
                <a:cs typeface="Arial" panose="020B0604020202020204" pitchFamily="34" charset="0"/>
              </a:rPr>
              <a:t>blocked force</a:t>
            </a:r>
          </a:p>
        </p:txBody>
      </p:sp>
      <p:graphicFrame>
        <p:nvGraphicFramePr>
          <p:cNvPr id="34" name="Object 33">
            <a:extLst>
              <a:ext uri="{FF2B5EF4-FFF2-40B4-BE49-F238E27FC236}">
                <a16:creationId xmlns:a16="http://schemas.microsoft.com/office/drawing/2014/main" id="{D38669C7-E521-4058-9031-288C979DE0D8}"/>
              </a:ext>
            </a:extLst>
          </p:cNvPr>
          <p:cNvGraphicFramePr>
            <a:graphicFrameLocks noChangeAspect="1"/>
          </p:cNvGraphicFramePr>
          <p:nvPr>
            <p:extLst>
              <p:ext uri="{D42A27DB-BD31-4B8C-83A1-F6EECF244321}">
                <p14:modId xmlns:p14="http://schemas.microsoft.com/office/powerpoint/2010/main" val="1649423476"/>
              </p:ext>
            </p:extLst>
          </p:nvPr>
        </p:nvGraphicFramePr>
        <p:xfrm>
          <a:off x="4143945" y="4115408"/>
          <a:ext cx="638462" cy="501649"/>
        </p:xfrm>
        <a:graphic>
          <a:graphicData uri="http://schemas.openxmlformats.org/presentationml/2006/ole">
            <mc:AlternateContent xmlns:mc="http://schemas.openxmlformats.org/markup-compatibility/2006">
              <mc:Choice xmlns:v="urn:schemas-microsoft-com:vml" Requires="v">
                <p:oleObj spid="_x0000_s6152" name="Equation" r:id="rId15" imgW="355320" imgH="279360" progId="Equation.DSMT4">
                  <p:embed/>
                </p:oleObj>
              </mc:Choice>
              <mc:Fallback>
                <p:oleObj name="Equation" r:id="rId15" imgW="355320" imgH="279360" progId="Equation.DSMT4">
                  <p:embed/>
                  <p:pic>
                    <p:nvPicPr>
                      <p:cNvPr id="0" name=""/>
                      <p:cNvPicPr/>
                      <p:nvPr/>
                    </p:nvPicPr>
                    <p:blipFill>
                      <a:blip r:embed="rId16"/>
                      <a:stretch>
                        <a:fillRect/>
                      </a:stretch>
                    </p:blipFill>
                    <p:spPr>
                      <a:xfrm>
                        <a:off x="4143945" y="4115408"/>
                        <a:ext cx="638462" cy="501649"/>
                      </a:xfrm>
                      <a:prstGeom prst="rect">
                        <a:avLst/>
                      </a:prstGeom>
                    </p:spPr>
                  </p:pic>
                </p:oleObj>
              </mc:Fallback>
            </mc:AlternateContent>
          </a:graphicData>
        </a:graphic>
      </p:graphicFrame>
      <p:cxnSp>
        <p:nvCxnSpPr>
          <p:cNvPr id="36" name="Straight Arrow Connector 35">
            <a:extLst>
              <a:ext uri="{FF2B5EF4-FFF2-40B4-BE49-F238E27FC236}">
                <a16:creationId xmlns:a16="http://schemas.microsoft.com/office/drawing/2014/main" id="{D0908B6B-BB75-40D3-B134-2E12AAD47C35}"/>
              </a:ext>
            </a:extLst>
          </p:cNvPr>
          <p:cNvCxnSpPr/>
          <p:nvPr/>
        </p:nvCxnSpPr>
        <p:spPr>
          <a:xfrm flipV="1">
            <a:off x="2209800" y="4641178"/>
            <a:ext cx="0" cy="6665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A1BD779-833E-4E6C-BBE1-8BD7EFC01D38}"/>
              </a:ext>
            </a:extLst>
          </p:cNvPr>
          <p:cNvSpPr txBox="1"/>
          <p:nvPr/>
        </p:nvSpPr>
        <p:spPr>
          <a:xfrm>
            <a:off x="1674513" y="3073006"/>
            <a:ext cx="3172663" cy="369332"/>
          </a:xfrm>
          <a:prstGeom prst="rect">
            <a:avLst/>
          </a:prstGeom>
          <a:noFill/>
        </p:spPr>
        <p:txBody>
          <a:bodyPr wrap="none" rtlCol="0">
            <a:spAutoFit/>
          </a:bodyPr>
          <a:lstStyle/>
          <a:p>
            <a:pPr algn="l"/>
            <a:r>
              <a:rPr lang="en-US" dirty="0">
                <a:cs typeface="Arial" panose="020B0604020202020204" pitchFamily="34" charset="0"/>
              </a:rPr>
              <a:t>acoustic radiation impedance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3">
            <a:extLst>
              <a:ext uri="{FF2B5EF4-FFF2-40B4-BE49-F238E27FC236}">
                <a16:creationId xmlns:a16="http://schemas.microsoft.com/office/drawing/2014/main" id="{E020195E-106E-4E15-BB98-720377CDBA75}"/>
              </a:ext>
            </a:extLst>
          </p:cNvPr>
          <p:cNvSpPr>
            <a:spLocks noChangeArrowheads="1"/>
          </p:cNvSpPr>
          <p:nvPr/>
        </p:nvSpPr>
        <p:spPr bwMode="auto">
          <a:xfrm>
            <a:off x="3733800" y="2895600"/>
            <a:ext cx="533400" cy="533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Line 24">
            <a:extLst>
              <a:ext uri="{FF2B5EF4-FFF2-40B4-BE49-F238E27FC236}">
                <a16:creationId xmlns:a16="http://schemas.microsoft.com/office/drawing/2014/main" id="{DAF2765F-977B-451D-BF6A-8A632179A038}"/>
              </a:ext>
            </a:extLst>
          </p:cNvPr>
          <p:cNvSpPr>
            <a:spLocks noChangeShapeType="1"/>
          </p:cNvSpPr>
          <p:nvPr/>
        </p:nvSpPr>
        <p:spPr bwMode="auto">
          <a:xfrm flipV="1">
            <a:off x="4016375"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25">
            <a:extLst>
              <a:ext uri="{FF2B5EF4-FFF2-40B4-BE49-F238E27FC236}">
                <a16:creationId xmlns:a16="http://schemas.microsoft.com/office/drawing/2014/main" id="{0162F4CD-9551-44DA-85D9-24088A6F7191}"/>
              </a:ext>
            </a:extLst>
          </p:cNvPr>
          <p:cNvSpPr>
            <a:spLocks noChangeShapeType="1"/>
          </p:cNvSpPr>
          <p:nvPr/>
        </p:nvSpPr>
        <p:spPr bwMode="auto">
          <a:xfrm>
            <a:off x="4017962" y="3429000"/>
            <a:ext cx="635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Line 26">
            <a:extLst>
              <a:ext uri="{FF2B5EF4-FFF2-40B4-BE49-F238E27FC236}">
                <a16:creationId xmlns:a16="http://schemas.microsoft.com/office/drawing/2014/main" id="{5A270A8A-4AC2-415F-B3FA-866809E45184}"/>
              </a:ext>
            </a:extLst>
          </p:cNvPr>
          <p:cNvSpPr>
            <a:spLocks noChangeShapeType="1"/>
          </p:cNvSpPr>
          <p:nvPr/>
        </p:nvSpPr>
        <p:spPr bwMode="auto">
          <a:xfrm>
            <a:off x="4024312" y="25908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Rectangle 27">
            <a:extLst>
              <a:ext uri="{FF2B5EF4-FFF2-40B4-BE49-F238E27FC236}">
                <a16:creationId xmlns:a16="http://schemas.microsoft.com/office/drawing/2014/main" id="{CE400582-E5ED-4ACB-94B6-41CD1E7E8540}"/>
              </a:ext>
            </a:extLst>
          </p:cNvPr>
          <p:cNvSpPr>
            <a:spLocks noChangeArrowheads="1"/>
          </p:cNvSpPr>
          <p:nvPr/>
        </p:nvSpPr>
        <p:spPr bwMode="auto">
          <a:xfrm>
            <a:off x="4559300" y="2457450"/>
            <a:ext cx="654050" cy="2587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28">
            <a:extLst>
              <a:ext uri="{FF2B5EF4-FFF2-40B4-BE49-F238E27FC236}">
                <a16:creationId xmlns:a16="http://schemas.microsoft.com/office/drawing/2014/main" id="{3B3E77A9-18B5-404D-84CF-F27CC68356C7}"/>
              </a:ext>
            </a:extLst>
          </p:cNvPr>
          <p:cNvSpPr>
            <a:spLocks noChangeShapeType="1"/>
          </p:cNvSpPr>
          <p:nvPr/>
        </p:nvSpPr>
        <p:spPr bwMode="auto">
          <a:xfrm flipV="1">
            <a:off x="5230812" y="2603500"/>
            <a:ext cx="6175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29">
            <a:extLst>
              <a:ext uri="{FF2B5EF4-FFF2-40B4-BE49-F238E27FC236}">
                <a16:creationId xmlns:a16="http://schemas.microsoft.com/office/drawing/2014/main" id="{A39164D2-C724-4421-BC33-7FF16AC9F387}"/>
              </a:ext>
            </a:extLst>
          </p:cNvPr>
          <p:cNvSpPr>
            <a:spLocks noChangeShapeType="1"/>
          </p:cNvSpPr>
          <p:nvPr/>
        </p:nvSpPr>
        <p:spPr bwMode="auto">
          <a:xfrm>
            <a:off x="4038600" y="3795713"/>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 name="Object 30">
            <a:extLst>
              <a:ext uri="{FF2B5EF4-FFF2-40B4-BE49-F238E27FC236}">
                <a16:creationId xmlns:a16="http://schemas.microsoft.com/office/drawing/2014/main" id="{D14AF027-6582-494D-92E7-CA645FB59C23}"/>
              </a:ext>
            </a:extLst>
          </p:cNvPr>
          <p:cNvGraphicFramePr>
            <a:graphicFrameLocks noChangeAspect="1"/>
          </p:cNvGraphicFramePr>
          <p:nvPr>
            <p:extLst>
              <p:ext uri="{D42A27DB-BD31-4B8C-83A1-F6EECF244321}">
                <p14:modId xmlns:p14="http://schemas.microsoft.com/office/powerpoint/2010/main" val="2353399474"/>
              </p:ext>
            </p:extLst>
          </p:nvPr>
        </p:nvGraphicFramePr>
        <p:xfrm>
          <a:off x="4495800" y="2819400"/>
          <a:ext cx="820738" cy="381000"/>
        </p:xfrm>
        <a:graphic>
          <a:graphicData uri="http://schemas.openxmlformats.org/presentationml/2006/ole">
            <mc:AlternateContent xmlns:mc="http://schemas.openxmlformats.org/markup-compatibility/2006">
              <mc:Choice xmlns:v="urn:schemas-microsoft-com:vml" Requires="v">
                <p:oleObj spid="_x0000_s7170" name="Equation" r:id="rId4" imgW="545760" imgH="253800" progId="Equation.DSMT4">
                  <p:embed/>
                </p:oleObj>
              </mc:Choice>
              <mc:Fallback>
                <p:oleObj name="Equation" r:id="rId4" imgW="545760" imgH="253800" progId="Equation.DSMT4">
                  <p:embed/>
                  <p:pic>
                    <p:nvPicPr>
                      <p:cNvPr id="11294" name="Object 30">
                        <a:extLst>
                          <a:ext uri="{FF2B5EF4-FFF2-40B4-BE49-F238E27FC236}">
                            <a16:creationId xmlns:a16="http://schemas.microsoft.com/office/drawing/2014/main" id="{1C91AAE9-8747-4929-BD01-6DD73F3F78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2819400"/>
                        <a:ext cx="82073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31">
            <a:extLst>
              <a:ext uri="{FF2B5EF4-FFF2-40B4-BE49-F238E27FC236}">
                <a16:creationId xmlns:a16="http://schemas.microsoft.com/office/drawing/2014/main" id="{34EE0351-5F2E-47C0-8888-DF38836DCFD3}"/>
              </a:ext>
            </a:extLst>
          </p:cNvPr>
          <p:cNvGraphicFramePr>
            <a:graphicFrameLocks noChangeAspect="1"/>
          </p:cNvGraphicFramePr>
          <p:nvPr>
            <p:extLst>
              <p:ext uri="{D42A27DB-BD31-4B8C-83A1-F6EECF244321}">
                <p14:modId xmlns:p14="http://schemas.microsoft.com/office/powerpoint/2010/main" val="1355121433"/>
              </p:ext>
            </p:extLst>
          </p:nvPr>
        </p:nvGraphicFramePr>
        <p:xfrm>
          <a:off x="2237460" y="2603500"/>
          <a:ext cx="1466850" cy="739775"/>
        </p:xfrm>
        <a:graphic>
          <a:graphicData uri="http://schemas.openxmlformats.org/presentationml/2006/ole">
            <mc:AlternateContent xmlns:mc="http://schemas.openxmlformats.org/markup-compatibility/2006">
              <mc:Choice xmlns:v="urn:schemas-microsoft-com:vml" Requires="v">
                <p:oleObj spid="_x0000_s7171" name="Equation" r:id="rId6" imgW="1002960" imgH="507960" progId="Equation.DSMT4">
                  <p:embed/>
                </p:oleObj>
              </mc:Choice>
              <mc:Fallback>
                <p:oleObj name="Equation" r:id="rId6" imgW="1002960" imgH="507960" progId="Equation.DSMT4">
                  <p:embed/>
                  <p:pic>
                    <p:nvPicPr>
                      <p:cNvPr id="11295" name="Object 31">
                        <a:extLst>
                          <a:ext uri="{FF2B5EF4-FFF2-40B4-BE49-F238E27FC236}">
                            <a16:creationId xmlns:a16="http://schemas.microsoft.com/office/drawing/2014/main" id="{40027F70-10C8-4D7A-93D2-0B724A10D8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37460" y="2603500"/>
                        <a:ext cx="1466850"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Oval 32">
            <a:extLst>
              <a:ext uri="{FF2B5EF4-FFF2-40B4-BE49-F238E27FC236}">
                <a16:creationId xmlns:a16="http://schemas.microsoft.com/office/drawing/2014/main" id="{6B637D4B-A9E3-42E3-85A8-083BA85FEB8B}"/>
              </a:ext>
            </a:extLst>
          </p:cNvPr>
          <p:cNvSpPr>
            <a:spLocks noChangeArrowheads="1"/>
          </p:cNvSpPr>
          <p:nvPr/>
        </p:nvSpPr>
        <p:spPr bwMode="auto">
          <a:xfrm>
            <a:off x="5826125" y="2557463"/>
            <a:ext cx="76200" cy="76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Oval 33">
            <a:extLst>
              <a:ext uri="{FF2B5EF4-FFF2-40B4-BE49-F238E27FC236}">
                <a16:creationId xmlns:a16="http://schemas.microsoft.com/office/drawing/2014/main" id="{46C75D37-DD60-412B-8736-4D91EA71ABEF}"/>
              </a:ext>
            </a:extLst>
          </p:cNvPr>
          <p:cNvSpPr>
            <a:spLocks noChangeArrowheads="1"/>
          </p:cNvSpPr>
          <p:nvPr/>
        </p:nvSpPr>
        <p:spPr bwMode="auto">
          <a:xfrm>
            <a:off x="5867400" y="3746500"/>
            <a:ext cx="76200" cy="76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Line 34">
            <a:extLst>
              <a:ext uri="{FF2B5EF4-FFF2-40B4-BE49-F238E27FC236}">
                <a16:creationId xmlns:a16="http://schemas.microsoft.com/office/drawing/2014/main" id="{3A3C5108-CE78-4D9C-867A-D1CC2CFA57D3}"/>
              </a:ext>
            </a:extLst>
          </p:cNvPr>
          <p:cNvSpPr>
            <a:spLocks noChangeShapeType="1"/>
          </p:cNvSpPr>
          <p:nvPr/>
        </p:nvSpPr>
        <p:spPr bwMode="auto">
          <a:xfrm>
            <a:off x="5715000" y="2438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35">
            <a:extLst>
              <a:ext uri="{FF2B5EF4-FFF2-40B4-BE49-F238E27FC236}">
                <a16:creationId xmlns:a16="http://schemas.microsoft.com/office/drawing/2014/main" id="{5F157229-0A4E-4F5D-8990-576FF1001E30}"/>
              </a:ext>
            </a:extLst>
          </p:cNvPr>
          <p:cNvSpPr>
            <a:spLocks noChangeShapeType="1"/>
          </p:cNvSpPr>
          <p:nvPr/>
        </p:nvSpPr>
        <p:spPr bwMode="auto">
          <a:xfrm flipV="1">
            <a:off x="5867400" y="27432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6" name="Object 43">
            <a:extLst>
              <a:ext uri="{FF2B5EF4-FFF2-40B4-BE49-F238E27FC236}">
                <a16:creationId xmlns:a16="http://schemas.microsoft.com/office/drawing/2014/main" id="{14E05927-84EE-4BA4-A604-6DD6F7520CC4}"/>
              </a:ext>
            </a:extLst>
          </p:cNvPr>
          <p:cNvGraphicFramePr>
            <a:graphicFrameLocks noChangeAspect="1"/>
          </p:cNvGraphicFramePr>
          <p:nvPr>
            <p:extLst>
              <p:ext uri="{D42A27DB-BD31-4B8C-83A1-F6EECF244321}">
                <p14:modId xmlns:p14="http://schemas.microsoft.com/office/powerpoint/2010/main" val="1443197860"/>
              </p:ext>
            </p:extLst>
          </p:nvPr>
        </p:nvGraphicFramePr>
        <p:xfrm>
          <a:off x="5783262" y="2057400"/>
          <a:ext cx="184150" cy="239713"/>
        </p:xfrm>
        <a:graphic>
          <a:graphicData uri="http://schemas.openxmlformats.org/presentationml/2006/ole">
            <mc:AlternateContent xmlns:mc="http://schemas.openxmlformats.org/markup-compatibility/2006">
              <mc:Choice xmlns:v="urn:schemas-microsoft-com:vml" Requires="v">
                <p:oleObj spid="_x0000_s7172" name="Equation" r:id="rId8" imgW="126720" imgH="164880" progId="Equation.DSMT4">
                  <p:embed/>
                </p:oleObj>
              </mc:Choice>
              <mc:Fallback>
                <p:oleObj name="Equation" r:id="rId8" imgW="126720" imgH="164880" progId="Equation.DSMT4">
                  <p:embed/>
                  <p:pic>
                    <p:nvPicPr>
                      <p:cNvPr id="11307" name="Object 43">
                        <a:extLst>
                          <a:ext uri="{FF2B5EF4-FFF2-40B4-BE49-F238E27FC236}">
                            <a16:creationId xmlns:a16="http://schemas.microsoft.com/office/drawing/2014/main" id="{B37BE847-0F55-4D7D-913B-C9BD8C34F60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3262" y="2057400"/>
                        <a:ext cx="184150" cy="239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 name="Text Box 47">
            <a:extLst>
              <a:ext uri="{FF2B5EF4-FFF2-40B4-BE49-F238E27FC236}">
                <a16:creationId xmlns:a16="http://schemas.microsoft.com/office/drawing/2014/main" id="{5A91AA18-9774-4988-8A8D-7D304A43BA06}"/>
              </a:ext>
            </a:extLst>
          </p:cNvPr>
          <p:cNvSpPr txBox="1">
            <a:spLocks noChangeArrowheads="1"/>
          </p:cNvSpPr>
          <p:nvPr/>
        </p:nvSpPr>
        <p:spPr bwMode="auto">
          <a:xfrm>
            <a:off x="1307185" y="2595563"/>
            <a:ext cx="920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voltage</a:t>
            </a:r>
          </a:p>
        </p:txBody>
      </p:sp>
      <p:sp>
        <p:nvSpPr>
          <p:cNvPr id="20" name="Text Box 48">
            <a:extLst>
              <a:ext uri="{FF2B5EF4-FFF2-40B4-BE49-F238E27FC236}">
                <a16:creationId xmlns:a16="http://schemas.microsoft.com/office/drawing/2014/main" id="{6E6BA429-4DF2-4B5F-9526-80BC786BD895}"/>
              </a:ext>
            </a:extLst>
          </p:cNvPr>
          <p:cNvSpPr txBox="1">
            <a:spLocks noChangeArrowheads="1"/>
          </p:cNvSpPr>
          <p:nvPr/>
        </p:nvSpPr>
        <p:spPr bwMode="auto">
          <a:xfrm>
            <a:off x="4014787" y="2093913"/>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impedance</a:t>
            </a:r>
          </a:p>
        </p:txBody>
      </p:sp>
      <p:sp>
        <p:nvSpPr>
          <p:cNvPr id="21" name="Text Box 44">
            <a:extLst>
              <a:ext uri="{FF2B5EF4-FFF2-40B4-BE49-F238E27FC236}">
                <a16:creationId xmlns:a16="http://schemas.microsoft.com/office/drawing/2014/main" id="{E731AA01-76F7-45CA-BEF4-5C53DDCD2DE7}"/>
              </a:ext>
            </a:extLst>
          </p:cNvPr>
          <p:cNvSpPr txBox="1">
            <a:spLocks noChangeArrowheads="1"/>
          </p:cNvSpPr>
          <p:nvPr/>
        </p:nvSpPr>
        <p:spPr bwMode="auto">
          <a:xfrm>
            <a:off x="1965325" y="569913"/>
            <a:ext cx="61880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the receiving transducer also can be modeled by an impedance and sensitivity and these combined with the acoustic sources to yield a simple source and impedance model: </a:t>
            </a:r>
          </a:p>
        </p:txBody>
      </p:sp>
      <p:graphicFrame>
        <p:nvGraphicFramePr>
          <p:cNvPr id="22" name="Object 36">
            <a:extLst>
              <a:ext uri="{FF2B5EF4-FFF2-40B4-BE49-F238E27FC236}">
                <a16:creationId xmlns:a16="http://schemas.microsoft.com/office/drawing/2014/main" id="{A3B4A267-84E5-49E7-B426-BF5D8EFEC6A6}"/>
              </a:ext>
            </a:extLst>
          </p:cNvPr>
          <p:cNvGraphicFramePr>
            <a:graphicFrameLocks noChangeAspect="1"/>
          </p:cNvGraphicFramePr>
          <p:nvPr>
            <p:extLst>
              <p:ext uri="{D42A27DB-BD31-4B8C-83A1-F6EECF244321}">
                <p14:modId xmlns:p14="http://schemas.microsoft.com/office/powerpoint/2010/main" val="3286274729"/>
              </p:ext>
            </p:extLst>
          </p:nvPr>
        </p:nvGraphicFramePr>
        <p:xfrm>
          <a:off x="6026516" y="2945545"/>
          <a:ext cx="211138" cy="246063"/>
        </p:xfrm>
        <a:graphic>
          <a:graphicData uri="http://schemas.openxmlformats.org/presentationml/2006/ole">
            <mc:AlternateContent xmlns:mc="http://schemas.openxmlformats.org/markup-compatibility/2006">
              <mc:Choice xmlns:v="urn:schemas-microsoft-com:vml" Requires="v">
                <p:oleObj spid="_x0000_s7173" name="Equation" r:id="rId10" imgW="152280" imgH="177480" progId="Equation.DSMT4">
                  <p:embed/>
                </p:oleObj>
              </mc:Choice>
              <mc:Fallback>
                <p:oleObj name="Equation" r:id="rId10" imgW="152280" imgH="177480" progId="Equation.DSMT4">
                  <p:embed/>
                  <p:pic>
                    <p:nvPicPr>
                      <p:cNvPr id="11300" name="Object 36">
                        <a:extLst>
                          <a:ext uri="{FF2B5EF4-FFF2-40B4-BE49-F238E27FC236}">
                            <a16:creationId xmlns:a16="http://schemas.microsoft.com/office/drawing/2014/main" id="{7D9341E4-CA8D-49A1-9E15-3FAC333AE14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26516" y="2945545"/>
                        <a:ext cx="211138" cy="246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90038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a:extLst>
              <a:ext uri="{FF2B5EF4-FFF2-40B4-BE49-F238E27FC236}">
                <a16:creationId xmlns:a16="http://schemas.microsoft.com/office/drawing/2014/main" id="{A1AA569E-3FB0-48E7-9FDE-FD274D831D2C}"/>
              </a:ext>
            </a:extLst>
          </p:cNvPr>
          <p:cNvSpPr>
            <a:spLocks noChangeArrowheads="1"/>
          </p:cNvSpPr>
          <p:nvPr/>
        </p:nvSpPr>
        <p:spPr bwMode="auto">
          <a:xfrm>
            <a:off x="2971800" y="2038350"/>
            <a:ext cx="2819400" cy="152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4" name="Rectangle 6">
            <a:extLst>
              <a:ext uri="{FF2B5EF4-FFF2-40B4-BE49-F238E27FC236}">
                <a16:creationId xmlns:a16="http://schemas.microsoft.com/office/drawing/2014/main" id="{4A86B9E1-13DF-474F-9CF2-DAA1BD48E3A3}"/>
              </a:ext>
            </a:extLst>
          </p:cNvPr>
          <p:cNvSpPr>
            <a:spLocks noChangeArrowheads="1"/>
          </p:cNvSpPr>
          <p:nvPr/>
        </p:nvSpPr>
        <p:spPr bwMode="auto">
          <a:xfrm>
            <a:off x="2895600" y="1905000"/>
            <a:ext cx="74613"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Rectangle 7">
            <a:extLst>
              <a:ext uri="{FF2B5EF4-FFF2-40B4-BE49-F238E27FC236}">
                <a16:creationId xmlns:a16="http://schemas.microsoft.com/office/drawing/2014/main" id="{03BFCEB2-7024-4964-8AD3-1F6BD410797D}"/>
              </a:ext>
            </a:extLst>
          </p:cNvPr>
          <p:cNvSpPr>
            <a:spLocks noChangeArrowheads="1"/>
          </p:cNvSpPr>
          <p:nvPr/>
        </p:nvSpPr>
        <p:spPr bwMode="auto">
          <a:xfrm>
            <a:off x="2743200" y="1958975"/>
            <a:ext cx="152400" cy="304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6" name="Rectangle 8">
            <a:extLst>
              <a:ext uri="{FF2B5EF4-FFF2-40B4-BE49-F238E27FC236}">
                <a16:creationId xmlns:a16="http://schemas.microsoft.com/office/drawing/2014/main" id="{5E5B0A5B-48AD-4B30-9397-5C33240F291A}"/>
              </a:ext>
            </a:extLst>
          </p:cNvPr>
          <p:cNvSpPr>
            <a:spLocks noChangeArrowheads="1"/>
          </p:cNvSpPr>
          <p:nvPr/>
        </p:nvSpPr>
        <p:spPr bwMode="auto">
          <a:xfrm>
            <a:off x="2667000" y="1905000"/>
            <a:ext cx="74613"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7" name="Line 9">
            <a:extLst>
              <a:ext uri="{FF2B5EF4-FFF2-40B4-BE49-F238E27FC236}">
                <a16:creationId xmlns:a16="http://schemas.microsoft.com/office/drawing/2014/main" id="{23FFF8CB-B67D-421B-895D-C37A23CC32C3}"/>
              </a:ext>
            </a:extLst>
          </p:cNvPr>
          <p:cNvSpPr>
            <a:spLocks noChangeShapeType="1"/>
          </p:cNvSpPr>
          <p:nvPr/>
        </p:nvSpPr>
        <p:spPr bwMode="auto">
          <a:xfrm>
            <a:off x="2241550" y="21336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8" name="Line 10">
            <a:extLst>
              <a:ext uri="{FF2B5EF4-FFF2-40B4-BE49-F238E27FC236}">
                <a16:creationId xmlns:a16="http://schemas.microsoft.com/office/drawing/2014/main" id="{330D26E3-091F-49C0-A1A8-26430B34FA9B}"/>
              </a:ext>
            </a:extLst>
          </p:cNvPr>
          <p:cNvSpPr>
            <a:spLocks noChangeShapeType="1"/>
          </p:cNvSpPr>
          <p:nvPr/>
        </p:nvSpPr>
        <p:spPr bwMode="auto">
          <a:xfrm flipH="1">
            <a:off x="2057400" y="1981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9" name="Line 11">
            <a:extLst>
              <a:ext uri="{FF2B5EF4-FFF2-40B4-BE49-F238E27FC236}">
                <a16:creationId xmlns:a16="http://schemas.microsoft.com/office/drawing/2014/main" id="{0D8C6AEE-785C-45B4-80E7-2F15A32FC77B}"/>
              </a:ext>
            </a:extLst>
          </p:cNvPr>
          <p:cNvSpPr>
            <a:spLocks noChangeShapeType="1"/>
          </p:cNvSpPr>
          <p:nvPr/>
        </p:nvSpPr>
        <p:spPr bwMode="auto">
          <a:xfrm flipH="1">
            <a:off x="2057400" y="2133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0" name="Line 12">
            <a:extLst>
              <a:ext uri="{FF2B5EF4-FFF2-40B4-BE49-F238E27FC236}">
                <a16:creationId xmlns:a16="http://schemas.microsoft.com/office/drawing/2014/main" id="{054BA27E-3F7A-4216-9B42-12E2DD6723FE}"/>
              </a:ext>
            </a:extLst>
          </p:cNvPr>
          <p:cNvSpPr>
            <a:spLocks noChangeShapeType="1"/>
          </p:cNvSpPr>
          <p:nvPr/>
        </p:nvSpPr>
        <p:spPr bwMode="auto">
          <a:xfrm>
            <a:off x="2133600" y="1981200"/>
            <a:ext cx="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21" name="Object 13">
            <a:extLst>
              <a:ext uri="{FF2B5EF4-FFF2-40B4-BE49-F238E27FC236}">
                <a16:creationId xmlns:a16="http://schemas.microsoft.com/office/drawing/2014/main" id="{EF4CA584-3DBE-4DA3-BCB4-2A78375A6150}"/>
              </a:ext>
            </a:extLst>
          </p:cNvPr>
          <p:cNvGraphicFramePr>
            <a:graphicFrameLocks noChangeAspect="1"/>
          </p:cNvGraphicFramePr>
          <p:nvPr/>
        </p:nvGraphicFramePr>
        <p:xfrm>
          <a:off x="1752600" y="1905000"/>
          <a:ext cx="254000" cy="381000"/>
        </p:xfrm>
        <a:graphic>
          <a:graphicData uri="http://schemas.openxmlformats.org/presentationml/2006/ole">
            <mc:AlternateContent xmlns:mc="http://schemas.openxmlformats.org/markup-compatibility/2006">
              <mc:Choice xmlns:v="urn:schemas-microsoft-com:vml" Requires="v">
                <p:oleObj spid="_x0000_s8194" name="Equation" r:id="rId4" imgW="152280" imgH="228600" progId="Equation.DSMT4">
                  <p:embed/>
                </p:oleObj>
              </mc:Choice>
              <mc:Fallback>
                <p:oleObj name="Equation" r:id="rId4" imgW="152280" imgH="2286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1905000"/>
                        <a:ext cx="25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2" name="Object 14">
            <a:extLst>
              <a:ext uri="{FF2B5EF4-FFF2-40B4-BE49-F238E27FC236}">
                <a16:creationId xmlns:a16="http://schemas.microsoft.com/office/drawing/2014/main" id="{A651D5DF-0C09-49CE-9DF7-D4C3BAE41EDB}"/>
              </a:ext>
            </a:extLst>
          </p:cNvPr>
          <p:cNvGraphicFramePr>
            <a:graphicFrameLocks noChangeAspect="1"/>
          </p:cNvGraphicFramePr>
          <p:nvPr/>
        </p:nvGraphicFramePr>
        <p:xfrm>
          <a:off x="2260600" y="2209800"/>
          <a:ext cx="233363" cy="381000"/>
        </p:xfrm>
        <a:graphic>
          <a:graphicData uri="http://schemas.openxmlformats.org/presentationml/2006/ole">
            <mc:AlternateContent xmlns:mc="http://schemas.openxmlformats.org/markup-compatibility/2006">
              <mc:Choice xmlns:v="urn:schemas-microsoft-com:vml" Requires="v">
                <p:oleObj spid="_x0000_s8195" name="Equation" r:id="rId6" imgW="139680" imgH="228600" progId="Equation.DSMT4">
                  <p:embed/>
                </p:oleObj>
              </mc:Choice>
              <mc:Fallback>
                <p:oleObj name="Equation" r:id="rId6" imgW="139680" imgH="2286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0600" y="2209800"/>
                        <a:ext cx="23336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3" name="Rectangle 15">
            <a:extLst>
              <a:ext uri="{FF2B5EF4-FFF2-40B4-BE49-F238E27FC236}">
                <a16:creationId xmlns:a16="http://schemas.microsoft.com/office/drawing/2014/main" id="{18EF575E-FF14-488C-9B2A-9EE43FFC7175}"/>
              </a:ext>
            </a:extLst>
          </p:cNvPr>
          <p:cNvSpPr>
            <a:spLocks noChangeArrowheads="1"/>
          </p:cNvSpPr>
          <p:nvPr/>
        </p:nvSpPr>
        <p:spPr bwMode="auto">
          <a:xfrm>
            <a:off x="6008688" y="1912938"/>
            <a:ext cx="74612"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4" name="Rectangle 16">
            <a:extLst>
              <a:ext uri="{FF2B5EF4-FFF2-40B4-BE49-F238E27FC236}">
                <a16:creationId xmlns:a16="http://schemas.microsoft.com/office/drawing/2014/main" id="{A71E91D0-CA62-4000-8C29-12CD953C25F0}"/>
              </a:ext>
            </a:extLst>
          </p:cNvPr>
          <p:cNvSpPr>
            <a:spLocks noChangeArrowheads="1"/>
          </p:cNvSpPr>
          <p:nvPr/>
        </p:nvSpPr>
        <p:spPr bwMode="auto">
          <a:xfrm>
            <a:off x="5856288" y="1966913"/>
            <a:ext cx="152400" cy="304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5" name="Rectangle 17">
            <a:extLst>
              <a:ext uri="{FF2B5EF4-FFF2-40B4-BE49-F238E27FC236}">
                <a16:creationId xmlns:a16="http://schemas.microsoft.com/office/drawing/2014/main" id="{45F9B985-FAB1-43D3-9A77-270D752DB198}"/>
              </a:ext>
            </a:extLst>
          </p:cNvPr>
          <p:cNvSpPr>
            <a:spLocks noChangeArrowheads="1"/>
          </p:cNvSpPr>
          <p:nvPr/>
        </p:nvSpPr>
        <p:spPr bwMode="auto">
          <a:xfrm>
            <a:off x="5780088" y="1912938"/>
            <a:ext cx="74612"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6" name="Line 18">
            <a:extLst>
              <a:ext uri="{FF2B5EF4-FFF2-40B4-BE49-F238E27FC236}">
                <a16:creationId xmlns:a16="http://schemas.microsoft.com/office/drawing/2014/main" id="{1CA04D92-51C4-410F-AF2A-3118AF9F9920}"/>
              </a:ext>
            </a:extLst>
          </p:cNvPr>
          <p:cNvSpPr>
            <a:spLocks noChangeShapeType="1"/>
          </p:cNvSpPr>
          <p:nvPr/>
        </p:nvSpPr>
        <p:spPr bwMode="auto">
          <a:xfrm>
            <a:off x="6121400" y="213995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7" name="Line 19">
            <a:extLst>
              <a:ext uri="{FF2B5EF4-FFF2-40B4-BE49-F238E27FC236}">
                <a16:creationId xmlns:a16="http://schemas.microsoft.com/office/drawing/2014/main" id="{9AB65E49-CB4A-48D9-9EBC-3BDD27CC3C25}"/>
              </a:ext>
            </a:extLst>
          </p:cNvPr>
          <p:cNvSpPr>
            <a:spLocks noChangeShapeType="1"/>
          </p:cNvSpPr>
          <p:nvPr/>
        </p:nvSpPr>
        <p:spPr bwMode="auto">
          <a:xfrm flipH="1">
            <a:off x="6148388" y="19891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8" name="Line 20">
            <a:extLst>
              <a:ext uri="{FF2B5EF4-FFF2-40B4-BE49-F238E27FC236}">
                <a16:creationId xmlns:a16="http://schemas.microsoft.com/office/drawing/2014/main" id="{B92A10F0-04E3-43D9-9B92-21C08D3C1231}"/>
              </a:ext>
            </a:extLst>
          </p:cNvPr>
          <p:cNvSpPr>
            <a:spLocks noChangeShapeType="1"/>
          </p:cNvSpPr>
          <p:nvPr/>
        </p:nvSpPr>
        <p:spPr bwMode="auto">
          <a:xfrm flipH="1">
            <a:off x="6564313" y="21463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9" name="Line 21">
            <a:extLst>
              <a:ext uri="{FF2B5EF4-FFF2-40B4-BE49-F238E27FC236}">
                <a16:creationId xmlns:a16="http://schemas.microsoft.com/office/drawing/2014/main" id="{4144D929-7AE9-40F0-9340-134268C59980}"/>
              </a:ext>
            </a:extLst>
          </p:cNvPr>
          <p:cNvSpPr>
            <a:spLocks noChangeShapeType="1"/>
          </p:cNvSpPr>
          <p:nvPr/>
        </p:nvSpPr>
        <p:spPr bwMode="auto">
          <a:xfrm>
            <a:off x="6640513" y="1993900"/>
            <a:ext cx="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30" name="Object 22">
            <a:extLst>
              <a:ext uri="{FF2B5EF4-FFF2-40B4-BE49-F238E27FC236}">
                <a16:creationId xmlns:a16="http://schemas.microsoft.com/office/drawing/2014/main" id="{A2E30F8E-03FE-49DE-B807-A180723A05CA}"/>
              </a:ext>
            </a:extLst>
          </p:cNvPr>
          <p:cNvGraphicFramePr>
            <a:graphicFrameLocks noChangeAspect="1"/>
          </p:cNvGraphicFramePr>
          <p:nvPr/>
        </p:nvGraphicFramePr>
        <p:xfrm>
          <a:off x="6781800" y="1936750"/>
          <a:ext cx="307975" cy="425450"/>
        </p:xfrm>
        <a:graphic>
          <a:graphicData uri="http://schemas.openxmlformats.org/presentationml/2006/ole">
            <mc:AlternateContent xmlns:mc="http://schemas.openxmlformats.org/markup-compatibility/2006">
              <mc:Choice xmlns:v="urn:schemas-microsoft-com:vml" Requires="v">
                <p:oleObj spid="_x0000_s8196" name="Equation" r:id="rId8" imgW="164880" imgH="228600" progId="Equation.DSMT4">
                  <p:embed/>
                </p:oleObj>
              </mc:Choice>
              <mc:Fallback>
                <p:oleObj name="Equation" r:id="rId8" imgW="164880" imgH="2286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81800" y="1936750"/>
                        <a:ext cx="307975"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31" name="Object 23">
            <a:extLst>
              <a:ext uri="{FF2B5EF4-FFF2-40B4-BE49-F238E27FC236}">
                <a16:creationId xmlns:a16="http://schemas.microsoft.com/office/drawing/2014/main" id="{63ECD7F8-DB1E-4A7E-A556-EA461CCC4248}"/>
              </a:ext>
            </a:extLst>
          </p:cNvPr>
          <p:cNvGraphicFramePr>
            <a:graphicFrameLocks noChangeAspect="1"/>
          </p:cNvGraphicFramePr>
          <p:nvPr/>
        </p:nvGraphicFramePr>
        <p:xfrm>
          <a:off x="6248400" y="2241550"/>
          <a:ext cx="234950" cy="349250"/>
        </p:xfrm>
        <a:graphic>
          <a:graphicData uri="http://schemas.openxmlformats.org/presentationml/2006/ole">
            <mc:AlternateContent xmlns:mc="http://schemas.openxmlformats.org/markup-compatibility/2006">
              <mc:Choice xmlns:v="urn:schemas-microsoft-com:vml" Requires="v">
                <p:oleObj spid="_x0000_s8197" name="Equation" r:id="rId10" imgW="152280" imgH="228600" progId="Equation.DSMT4">
                  <p:embed/>
                </p:oleObj>
              </mc:Choice>
              <mc:Fallback>
                <p:oleObj name="Equation" r:id="rId10" imgW="152280" imgH="228600" progId="Equation.DSMT4">
                  <p:embed/>
                  <p:pic>
                    <p:nvPicPr>
                      <p:cNvPr id="0" name="Object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48400" y="2241550"/>
                        <a:ext cx="23495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32" name="Line 24">
            <a:extLst>
              <a:ext uri="{FF2B5EF4-FFF2-40B4-BE49-F238E27FC236}">
                <a16:creationId xmlns:a16="http://schemas.microsoft.com/office/drawing/2014/main" id="{BF63A427-0793-42DE-9EF5-7466233A0143}"/>
              </a:ext>
            </a:extLst>
          </p:cNvPr>
          <p:cNvSpPr>
            <a:spLocks noChangeShapeType="1"/>
          </p:cNvSpPr>
          <p:nvPr/>
        </p:nvSpPr>
        <p:spPr bwMode="auto">
          <a:xfrm>
            <a:off x="3124200" y="3124200"/>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3" name="Line 25">
            <a:extLst>
              <a:ext uri="{FF2B5EF4-FFF2-40B4-BE49-F238E27FC236}">
                <a16:creationId xmlns:a16="http://schemas.microsoft.com/office/drawing/2014/main" id="{BC9595B1-4AE5-4B83-9287-D5C632EE4164}"/>
              </a:ext>
            </a:extLst>
          </p:cNvPr>
          <p:cNvSpPr>
            <a:spLocks noChangeShapeType="1"/>
          </p:cNvSpPr>
          <p:nvPr/>
        </p:nvSpPr>
        <p:spPr bwMode="auto">
          <a:xfrm>
            <a:off x="3124200" y="3810000"/>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4" name="Rectangle 26">
            <a:extLst>
              <a:ext uri="{FF2B5EF4-FFF2-40B4-BE49-F238E27FC236}">
                <a16:creationId xmlns:a16="http://schemas.microsoft.com/office/drawing/2014/main" id="{8FE901E6-7507-46D5-8AD7-30CBECF4C6F7}"/>
              </a:ext>
            </a:extLst>
          </p:cNvPr>
          <p:cNvSpPr>
            <a:spLocks noChangeArrowheads="1"/>
          </p:cNvSpPr>
          <p:nvPr/>
        </p:nvSpPr>
        <p:spPr bwMode="auto">
          <a:xfrm>
            <a:off x="3505200" y="2936875"/>
            <a:ext cx="1581150" cy="1066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5" name="Line 27">
            <a:extLst>
              <a:ext uri="{FF2B5EF4-FFF2-40B4-BE49-F238E27FC236}">
                <a16:creationId xmlns:a16="http://schemas.microsoft.com/office/drawing/2014/main" id="{245A4DFB-06F1-402B-80F5-DDCB1766CE1A}"/>
              </a:ext>
            </a:extLst>
          </p:cNvPr>
          <p:cNvSpPr>
            <a:spLocks noChangeShapeType="1"/>
          </p:cNvSpPr>
          <p:nvPr/>
        </p:nvSpPr>
        <p:spPr bwMode="auto">
          <a:xfrm>
            <a:off x="3048000" y="2971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6" name="Line 28">
            <a:extLst>
              <a:ext uri="{FF2B5EF4-FFF2-40B4-BE49-F238E27FC236}">
                <a16:creationId xmlns:a16="http://schemas.microsoft.com/office/drawing/2014/main" id="{5B7F78B4-BC4D-4956-B5B0-26DA71C96DD5}"/>
              </a:ext>
            </a:extLst>
          </p:cNvPr>
          <p:cNvSpPr>
            <a:spLocks noChangeShapeType="1"/>
          </p:cNvSpPr>
          <p:nvPr/>
        </p:nvSpPr>
        <p:spPr bwMode="auto">
          <a:xfrm>
            <a:off x="5181600" y="2971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37" name="Object 29">
            <a:extLst>
              <a:ext uri="{FF2B5EF4-FFF2-40B4-BE49-F238E27FC236}">
                <a16:creationId xmlns:a16="http://schemas.microsoft.com/office/drawing/2014/main" id="{34BAED01-C008-41A8-91FC-6024D1F97B3E}"/>
              </a:ext>
            </a:extLst>
          </p:cNvPr>
          <p:cNvGraphicFramePr>
            <a:graphicFrameLocks noChangeAspect="1"/>
          </p:cNvGraphicFramePr>
          <p:nvPr/>
        </p:nvGraphicFramePr>
        <p:xfrm>
          <a:off x="2743200" y="3200400"/>
          <a:ext cx="254000" cy="381000"/>
        </p:xfrm>
        <a:graphic>
          <a:graphicData uri="http://schemas.openxmlformats.org/presentationml/2006/ole">
            <mc:AlternateContent xmlns:mc="http://schemas.openxmlformats.org/markup-compatibility/2006">
              <mc:Choice xmlns:v="urn:schemas-microsoft-com:vml" Requires="v">
                <p:oleObj spid="_x0000_s8198" name="Equation" r:id="rId12" imgW="152280" imgH="228600" progId="Equation.DSMT4">
                  <p:embed/>
                </p:oleObj>
              </mc:Choice>
              <mc:Fallback>
                <p:oleObj name="Equation" r:id="rId12" imgW="152280" imgH="2286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3200400"/>
                        <a:ext cx="25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38" name="Object 30">
            <a:extLst>
              <a:ext uri="{FF2B5EF4-FFF2-40B4-BE49-F238E27FC236}">
                <a16:creationId xmlns:a16="http://schemas.microsoft.com/office/drawing/2014/main" id="{EE0713C4-AAD4-491F-80AA-A8C2E0678D31}"/>
              </a:ext>
            </a:extLst>
          </p:cNvPr>
          <p:cNvGraphicFramePr>
            <a:graphicFrameLocks noChangeAspect="1"/>
          </p:cNvGraphicFramePr>
          <p:nvPr/>
        </p:nvGraphicFramePr>
        <p:xfrm>
          <a:off x="3048000" y="2590800"/>
          <a:ext cx="233363" cy="381000"/>
        </p:xfrm>
        <a:graphic>
          <a:graphicData uri="http://schemas.openxmlformats.org/presentationml/2006/ole">
            <mc:AlternateContent xmlns:mc="http://schemas.openxmlformats.org/markup-compatibility/2006">
              <mc:Choice xmlns:v="urn:schemas-microsoft-com:vml" Requires="v">
                <p:oleObj spid="_x0000_s8199" name="Equation" r:id="rId13" imgW="139680" imgH="228600" progId="Equation.DSMT4">
                  <p:embed/>
                </p:oleObj>
              </mc:Choice>
              <mc:Fallback>
                <p:oleObj name="Equation" r:id="rId13" imgW="139680" imgH="228600" progId="Equation.DSMT4">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2590800"/>
                        <a:ext cx="233363"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39" name="Object 31">
            <a:extLst>
              <a:ext uri="{FF2B5EF4-FFF2-40B4-BE49-F238E27FC236}">
                <a16:creationId xmlns:a16="http://schemas.microsoft.com/office/drawing/2014/main" id="{ADA08292-2130-4EE6-B406-8384F745C8BD}"/>
              </a:ext>
            </a:extLst>
          </p:cNvPr>
          <p:cNvGraphicFramePr>
            <a:graphicFrameLocks noChangeAspect="1"/>
          </p:cNvGraphicFramePr>
          <p:nvPr/>
        </p:nvGraphicFramePr>
        <p:xfrm>
          <a:off x="5257800" y="2514600"/>
          <a:ext cx="234950" cy="349250"/>
        </p:xfrm>
        <a:graphic>
          <a:graphicData uri="http://schemas.openxmlformats.org/presentationml/2006/ole">
            <mc:AlternateContent xmlns:mc="http://schemas.openxmlformats.org/markup-compatibility/2006">
              <mc:Choice xmlns:v="urn:schemas-microsoft-com:vml" Requires="v">
                <p:oleObj spid="_x0000_s8200" name="Equation" r:id="rId14" imgW="152280" imgH="228600" progId="Equation.DSMT4">
                  <p:embed/>
                </p:oleObj>
              </mc:Choice>
              <mc:Fallback>
                <p:oleObj name="Equation" r:id="rId14" imgW="152280" imgH="228600" progId="Equation.DSMT4">
                  <p:embed/>
                  <p:pic>
                    <p:nvPicPr>
                      <p:cNvPr id="0" name="Object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2514600"/>
                        <a:ext cx="23495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40" name="Object 32">
            <a:extLst>
              <a:ext uri="{FF2B5EF4-FFF2-40B4-BE49-F238E27FC236}">
                <a16:creationId xmlns:a16="http://schemas.microsoft.com/office/drawing/2014/main" id="{04C529C4-F469-4343-AEA8-13BEBE70F405}"/>
              </a:ext>
            </a:extLst>
          </p:cNvPr>
          <p:cNvGraphicFramePr>
            <a:graphicFrameLocks noChangeAspect="1"/>
          </p:cNvGraphicFramePr>
          <p:nvPr/>
        </p:nvGraphicFramePr>
        <p:xfrm>
          <a:off x="5638800" y="3200400"/>
          <a:ext cx="307975" cy="425450"/>
        </p:xfrm>
        <a:graphic>
          <a:graphicData uri="http://schemas.openxmlformats.org/presentationml/2006/ole">
            <mc:AlternateContent xmlns:mc="http://schemas.openxmlformats.org/markup-compatibility/2006">
              <mc:Choice xmlns:v="urn:schemas-microsoft-com:vml" Requires="v">
                <p:oleObj spid="_x0000_s8201" name="Equation" r:id="rId15" imgW="164880" imgH="228600" progId="Equation.DSMT4">
                  <p:embed/>
                </p:oleObj>
              </mc:Choice>
              <mc:Fallback>
                <p:oleObj name="Equation" r:id="rId15" imgW="164880" imgH="228600" progId="Equation.DSMT4">
                  <p:embed/>
                  <p:pic>
                    <p:nvPicPr>
                      <p:cNvPr id="0" name="Object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8800" y="3200400"/>
                        <a:ext cx="307975"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1" name="Line 33">
            <a:extLst>
              <a:ext uri="{FF2B5EF4-FFF2-40B4-BE49-F238E27FC236}">
                <a16:creationId xmlns:a16="http://schemas.microsoft.com/office/drawing/2014/main" id="{9B1BB0C5-55CC-430F-82C4-513FE81CBD30}"/>
              </a:ext>
            </a:extLst>
          </p:cNvPr>
          <p:cNvSpPr>
            <a:spLocks noChangeShapeType="1"/>
          </p:cNvSpPr>
          <p:nvPr/>
        </p:nvSpPr>
        <p:spPr bwMode="auto">
          <a:xfrm flipV="1">
            <a:off x="3124200" y="32004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2" name="Line 34">
            <a:extLst>
              <a:ext uri="{FF2B5EF4-FFF2-40B4-BE49-F238E27FC236}">
                <a16:creationId xmlns:a16="http://schemas.microsoft.com/office/drawing/2014/main" id="{CED36B0F-3CB8-41C0-82D2-04994B099168}"/>
              </a:ext>
            </a:extLst>
          </p:cNvPr>
          <p:cNvSpPr>
            <a:spLocks noChangeShapeType="1"/>
          </p:cNvSpPr>
          <p:nvPr/>
        </p:nvSpPr>
        <p:spPr bwMode="auto">
          <a:xfrm flipV="1">
            <a:off x="5524500" y="32004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43" name="Object 35">
            <a:extLst>
              <a:ext uri="{FF2B5EF4-FFF2-40B4-BE49-F238E27FC236}">
                <a16:creationId xmlns:a16="http://schemas.microsoft.com/office/drawing/2014/main" id="{6D3C41C6-F5C8-43C9-8B7C-A82564A99640}"/>
              </a:ext>
            </a:extLst>
          </p:cNvPr>
          <p:cNvGraphicFramePr>
            <a:graphicFrameLocks noChangeAspect="1"/>
          </p:cNvGraphicFramePr>
          <p:nvPr/>
        </p:nvGraphicFramePr>
        <p:xfrm>
          <a:off x="4038600" y="3200400"/>
          <a:ext cx="419100" cy="439738"/>
        </p:xfrm>
        <a:graphic>
          <a:graphicData uri="http://schemas.openxmlformats.org/presentationml/2006/ole">
            <mc:AlternateContent xmlns:mc="http://schemas.openxmlformats.org/markup-compatibility/2006">
              <mc:Choice xmlns:v="urn:schemas-microsoft-com:vml" Requires="v">
                <p:oleObj spid="_x0000_s8202" name="Equation" r:id="rId16" imgW="241200" imgH="253800" progId="Equation.DSMT4">
                  <p:embed/>
                </p:oleObj>
              </mc:Choice>
              <mc:Fallback>
                <p:oleObj name="Equation" r:id="rId16" imgW="241200" imgH="253800" progId="Equation.DSMT4">
                  <p:embed/>
                  <p:pic>
                    <p:nvPicPr>
                      <p:cNvPr id="0" name="Object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38600" y="3200400"/>
                        <a:ext cx="419100"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4" name="Text Box 36">
            <a:extLst>
              <a:ext uri="{FF2B5EF4-FFF2-40B4-BE49-F238E27FC236}">
                <a16:creationId xmlns:a16="http://schemas.microsoft.com/office/drawing/2014/main" id="{7B35C0A6-475B-44ED-860F-D54E211AB5FA}"/>
              </a:ext>
            </a:extLst>
          </p:cNvPr>
          <p:cNvSpPr txBox="1">
            <a:spLocks noChangeArrowheads="1"/>
          </p:cNvSpPr>
          <p:nvPr/>
        </p:nvSpPr>
        <p:spPr bwMode="auto">
          <a:xfrm>
            <a:off x="1752600" y="838200"/>
            <a:ext cx="5251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 cabling and its equivalent transfer matrix</a:t>
            </a:r>
          </a:p>
        </p:txBody>
      </p:sp>
      <p:graphicFrame>
        <p:nvGraphicFramePr>
          <p:cNvPr id="17445" name="Object 37">
            <a:extLst>
              <a:ext uri="{FF2B5EF4-FFF2-40B4-BE49-F238E27FC236}">
                <a16:creationId xmlns:a16="http://schemas.microsoft.com/office/drawing/2014/main" id="{894BF205-D063-472D-8D67-0A26F07EA6BF}"/>
              </a:ext>
            </a:extLst>
          </p:cNvPr>
          <p:cNvGraphicFramePr>
            <a:graphicFrameLocks noChangeAspect="1"/>
          </p:cNvGraphicFramePr>
          <p:nvPr/>
        </p:nvGraphicFramePr>
        <p:xfrm>
          <a:off x="2236788" y="4876800"/>
          <a:ext cx="3756025" cy="982663"/>
        </p:xfrm>
        <a:graphic>
          <a:graphicData uri="http://schemas.openxmlformats.org/presentationml/2006/ole">
            <mc:AlternateContent xmlns:mc="http://schemas.openxmlformats.org/markup-compatibility/2006">
              <mc:Choice xmlns:v="urn:schemas-microsoft-com:vml" Requires="v">
                <p:oleObj spid="_x0000_s8203" name="Equation" r:id="rId18" imgW="1942920" imgH="507960" progId="Equation.DSMT4">
                  <p:embed/>
                </p:oleObj>
              </mc:Choice>
              <mc:Fallback>
                <p:oleObj name="Equation" r:id="rId18" imgW="1942920" imgH="507960" progId="Equation.DSMT4">
                  <p:embed/>
                  <p:pic>
                    <p:nvPicPr>
                      <p:cNvPr id="0" name="Object 3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36788" y="4876800"/>
                        <a:ext cx="3756025" cy="982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2" name="Group 4">
            <a:extLst>
              <a:ext uri="{FF2B5EF4-FFF2-40B4-BE49-F238E27FC236}">
                <a16:creationId xmlns:a16="http://schemas.microsoft.com/office/drawing/2014/main" id="{DBE35F21-DB6A-499E-847E-384D9951B639}"/>
              </a:ext>
            </a:extLst>
          </p:cNvPr>
          <p:cNvGrpSpPr>
            <a:grpSpLocks/>
          </p:cNvGrpSpPr>
          <p:nvPr/>
        </p:nvGrpSpPr>
        <p:grpSpPr bwMode="auto">
          <a:xfrm>
            <a:off x="2895600" y="3581400"/>
            <a:ext cx="3789363" cy="1628775"/>
            <a:chOff x="768" y="1296"/>
            <a:chExt cx="2387" cy="1026"/>
          </a:xfrm>
        </p:grpSpPr>
        <p:sp>
          <p:nvSpPr>
            <p:cNvPr id="12293" name="AutoShape 5">
              <a:extLst>
                <a:ext uri="{FF2B5EF4-FFF2-40B4-BE49-F238E27FC236}">
                  <a16:creationId xmlns:a16="http://schemas.microsoft.com/office/drawing/2014/main" id="{9627E541-5D0F-41E5-99EF-EA7A3E80D620}"/>
                </a:ext>
              </a:extLst>
            </p:cNvPr>
            <p:cNvSpPr>
              <a:spLocks noChangeArrowheads="1"/>
            </p:cNvSpPr>
            <p:nvPr/>
          </p:nvSpPr>
          <p:spPr bwMode="auto">
            <a:xfrm rot="5400000">
              <a:off x="1306" y="1530"/>
              <a:ext cx="912" cy="672"/>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4" name="Line 6">
              <a:extLst>
                <a:ext uri="{FF2B5EF4-FFF2-40B4-BE49-F238E27FC236}">
                  <a16:creationId xmlns:a16="http://schemas.microsoft.com/office/drawing/2014/main" id="{8DEC69D2-468D-4D65-B93C-37ABCCBB897B}"/>
                </a:ext>
              </a:extLst>
            </p:cNvPr>
            <p:cNvSpPr>
              <a:spLocks noChangeShapeType="1"/>
            </p:cNvSpPr>
            <p:nvPr/>
          </p:nvSpPr>
          <p:spPr bwMode="auto">
            <a:xfrm>
              <a:off x="1234" y="1650"/>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5" name="Line 7">
              <a:extLst>
                <a:ext uri="{FF2B5EF4-FFF2-40B4-BE49-F238E27FC236}">
                  <a16:creationId xmlns:a16="http://schemas.microsoft.com/office/drawing/2014/main" id="{5EACF3DA-7F2E-47C3-B76A-D751055CC34B}"/>
                </a:ext>
              </a:extLst>
            </p:cNvPr>
            <p:cNvSpPr>
              <a:spLocks noChangeShapeType="1"/>
            </p:cNvSpPr>
            <p:nvPr/>
          </p:nvSpPr>
          <p:spPr bwMode="auto">
            <a:xfrm>
              <a:off x="1234" y="208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6" name="Line 8">
              <a:extLst>
                <a:ext uri="{FF2B5EF4-FFF2-40B4-BE49-F238E27FC236}">
                  <a16:creationId xmlns:a16="http://schemas.microsoft.com/office/drawing/2014/main" id="{D2E880FD-D5C4-4DF8-9268-1DBD79BA3FDC}"/>
                </a:ext>
              </a:extLst>
            </p:cNvPr>
            <p:cNvSpPr>
              <a:spLocks noChangeShapeType="1"/>
            </p:cNvSpPr>
            <p:nvPr/>
          </p:nvSpPr>
          <p:spPr bwMode="auto">
            <a:xfrm>
              <a:off x="1570" y="1650"/>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7" name="Rectangle 9">
              <a:extLst>
                <a:ext uri="{FF2B5EF4-FFF2-40B4-BE49-F238E27FC236}">
                  <a16:creationId xmlns:a16="http://schemas.microsoft.com/office/drawing/2014/main" id="{A13A932D-9DD2-4D79-836F-3BE093FEAC62}"/>
                </a:ext>
              </a:extLst>
            </p:cNvPr>
            <p:cNvSpPr>
              <a:spLocks noChangeArrowheads="1"/>
            </p:cNvSpPr>
            <p:nvPr/>
          </p:nvSpPr>
          <p:spPr bwMode="auto">
            <a:xfrm>
              <a:off x="1522" y="1746"/>
              <a:ext cx="9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8" name="Line 10">
              <a:extLst>
                <a:ext uri="{FF2B5EF4-FFF2-40B4-BE49-F238E27FC236}">
                  <a16:creationId xmlns:a16="http://schemas.microsoft.com/office/drawing/2014/main" id="{815431E5-7E16-4A35-839B-3639011C6FA7}"/>
                </a:ext>
              </a:extLst>
            </p:cNvPr>
            <p:cNvSpPr>
              <a:spLocks noChangeShapeType="1"/>
            </p:cNvSpPr>
            <p:nvPr/>
          </p:nvSpPr>
          <p:spPr bwMode="auto">
            <a:xfrm>
              <a:off x="1138" y="155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1">
              <a:extLst>
                <a:ext uri="{FF2B5EF4-FFF2-40B4-BE49-F238E27FC236}">
                  <a16:creationId xmlns:a16="http://schemas.microsoft.com/office/drawing/2014/main" id="{EED0FC66-AB9E-4652-89FF-1E8A17FC245E}"/>
                </a:ext>
              </a:extLst>
            </p:cNvPr>
            <p:cNvSpPr>
              <a:spLocks noChangeShapeType="1"/>
            </p:cNvSpPr>
            <p:nvPr/>
          </p:nvSpPr>
          <p:spPr bwMode="auto">
            <a:xfrm flipV="1">
              <a:off x="1186" y="1698"/>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0" name="Line 12">
              <a:extLst>
                <a:ext uri="{FF2B5EF4-FFF2-40B4-BE49-F238E27FC236}">
                  <a16:creationId xmlns:a16="http://schemas.microsoft.com/office/drawing/2014/main" id="{ADC7E40C-EF46-4C35-9D52-3D30206319E3}"/>
                </a:ext>
              </a:extLst>
            </p:cNvPr>
            <p:cNvSpPr>
              <a:spLocks noChangeShapeType="1"/>
            </p:cNvSpPr>
            <p:nvPr/>
          </p:nvSpPr>
          <p:spPr bwMode="auto">
            <a:xfrm>
              <a:off x="2091" y="1861"/>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2301" name="Object 13">
              <a:extLst>
                <a:ext uri="{FF2B5EF4-FFF2-40B4-BE49-F238E27FC236}">
                  <a16:creationId xmlns:a16="http://schemas.microsoft.com/office/drawing/2014/main" id="{BDA8C87A-64F7-48FC-BEAF-0E7C75A444CD}"/>
                </a:ext>
              </a:extLst>
            </p:cNvPr>
            <p:cNvGraphicFramePr>
              <a:graphicFrameLocks noChangeAspect="1"/>
            </p:cNvGraphicFramePr>
            <p:nvPr/>
          </p:nvGraphicFramePr>
          <p:xfrm>
            <a:off x="1027" y="1296"/>
            <a:ext cx="357" cy="223"/>
          </p:xfrm>
          <a:graphic>
            <a:graphicData uri="http://schemas.openxmlformats.org/presentationml/2006/ole">
              <mc:AlternateContent xmlns:mc="http://schemas.openxmlformats.org/markup-compatibility/2006">
                <mc:Choice xmlns:v="urn:schemas-microsoft-com:vml" Requires="v">
                  <p:oleObj spid="_x0000_s9218" name="Equation" r:id="rId4" imgW="406080" imgH="253800" progId="Equation.DSMT4">
                    <p:embed/>
                  </p:oleObj>
                </mc:Choice>
                <mc:Fallback>
                  <p:oleObj name="Equation" r:id="rId4" imgW="406080" imgH="2538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7" y="1296"/>
                          <a:ext cx="357"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2" name="Object 14">
              <a:extLst>
                <a:ext uri="{FF2B5EF4-FFF2-40B4-BE49-F238E27FC236}">
                  <a16:creationId xmlns:a16="http://schemas.microsoft.com/office/drawing/2014/main" id="{7B034AB5-BE48-4975-BB9E-E858359EA2AF}"/>
                </a:ext>
              </a:extLst>
            </p:cNvPr>
            <p:cNvGraphicFramePr>
              <a:graphicFrameLocks noChangeAspect="1"/>
            </p:cNvGraphicFramePr>
            <p:nvPr/>
          </p:nvGraphicFramePr>
          <p:xfrm>
            <a:off x="768" y="1735"/>
            <a:ext cx="368" cy="223"/>
          </p:xfrm>
          <a:graphic>
            <a:graphicData uri="http://schemas.openxmlformats.org/presentationml/2006/ole">
              <mc:AlternateContent xmlns:mc="http://schemas.openxmlformats.org/markup-compatibility/2006">
                <mc:Choice xmlns:v="urn:schemas-microsoft-com:vml" Requires="v">
                  <p:oleObj spid="_x0000_s9219" name="Equation" r:id="rId6" imgW="419040" imgH="253800" progId="Equation.DSMT4">
                    <p:embed/>
                  </p:oleObj>
                </mc:Choice>
                <mc:Fallback>
                  <p:oleObj name="Equation" r:id="rId6" imgW="419040" imgH="2538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 y="1735"/>
                          <a:ext cx="368"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3" name="Object 15">
              <a:extLst>
                <a:ext uri="{FF2B5EF4-FFF2-40B4-BE49-F238E27FC236}">
                  <a16:creationId xmlns:a16="http://schemas.microsoft.com/office/drawing/2014/main" id="{09B0D3E2-2456-47F8-9B64-0374E6405229}"/>
                </a:ext>
              </a:extLst>
            </p:cNvPr>
            <p:cNvGraphicFramePr>
              <a:graphicFrameLocks noChangeAspect="1"/>
            </p:cNvGraphicFramePr>
            <p:nvPr/>
          </p:nvGraphicFramePr>
          <p:xfrm>
            <a:off x="1618" y="1746"/>
            <a:ext cx="384" cy="213"/>
          </p:xfrm>
          <a:graphic>
            <a:graphicData uri="http://schemas.openxmlformats.org/presentationml/2006/ole">
              <mc:AlternateContent xmlns:mc="http://schemas.openxmlformats.org/markup-compatibility/2006">
                <mc:Choice xmlns:v="urn:schemas-microsoft-com:vml" Requires="v">
                  <p:oleObj spid="_x0000_s9220" name="Equation" r:id="rId8" imgW="457200" imgH="253800" progId="Equation.DSMT4">
                    <p:embed/>
                  </p:oleObj>
                </mc:Choice>
                <mc:Fallback>
                  <p:oleObj name="Equation" r:id="rId8" imgW="457200" imgH="2538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18" y="1746"/>
                          <a:ext cx="384" cy="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4" name="Object 16">
              <a:extLst>
                <a:ext uri="{FF2B5EF4-FFF2-40B4-BE49-F238E27FC236}">
                  <a16:creationId xmlns:a16="http://schemas.microsoft.com/office/drawing/2014/main" id="{72E3C913-E804-4EA5-A3BF-D9C6E4CF8ABD}"/>
                </a:ext>
              </a:extLst>
            </p:cNvPr>
            <p:cNvGraphicFramePr>
              <a:graphicFrameLocks noChangeAspect="1"/>
            </p:cNvGraphicFramePr>
            <p:nvPr/>
          </p:nvGraphicFramePr>
          <p:xfrm>
            <a:off x="2002" y="2034"/>
            <a:ext cx="1153" cy="217"/>
          </p:xfrm>
          <a:graphic>
            <a:graphicData uri="http://schemas.openxmlformats.org/presentationml/2006/ole">
              <mc:AlternateContent xmlns:mc="http://schemas.openxmlformats.org/markup-compatibility/2006">
                <mc:Choice xmlns:v="urn:schemas-microsoft-com:vml" Requires="v">
                  <p:oleObj spid="_x0000_s9221" name="Equation" r:id="rId10" imgW="1346040" imgH="253800" progId="Equation.DSMT4">
                    <p:embed/>
                  </p:oleObj>
                </mc:Choice>
                <mc:Fallback>
                  <p:oleObj name="Equation" r:id="rId10" imgW="1346040" imgH="253800"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02" y="2034"/>
                          <a:ext cx="1153" cy="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2305" name="Text Box 17">
            <a:extLst>
              <a:ext uri="{FF2B5EF4-FFF2-40B4-BE49-F238E27FC236}">
                <a16:creationId xmlns:a16="http://schemas.microsoft.com/office/drawing/2014/main" id="{F3F3CBFB-3F31-4615-9A01-1AB0BC6DA222}"/>
              </a:ext>
            </a:extLst>
          </p:cNvPr>
          <p:cNvSpPr txBox="1">
            <a:spLocks noChangeArrowheads="1"/>
          </p:cNvSpPr>
          <p:nvPr/>
        </p:nvSpPr>
        <p:spPr bwMode="auto">
          <a:xfrm>
            <a:off x="1066800" y="685800"/>
            <a:ext cx="666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model of the receiver as an electrical impedance and gain factor</a:t>
            </a:r>
          </a:p>
        </p:txBody>
      </p:sp>
      <p:sp>
        <p:nvSpPr>
          <p:cNvPr id="12306" name="Text Box 18">
            <a:extLst>
              <a:ext uri="{FF2B5EF4-FFF2-40B4-BE49-F238E27FC236}">
                <a16:creationId xmlns:a16="http://schemas.microsoft.com/office/drawing/2014/main" id="{D2A77936-CA05-47C8-AC5A-FED824B8FA65}"/>
              </a:ext>
            </a:extLst>
          </p:cNvPr>
          <p:cNvSpPr txBox="1">
            <a:spLocks noChangeArrowheads="1"/>
          </p:cNvSpPr>
          <p:nvPr/>
        </p:nvSpPr>
        <p:spPr bwMode="auto">
          <a:xfrm>
            <a:off x="4327525" y="3694113"/>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impedance</a:t>
            </a:r>
          </a:p>
        </p:txBody>
      </p:sp>
      <p:sp>
        <p:nvSpPr>
          <p:cNvPr id="12307" name="Line 19">
            <a:extLst>
              <a:ext uri="{FF2B5EF4-FFF2-40B4-BE49-F238E27FC236}">
                <a16:creationId xmlns:a16="http://schemas.microsoft.com/office/drawing/2014/main" id="{135E7E53-6AF6-4C4B-A153-EBF76A16C346}"/>
              </a:ext>
            </a:extLst>
          </p:cNvPr>
          <p:cNvSpPr>
            <a:spLocks noChangeShapeType="1"/>
          </p:cNvSpPr>
          <p:nvPr/>
        </p:nvSpPr>
        <p:spPr bwMode="auto">
          <a:xfrm flipH="1">
            <a:off x="4343400" y="40386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8" name="Line 20">
            <a:extLst>
              <a:ext uri="{FF2B5EF4-FFF2-40B4-BE49-F238E27FC236}">
                <a16:creationId xmlns:a16="http://schemas.microsoft.com/office/drawing/2014/main" id="{3688F12C-E0DD-4BAC-BABD-A76ED82BD0E2}"/>
              </a:ext>
            </a:extLst>
          </p:cNvPr>
          <p:cNvSpPr>
            <a:spLocks noChangeShapeType="1"/>
          </p:cNvSpPr>
          <p:nvPr/>
        </p:nvSpPr>
        <p:spPr bwMode="auto">
          <a:xfrm flipH="1">
            <a:off x="5562600" y="5105400"/>
            <a:ext cx="2286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9" name="Text Box 21">
            <a:extLst>
              <a:ext uri="{FF2B5EF4-FFF2-40B4-BE49-F238E27FC236}">
                <a16:creationId xmlns:a16="http://schemas.microsoft.com/office/drawing/2014/main" id="{F9087C6E-A6A8-4B15-9C06-24C93EDAF23E}"/>
              </a:ext>
            </a:extLst>
          </p:cNvPr>
          <p:cNvSpPr txBox="1">
            <a:spLocks noChangeArrowheads="1"/>
          </p:cNvSpPr>
          <p:nvPr/>
        </p:nvSpPr>
        <p:spPr bwMode="auto">
          <a:xfrm>
            <a:off x="5241925" y="5522913"/>
            <a:ext cx="12618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gain factor</a:t>
            </a:r>
          </a:p>
        </p:txBody>
      </p:sp>
      <p:sp>
        <p:nvSpPr>
          <p:cNvPr id="12310" name="AutoShape 22">
            <a:extLst>
              <a:ext uri="{FF2B5EF4-FFF2-40B4-BE49-F238E27FC236}">
                <a16:creationId xmlns:a16="http://schemas.microsoft.com/office/drawing/2014/main" id="{A4144D73-C855-423D-8A10-DD24063D5539}"/>
              </a:ext>
            </a:extLst>
          </p:cNvPr>
          <p:cNvSpPr>
            <a:spLocks noChangeArrowheads="1"/>
          </p:cNvSpPr>
          <p:nvPr/>
        </p:nvSpPr>
        <p:spPr bwMode="auto">
          <a:xfrm>
            <a:off x="3938588" y="2057400"/>
            <a:ext cx="1803400" cy="1112838"/>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1" name="AutoShape 23">
            <a:extLst>
              <a:ext uri="{FF2B5EF4-FFF2-40B4-BE49-F238E27FC236}">
                <a16:creationId xmlns:a16="http://schemas.microsoft.com/office/drawing/2014/main" id="{CE06BD6C-A1D5-43A4-AA64-2192228E5BFD}"/>
              </a:ext>
            </a:extLst>
          </p:cNvPr>
          <p:cNvSpPr>
            <a:spLocks noChangeArrowheads="1"/>
          </p:cNvSpPr>
          <p:nvPr/>
        </p:nvSpPr>
        <p:spPr bwMode="auto">
          <a:xfrm>
            <a:off x="4000500" y="2114550"/>
            <a:ext cx="1679575" cy="10048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2312" name="Group 24">
            <a:extLst>
              <a:ext uri="{FF2B5EF4-FFF2-40B4-BE49-F238E27FC236}">
                <a16:creationId xmlns:a16="http://schemas.microsoft.com/office/drawing/2014/main" id="{CDD9897B-7847-45DB-8BDC-2F3FFF58C906}"/>
              </a:ext>
            </a:extLst>
          </p:cNvPr>
          <p:cNvGrpSpPr>
            <a:grpSpLocks/>
          </p:cNvGrpSpPr>
          <p:nvPr/>
        </p:nvGrpSpPr>
        <p:grpSpPr bwMode="auto">
          <a:xfrm>
            <a:off x="4994275" y="2887663"/>
            <a:ext cx="152400" cy="152400"/>
            <a:chOff x="1728" y="1632"/>
            <a:chExt cx="96" cy="96"/>
          </a:xfrm>
        </p:grpSpPr>
        <p:sp>
          <p:nvSpPr>
            <p:cNvPr id="12313" name="Oval 25">
              <a:extLst>
                <a:ext uri="{FF2B5EF4-FFF2-40B4-BE49-F238E27FC236}">
                  <a16:creationId xmlns:a16="http://schemas.microsoft.com/office/drawing/2014/main" id="{C527B03D-B641-4EA8-850C-A232150610C6}"/>
                </a:ext>
              </a:extLst>
            </p:cNvPr>
            <p:cNvSpPr>
              <a:spLocks noChangeArrowheads="1"/>
            </p:cNvSpPr>
            <p:nvPr/>
          </p:nvSpPr>
          <p:spPr bwMode="auto">
            <a:xfrm>
              <a:off x="1739" y="1648"/>
              <a:ext cx="74" cy="6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4" name="Oval 26">
              <a:extLst>
                <a:ext uri="{FF2B5EF4-FFF2-40B4-BE49-F238E27FC236}">
                  <a16:creationId xmlns:a16="http://schemas.microsoft.com/office/drawing/2014/main" id="{5EBE15B7-82CB-4624-B392-32B4250AD6F0}"/>
                </a:ext>
              </a:extLst>
            </p:cNvPr>
            <p:cNvSpPr>
              <a:spLocks noChangeArrowheads="1"/>
            </p:cNvSpPr>
            <p:nvPr/>
          </p:nvSpPr>
          <p:spPr bwMode="auto">
            <a:xfrm>
              <a:off x="1728" y="163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316" name="Text Box 28">
            <a:extLst>
              <a:ext uri="{FF2B5EF4-FFF2-40B4-BE49-F238E27FC236}">
                <a16:creationId xmlns:a16="http://schemas.microsoft.com/office/drawing/2014/main" id="{425A7E37-8995-4203-AE75-690DCC5075DB}"/>
              </a:ext>
            </a:extLst>
          </p:cNvPr>
          <p:cNvSpPr txBox="1">
            <a:spLocks noChangeArrowheads="1"/>
          </p:cNvSpPr>
          <p:nvPr/>
        </p:nvSpPr>
        <p:spPr bwMode="auto">
          <a:xfrm>
            <a:off x="4460875" y="2301875"/>
            <a:ext cx="906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receiver</a:t>
            </a:r>
          </a:p>
        </p:txBody>
      </p:sp>
      <p:graphicFrame>
        <p:nvGraphicFramePr>
          <p:cNvPr id="12317" name="Object 29">
            <a:extLst>
              <a:ext uri="{FF2B5EF4-FFF2-40B4-BE49-F238E27FC236}">
                <a16:creationId xmlns:a16="http://schemas.microsoft.com/office/drawing/2014/main" id="{178E39C1-B750-4E9B-8168-9D27D228D05E}"/>
              </a:ext>
            </a:extLst>
          </p:cNvPr>
          <p:cNvGraphicFramePr>
            <a:graphicFrameLocks noChangeAspect="1"/>
          </p:cNvGraphicFramePr>
          <p:nvPr/>
        </p:nvGraphicFramePr>
        <p:xfrm>
          <a:off x="4194175" y="3200400"/>
          <a:ext cx="801688" cy="422275"/>
        </p:xfrm>
        <a:graphic>
          <a:graphicData uri="http://schemas.openxmlformats.org/presentationml/2006/ole">
            <mc:AlternateContent xmlns:mc="http://schemas.openxmlformats.org/markup-compatibility/2006">
              <mc:Choice xmlns:v="urn:schemas-microsoft-com:vml" Requires="v">
                <p:oleObj spid="_x0000_s9222" name="Equation" r:id="rId12" imgW="482400" imgH="253800" progId="Equation.DSMT4">
                  <p:embed/>
                </p:oleObj>
              </mc:Choice>
              <mc:Fallback>
                <p:oleObj name="Equation" r:id="rId12" imgW="482400" imgH="253800" progId="Equation.DSMT4">
                  <p:embed/>
                  <p:pic>
                    <p:nvPicPr>
                      <p:cNvPr id="0" name="Object 2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94175" y="3200400"/>
                        <a:ext cx="801688"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8" name="Line 30">
            <a:extLst>
              <a:ext uri="{FF2B5EF4-FFF2-40B4-BE49-F238E27FC236}">
                <a16:creationId xmlns:a16="http://schemas.microsoft.com/office/drawing/2014/main" id="{41056FCA-DDCF-4096-A110-FCD383F23EE0}"/>
              </a:ext>
            </a:extLst>
          </p:cNvPr>
          <p:cNvSpPr>
            <a:spLocks noChangeShapeType="1"/>
          </p:cNvSpPr>
          <p:nvPr/>
        </p:nvSpPr>
        <p:spPr bwMode="auto">
          <a:xfrm flipV="1">
            <a:off x="5070475" y="2971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9" name="Line 31">
            <a:extLst>
              <a:ext uri="{FF2B5EF4-FFF2-40B4-BE49-F238E27FC236}">
                <a16:creationId xmlns:a16="http://schemas.microsoft.com/office/drawing/2014/main" id="{2EA98C83-1987-4253-9836-BDA862B86A40}"/>
              </a:ext>
            </a:extLst>
          </p:cNvPr>
          <p:cNvSpPr>
            <a:spLocks noChangeShapeType="1"/>
          </p:cNvSpPr>
          <p:nvPr/>
        </p:nvSpPr>
        <p:spPr bwMode="auto">
          <a:xfrm>
            <a:off x="5791200" y="2506663"/>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2320" name="Object 32">
            <a:extLst>
              <a:ext uri="{FF2B5EF4-FFF2-40B4-BE49-F238E27FC236}">
                <a16:creationId xmlns:a16="http://schemas.microsoft.com/office/drawing/2014/main" id="{E6617F41-4BD4-4BBC-A03D-08496098C279}"/>
              </a:ext>
            </a:extLst>
          </p:cNvPr>
          <p:cNvGraphicFramePr>
            <a:graphicFrameLocks noChangeAspect="1"/>
          </p:cNvGraphicFramePr>
          <p:nvPr/>
        </p:nvGraphicFramePr>
        <p:xfrm>
          <a:off x="6477000" y="2286000"/>
          <a:ext cx="295275" cy="379413"/>
        </p:xfrm>
        <a:graphic>
          <a:graphicData uri="http://schemas.openxmlformats.org/presentationml/2006/ole">
            <mc:AlternateContent xmlns:mc="http://schemas.openxmlformats.org/markup-compatibility/2006">
              <mc:Choice xmlns:v="urn:schemas-microsoft-com:vml" Requires="v">
                <p:oleObj spid="_x0000_s9223" name="Equation" r:id="rId14" imgW="177480" imgH="228600" progId="Equation.DSMT4">
                  <p:embed/>
                </p:oleObj>
              </mc:Choice>
              <mc:Fallback>
                <p:oleObj name="Equation" r:id="rId14" imgW="177480" imgH="228600" progId="Equation.DSMT4">
                  <p:embed/>
                  <p:pic>
                    <p:nvPicPr>
                      <p:cNvPr id="0" name="Object 3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77000" y="2286000"/>
                        <a:ext cx="295275"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21" name="Text Box 33">
            <a:extLst>
              <a:ext uri="{FF2B5EF4-FFF2-40B4-BE49-F238E27FC236}">
                <a16:creationId xmlns:a16="http://schemas.microsoft.com/office/drawing/2014/main" id="{465B1847-6217-4EB4-926A-CB2828778293}"/>
              </a:ext>
            </a:extLst>
          </p:cNvPr>
          <p:cNvSpPr txBox="1">
            <a:spLocks noChangeArrowheads="1"/>
          </p:cNvSpPr>
          <p:nvPr/>
        </p:nvSpPr>
        <p:spPr bwMode="auto">
          <a:xfrm>
            <a:off x="6308725" y="1865313"/>
            <a:ext cx="161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 voltage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7" name="Group 5">
            <a:extLst>
              <a:ext uri="{FF2B5EF4-FFF2-40B4-BE49-F238E27FC236}">
                <a16:creationId xmlns:a16="http://schemas.microsoft.com/office/drawing/2014/main" id="{FC15DD53-7B11-49EE-90F9-F7E1CB532782}"/>
              </a:ext>
            </a:extLst>
          </p:cNvPr>
          <p:cNvGrpSpPr>
            <a:grpSpLocks/>
          </p:cNvGrpSpPr>
          <p:nvPr/>
        </p:nvGrpSpPr>
        <p:grpSpPr bwMode="auto">
          <a:xfrm rot="10800000">
            <a:off x="2657475" y="1620838"/>
            <a:ext cx="990600" cy="533400"/>
            <a:chOff x="1296" y="1296"/>
            <a:chExt cx="624" cy="336"/>
          </a:xfrm>
        </p:grpSpPr>
        <p:sp>
          <p:nvSpPr>
            <p:cNvPr id="13318" name="Rectangle 6">
              <a:extLst>
                <a:ext uri="{FF2B5EF4-FFF2-40B4-BE49-F238E27FC236}">
                  <a16:creationId xmlns:a16="http://schemas.microsoft.com/office/drawing/2014/main" id="{6E1496F4-D0F9-4291-8904-42A0FD573FBC}"/>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Rectangle 7">
              <a:extLst>
                <a:ext uri="{FF2B5EF4-FFF2-40B4-BE49-F238E27FC236}">
                  <a16:creationId xmlns:a16="http://schemas.microsoft.com/office/drawing/2014/main" id="{1589B914-2C74-4E7F-8102-378A0C5CED05}"/>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Rectangle 8">
              <a:extLst>
                <a:ext uri="{FF2B5EF4-FFF2-40B4-BE49-F238E27FC236}">
                  <a16:creationId xmlns:a16="http://schemas.microsoft.com/office/drawing/2014/main" id="{B90132F0-2E6C-4DC0-99C9-300D9CCA099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Rectangle 9">
              <a:extLst>
                <a:ext uri="{FF2B5EF4-FFF2-40B4-BE49-F238E27FC236}">
                  <a16:creationId xmlns:a16="http://schemas.microsoft.com/office/drawing/2014/main" id="{A4A48BF5-BB38-4904-AF4D-325717633C09}"/>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13322" name="Object 10">
            <a:extLst>
              <a:ext uri="{FF2B5EF4-FFF2-40B4-BE49-F238E27FC236}">
                <a16:creationId xmlns:a16="http://schemas.microsoft.com/office/drawing/2014/main" id="{2319A1BA-C906-4F76-89FF-CB0A56DBECE0}"/>
              </a:ext>
            </a:extLst>
          </p:cNvPr>
          <p:cNvGraphicFramePr>
            <a:graphicFrameLocks noChangeAspect="1"/>
          </p:cNvGraphicFramePr>
          <p:nvPr/>
        </p:nvGraphicFramePr>
        <p:xfrm>
          <a:off x="1905000" y="1295400"/>
          <a:ext cx="766763" cy="438150"/>
        </p:xfrm>
        <a:graphic>
          <a:graphicData uri="http://schemas.openxmlformats.org/presentationml/2006/ole">
            <mc:AlternateContent xmlns:mc="http://schemas.openxmlformats.org/markup-compatibility/2006">
              <mc:Choice xmlns:v="urn:schemas-microsoft-com:vml" Requires="v">
                <p:oleObj spid="_x0000_s10242" name="Equation" r:id="rId4" imgW="444240" imgH="253800" progId="Equation.DSMT4">
                  <p:embed/>
                </p:oleObj>
              </mc:Choice>
              <mc:Fallback>
                <p:oleObj name="Equation" r:id="rId4" imgW="444240" imgH="2538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1295400"/>
                        <a:ext cx="766763"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3" name="Line 11">
            <a:extLst>
              <a:ext uri="{FF2B5EF4-FFF2-40B4-BE49-F238E27FC236}">
                <a16:creationId xmlns:a16="http://schemas.microsoft.com/office/drawing/2014/main" id="{4E9D73A8-E158-4482-A0D3-AC2124834941}"/>
              </a:ext>
            </a:extLst>
          </p:cNvPr>
          <p:cNvSpPr>
            <a:spLocks noChangeShapeType="1"/>
          </p:cNvSpPr>
          <p:nvPr/>
        </p:nvSpPr>
        <p:spPr bwMode="auto">
          <a:xfrm>
            <a:off x="2200275" y="1849438"/>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4" name="Rectangle 12">
            <a:extLst>
              <a:ext uri="{FF2B5EF4-FFF2-40B4-BE49-F238E27FC236}">
                <a16:creationId xmlns:a16="http://schemas.microsoft.com/office/drawing/2014/main" id="{2FA73365-93AE-41D5-AFFC-2067EF0F1238}"/>
              </a:ext>
            </a:extLst>
          </p:cNvPr>
          <p:cNvSpPr>
            <a:spLocks noChangeArrowheads="1"/>
          </p:cNvSpPr>
          <p:nvPr/>
        </p:nvSpPr>
        <p:spPr bwMode="auto">
          <a:xfrm>
            <a:off x="4387850" y="1316038"/>
            <a:ext cx="1371600" cy="1295400"/>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Oval 13">
            <a:extLst>
              <a:ext uri="{FF2B5EF4-FFF2-40B4-BE49-F238E27FC236}">
                <a16:creationId xmlns:a16="http://schemas.microsoft.com/office/drawing/2014/main" id="{CAC9FB22-87C5-4EA4-B0E5-E92D35A3C427}"/>
              </a:ext>
            </a:extLst>
          </p:cNvPr>
          <p:cNvSpPr>
            <a:spLocks noChangeArrowheads="1"/>
          </p:cNvSpPr>
          <p:nvPr/>
        </p:nvSpPr>
        <p:spPr bwMode="auto">
          <a:xfrm>
            <a:off x="4475163" y="1839913"/>
            <a:ext cx="152400" cy="15240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Line 14">
            <a:extLst>
              <a:ext uri="{FF2B5EF4-FFF2-40B4-BE49-F238E27FC236}">
                <a16:creationId xmlns:a16="http://schemas.microsoft.com/office/drawing/2014/main" id="{AB78AFD1-6D3F-4AFC-9A41-EE0CFAC2591D}"/>
              </a:ext>
            </a:extLst>
          </p:cNvPr>
          <p:cNvSpPr>
            <a:spLocks noChangeShapeType="1"/>
          </p:cNvSpPr>
          <p:nvPr/>
        </p:nvSpPr>
        <p:spPr bwMode="auto">
          <a:xfrm>
            <a:off x="3649663" y="1914525"/>
            <a:ext cx="836612" cy="1111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7" name="Text Box 15">
            <a:extLst>
              <a:ext uri="{FF2B5EF4-FFF2-40B4-BE49-F238E27FC236}">
                <a16:creationId xmlns:a16="http://schemas.microsoft.com/office/drawing/2014/main" id="{F81008E5-B611-4AD8-B443-A071DE9B7936}"/>
              </a:ext>
            </a:extLst>
          </p:cNvPr>
          <p:cNvSpPr txBox="1">
            <a:spLocks noChangeArrowheads="1"/>
          </p:cNvSpPr>
          <p:nvPr/>
        </p:nvSpPr>
        <p:spPr bwMode="auto">
          <a:xfrm>
            <a:off x="4724400" y="1447800"/>
            <a:ext cx="8413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receiver</a:t>
            </a:r>
          </a:p>
        </p:txBody>
      </p:sp>
      <p:sp>
        <p:nvSpPr>
          <p:cNvPr id="13328" name="Line 16">
            <a:extLst>
              <a:ext uri="{FF2B5EF4-FFF2-40B4-BE49-F238E27FC236}">
                <a16:creationId xmlns:a16="http://schemas.microsoft.com/office/drawing/2014/main" id="{84333818-ACA2-4A93-B142-976C1353B294}"/>
              </a:ext>
            </a:extLst>
          </p:cNvPr>
          <p:cNvSpPr>
            <a:spLocks noChangeShapeType="1"/>
          </p:cNvSpPr>
          <p:nvPr/>
        </p:nvSpPr>
        <p:spPr bwMode="auto">
          <a:xfrm>
            <a:off x="5835650" y="1925638"/>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3329" name="Object 17">
            <a:extLst>
              <a:ext uri="{FF2B5EF4-FFF2-40B4-BE49-F238E27FC236}">
                <a16:creationId xmlns:a16="http://schemas.microsoft.com/office/drawing/2014/main" id="{913D0DE0-E4AE-443F-A8D4-68BCD07362C4}"/>
              </a:ext>
            </a:extLst>
          </p:cNvPr>
          <p:cNvGraphicFramePr>
            <a:graphicFrameLocks noChangeAspect="1"/>
          </p:cNvGraphicFramePr>
          <p:nvPr/>
        </p:nvGraphicFramePr>
        <p:xfrm>
          <a:off x="5857875" y="1392238"/>
          <a:ext cx="749300" cy="439737"/>
        </p:xfrm>
        <a:graphic>
          <a:graphicData uri="http://schemas.openxmlformats.org/presentationml/2006/ole">
            <mc:AlternateContent xmlns:mc="http://schemas.openxmlformats.org/markup-compatibility/2006">
              <mc:Choice xmlns:v="urn:schemas-microsoft-com:vml" Requires="v">
                <p:oleObj spid="_x0000_s10243" name="Equation" r:id="rId6" imgW="431640" imgH="253800" progId="Equation.DSMT4">
                  <p:embed/>
                </p:oleObj>
              </mc:Choice>
              <mc:Fallback>
                <p:oleObj name="Equation" r:id="rId6" imgW="431640" imgH="25380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7875" y="1392238"/>
                        <a:ext cx="749300" cy="439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30" name="Text Box 18">
            <a:extLst>
              <a:ext uri="{FF2B5EF4-FFF2-40B4-BE49-F238E27FC236}">
                <a16:creationId xmlns:a16="http://schemas.microsoft.com/office/drawing/2014/main" id="{1BEB4651-B04A-496C-A8F0-E80496B05841}"/>
              </a:ext>
            </a:extLst>
          </p:cNvPr>
          <p:cNvSpPr txBox="1">
            <a:spLocks noChangeArrowheads="1"/>
          </p:cNvSpPr>
          <p:nvPr/>
        </p:nvSpPr>
        <p:spPr bwMode="auto">
          <a:xfrm>
            <a:off x="5842000" y="2139950"/>
            <a:ext cx="7842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output</a:t>
            </a:r>
          </a:p>
          <a:p>
            <a:r>
              <a:rPr lang="en-US" altLang="en-US" sz="1600">
                <a:latin typeface="Times New Roman" panose="02020603050405020304" pitchFamily="18" charset="0"/>
              </a:rPr>
              <a:t>voltage</a:t>
            </a:r>
          </a:p>
        </p:txBody>
      </p:sp>
      <p:sp>
        <p:nvSpPr>
          <p:cNvPr id="13331" name="Rectangle 19">
            <a:extLst>
              <a:ext uri="{FF2B5EF4-FFF2-40B4-BE49-F238E27FC236}">
                <a16:creationId xmlns:a16="http://schemas.microsoft.com/office/drawing/2014/main" id="{9A66073A-733D-4B94-A866-1D19D95D410B}"/>
              </a:ext>
            </a:extLst>
          </p:cNvPr>
          <p:cNvSpPr>
            <a:spLocks noChangeArrowheads="1"/>
          </p:cNvSpPr>
          <p:nvPr/>
        </p:nvSpPr>
        <p:spPr bwMode="auto">
          <a:xfrm>
            <a:off x="3810000" y="5334000"/>
            <a:ext cx="1143000" cy="838200"/>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600">
              <a:latin typeface="Times New Roman" panose="02020603050405020304" pitchFamily="18" charset="0"/>
            </a:endParaRPr>
          </a:p>
        </p:txBody>
      </p:sp>
      <p:sp>
        <p:nvSpPr>
          <p:cNvPr id="13332" name="Text Box 20">
            <a:extLst>
              <a:ext uri="{FF2B5EF4-FFF2-40B4-BE49-F238E27FC236}">
                <a16:creationId xmlns:a16="http://schemas.microsoft.com/office/drawing/2014/main" id="{C883377B-91C7-4732-A98C-4D809B40A77A}"/>
              </a:ext>
            </a:extLst>
          </p:cNvPr>
          <p:cNvSpPr txBox="1">
            <a:spLocks noChangeArrowheads="1"/>
          </p:cNvSpPr>
          <p:nvPr/>
        </p:nvSpPr>
        <p:spPr bwMode="auto">
          <a:xfrm>
            <a:off x="4038600" y="2743200"/>
            <a:ext cx="411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13333" name="Text Box 21">
            <a:extLst>
              <a:ext uri="{FF2B5EF4-FFF2-40B4-BE49-F238E27FC236}">
                <a16:creationId xmlns:a16="http://schemas.microsoft.com/office/drawing/2014/main" id="{F81216FC-7C37-412E-9E39-9D3E0432BE1D}"/>
              </a:ext>
            </a:extLst>
          </p:cNvPr>
          <p:cNvSpPr txBox="1">
            <a:spLocks noChangeArrowheads="1"/>
          </p:cNvSpPr>
          <p:nvPr/>
        </p:nvSpPr>
        <p:spPr bwMode="auto">
          <a:xfrm>
            <a:off x="4038600" y="4495800"/>
            <a:ext cx="42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(b)</a:t>
            </a:r>
          </a:p>
        </p:txBody>
      </p:sp>
      <p:sp>
        <p:nvSpPr>
          <p:cNvPr id="13334" name="Line 22">
            <a:extLst>
              <a:ext uri="{FF2B5EF4-FFF2-40B4-BE49-F238E27FC236}">
                <a16:creationId xmlns:a16="http://schemas.microsoft.com/office/drawing/2014/main" id="{871814B3-6C8F-4FFB-80A4-32A15200811C}"/>
              </a:ext>
            </a:extLst>
          </p:cNvPr>
          <p:cNvSpPr>
            <a:spLocks noChangeShapeType="1"/>
          </p:cNvSpPr>
          <p:nvPr/>
        </p:nvSpPr>
        <p:spPr bwMode="auto">
          <a:xfrm>
            <a:off x="3429000" y="5748338"/>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5" name="Line 23">
            <a:extLst>
              <a:ext uri="{FF2B5EF4-FFF2-40B4-BE49-F238E27FC236}">
                <a16:creationId xmlns:a16="http://schemas.microsoft.com/office/drawing/2014/main" id="{BC4FD2B1-E7F8-4E63-8BA7-B829164B06BE}"/>
              </a:ext>
            </a:extLst>
          </p:cNvPr>
          <p:cNvSpPr>
            <a:spLocks noChangeShapeType="1"/>
          </p:cNvSpPr>
          <p:nvPr/>
        </p:nvSpPr>
        <p:spPr bwMode="auto">
          <a:xfrm>
            <a:off x="4953000" y="57150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3336" name="Object 24">
            <a:extLst>
              <a:ext uri="{FF2B5EF4-FFF2-40B4-BE49-F238E27FC236}">
                <a16:creationId xmlns:a16="http://schemas.microsoft.com/office/drawing/2014/main" id="{62B713CD-FC91-49CE-834C-928169633B02}"/>
              </a:ext>
            </a:extLst>
          </p:cNvPr>
          <p:cNvGraphicFramePr>
            <a:graphicFrameLocks noChangeAspect="1"/>
          </p:cNvGraphicFramePr>
          <p:nvPr/>
        </p:nvGraphicFramePr>
        <p:xfrm>
          <a:off x="2917825" y="5257800"/>
          <a:ext cx="744538" cy="425450"/>
        </p:xfrm>
        <a:graphic>
          <a:graphicData uri="http://schemas.openxmlformats.org/presentationml/2006/ole">
            <mc:AlternateContent xmlns:mc="http://schemas.openxmlformats.org/markup-compatibility/2006">
              <mc:Choice xmlns:v="urn:schemas-microsoft-com:vml" Requires="v">
                <p:oleObj spid="_x0000_s10244" name="Equation" r:id="rId8" imgW="444240" imgH="253800" progId="Equation.DSMT4">
                  <p:embed/>
                </p:oleObj>
              </mc:Choice>
              <mc:Fallback>
                <p:oleObj name="Equation" r:id="rId8" imgW="444240" imgH="253800" progId="Equation.DSMT4">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7825" y="5257800"/>
                        <a:ext cx="744538"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7" name="Object 25">
            <a:extLst>
              <a:ext uri="{FF2B5EF4-FFF2-40B4-BE49-F238E27FC236}">
                <a16:creationId xmlns:a16="http://schemas.microsoft.com/office/drawing/2014/main" id="{20466867-219D-470C-9FB6-8024FAA5C141}"/>
              </a:ext>
            </a:extLst>
          </p:cNvPr>
          <p:cNvGraphicFramePr>
            <a:graphicFrameLocks noChangeAspect="1"/>
          </p:cNvGraphicFramePr>
          <p:nvPr/>
        </p:nvGraphicFramePr>
        <p:xfrm>
          <a:off x="5181600" y="5181600"/>
          <a:ext cx="749300" cy="439738"/>
        </p:xfrm>
        <a:graphic>
          <a:graphicData uri="http://schemas.openxmlformats.org/presentationml/2006/ole">
            <mc:AlternateContent xmlns:mc="http://schemas.openxmlformats.org/markup-compatibility/2006">
              <mc:Choice xmlns:v="urn:schemas-microsoft-com:vml" Requires="v">
                <p:oleObj spid="_x0000_s10245" name="Equation" r:id="rId9" imgW="431640" imgH="253800" progId="Equation.DSMT4">
                  <p:embed/>
                </p:oleObj>
              </mc:Choice>
              <mc:Fallback>
                <p:oleObj name="Equation" r:id="rId9" imgW="431640" imgH="253800" progId="Equation.DSMT4">
                  <p:embed/>
                  <p:pic>
                    <p:nvPicPr>
                      <p:cNvPr id="0" name="Object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5181600"/>
                        <a:ext cx="749300"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8" name="Object 26">
            <a:extLst>
              <a:ext uri="{FF2B5EF4-FFF2-40B4-BE49-F238E27FC236}">
                <a16:creationId xmlns:a16="http://schemas.microsoft.com/office/drawing/2014/main" id="{F9BB6EB8-E62E-4F32-8A63-4AA236DF94F3}"/>
              </a:ext>
            </a:extLst>
          </p:cNvPr>
          <p:cNvGraphicFramePr>
            <a:graphicFrameLocks noChangeAspect="1"/>
          </p:cNvGraphicFramePr>
          <p:nvPr/>
        </p:nvGraphicFramePr>
        <p:xfrm>
          <a:off x="4027488" y="5487988"/>
          <a:ext cx="660400" cy="412750"/>
        </p:xfrm>
        <a:graphic>
          <a:graphicData uri="http://schemas.openxmlformats.org/presentationml/2006/ole">
            <mc:AlternateContent xmlns:mc="http://schemas.openxmlformats.org/markup-compatibility/2006">
              <mc:Choice xmlns:v="urn:schemas-microsoft-com:vml" Requires="v">
                <p:oleObj spid="_x0000_s10246" name="Equation" r:id="rId10" imgW="406080" imgH="253800" progId="Equation.DSMT4">
                  <p:embed/>
                </p:oleObj>
              </mc:Choice>
              <mc:Fallback>
                <p:oleObj name="Equation" r:id="rId10" imgW="406080" imgH="253800" progId="Equation.DSMT4">
                  <p:embed/>
                  <p:pic>
                    <p:nvPicPr>
                      <p:cNvPr id="0" name="Object 2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27488" y="5487988"/>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39" name="Rectangle 27">
            <a:extLst>
              <a:ext uri="{FF2B5EF4-FFF2-40B4-BE49-F238E27FC236}">
                <a16:creationId xmlns:a16="http://schemas.microsoft.com/office/drawing/2014/main" id="{75601EDD-62DE-4EE2-8CEB-006AFE70967C}"/>
              </a:ext>
            </a:extLst>
          </p:cNvPr>
          <p:cNvSpPr>
            <a:spLocks noChangeArrowheads="1"/>
          </p:cNvSpPr>
          <p:nvPr/>
        </p:nvSpPr>
        <p:spPr bwMode="auto">
          <a:xfrm>
            <a:off x="3048000" y="3494088"/>
            <a:ext cx="19050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0" name="AutoShape 28">
            <a:extLst>
              <a:ext uri="{FF2B5EF4-FFF2-40B4-BE49-F238E27FC236}">
                <a16:creationId xmlns:a16="http://schemas.microsoft.com/office/drawing/2014/main" id="{C349E74F-7021-45C8-BC37-75BB5C8D8BDE}"/>
              </a:ext>
            </a:extLst>
          </p:cNvPr>
          <p:cNvSpPr>
            <a:spLocks noChangeArrowheads="1"/>
          </p:cNvSpPr>
          <p:nvPr/>
        </p:nvSpPr>
        <p:spPr bwMode="auto">
          <a:xfrm rot="5400000">
            <a:off x="4533900" y="3303588"/>
            <a:ext cx="1447800" cy="1066800"/>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1" name="Rectangle 29">
            <a:extLst>
              <a:ext uri="{FF2B5EF4-FFF2-40B4-BE49-F238E27FC236}">
                <a16:creationId xmlns:a16="http://schemas.microsoft.com/office/drawing/2014/main" id="{3A258533-3482-43AD-B045-BFE2A13C0E37}"/>
              </a:ext>
            </a:extLst>
          </p:cNvPr>
          <p:cNvSpPr>
            <a:spLocks noChangeArrowheads="1"/>
          </p:cNvSpPr>
          <p:nvPr/>
        </p:nvSpPr>
        <p:spPr bwMode="auto">
          <a:xfrm>
            <a:off x="3657600" y="3341688"/>
            <a:ext cx="685800" cy="1066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2" name="Rectangle 30">
            <a:extLst>
              <a:ext uri="{FF2B5EF4-FFF2-40B4-BE49-F238E27FC236}">
                <a16:creationId xmlns:a16="http://schemas.microsoft.com/office/drawing/2014/main" id="{E23DAEFD-3483-413E-9016-FFDDC67EA09E}"/>
              </a:ext>
            </a:extLst>
          </p:cNvPr>
          <p:cNvSpPr>
            <a:spLocks noChangeArrowheads="1"/>
          </p:cNvSpPr>
          <p:nvPr/>
        </p:nvSpPr>
        <p:spPr bwMode="auto">
          <a:xfrm>
            <a:off x="4876800" y="3646488"/>
            <a:ext cx="150813" cy="3984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3" name="Oval 31">
            <a:extLst>
              <a:ext uri="{FF2B5EF4-FFF2-40B4-BE49-F238E27FC236}">
                <a16:creationId xmlns:a16="http://schemas.microsoft.com/office/drawing/2014/main" id="{8D86FBD4-FADF-4CAA-98DD-1695A5E19825}"/>
              </a:ext>
            </a:extLst>
          </p:cNvPr>
          <p:cNvSpPr>
            <a:spLocks noChangeArrowheads="1"/>
          </p:cNvSpPr>
          <p:nvPr/>
        </p:nvSpPr>
        <p:spPr bwMode="auto">
          <a:xfrm>
            <a:off x="2871788" y="3659188"/>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4" name="Rectangle 32">
            <a:extLst>
              <a:ext uri="{FF2B5EF4-FFF2-40B4-BE49-F238E27FC236}">
                <a16:creationId xmlns:a16="http://schemas.microsoft.com/office/drawing/2014/main" id="{28C0858E-BB79-43F1-9E7F-72129F05425D}"/>
              </a:ext>
            </a:extLst>
          </p:cNvPr>
          <p:cNvSpPr>
            <a:spLocks noChangeArrowheads="1"/>
          </p:cNvSpPr>
          <p:nvPr/>
        </p:nvSpPr>
        <p:spPr bwMode="auto">
          <a:xfrm>
            <a:off x="3200400" y="3394075"/>
            <a:ext cx="320675" cy="1873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5" name="Line 33">
            <a:extLst>
              <a:ext uri="{FF2B5EF4-FFF2-40B4-BE49-F238E27FC236}">
                <a16:creationId xmlns:a16="http://schemas.microsoft.com/office/drawing/2014/main" id="{E8C969BB-1EB9-41B9-AEB2-69EA10B8E417}"/>
              </a:ext>
            </a:extLst>
          </p:cNvPr>
          <p:cNvSpPr>
            <a:spLocks noChangeShapeType="1"/>
          </p:cNvSpPr>
          <p:nvPr/>
        </p:nvSpPr>
        <p:spPr bwMode="auto">
          <a:xfrm>
            <a:off x="5791200" y="384175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3346" name="Object 34">
            <a:extLst>
              <a:ext uri="{FF2B5EF4-FFF2-40B4-BE49-F238E27FC236}">
                <a16:creationId xmlns:a16="http://schemas.microsoft.com/office/drawing/2014/main" id="{B928C945-3B8C-4659-AD9F-58D6B116118E}"/>
              </a:ext>
            </a:extLst>
          </p:cNvPr>
          <p:cNvGraphicFramePr>
            <a:graphicFrameLocks noChangeAspect="1"/>
          </p:cNvGraphicFramePr>
          <p:nvPr/>
        </p:nvGraphicFramePr>
        <p:xfrm>
          <a:off x="2286000" y="3646488"/>
          <a:ext cx="565150" cy="369887"/>
        </p:xfrm>
        <a:graphic>
          <a:graphicData uri="http://schemas.openxmlformats.org/presentationml/2006/ole">
            <mc:AlternateContent xmlns:mc="http://schemas.openxmlformats.org/markup-compatibility/2006">
              <mc:Choice xmlns:v="urn:schemas-microsoft-com:vml" Requires="v">
                <p:oleObj spid="_x0000_s10247" name="Equation" r:id="rId12" imgW="368280" imgH="241200" progId="Equation.DSMT4">
                  <p:embed/>
                </p:oleObj>
              </mc:Choice>
              <mc:Fallback>
                <p:oleObj name="Equation" r:id="rId12" imgW="368280" imgH="241200" progId="Equation.DSMT4">
                  <p:embed/>
                  <p:pic>
                    <p:nvPicPr>
                      <p:cNvPr id="0" name="Object 3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0" y="3646488"/>
                        <a:ext cx="565150"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47" name="Object 35">
            <a:extLst>
              <a:ext uri="{FF2B5EF4-FFF2-40B4-BE49-F238E27FC236}">
                <a16:creationId xmlns:a16="http://schemas.microsoft.com/office/drawing/2014/main" id="{C6124434-EE5F-4927-BBCA-7A32133C2CDA}"/>
              </a:ext>
            </a:extLst>
          </p:cNvPr>
          <p:cNvGraphicFramePr>
            <a:graphicFrameLocks noChangeAspect="1"/>
          </p:cNvGraphicFramePr>
          <p:nvPr/>
        </p:nvGraphicFramePr>
        <p:xfrm>
          <a:off x="2819400" y="3025775"/>
          <a:ext cx="428625" cy="354013"/>
        </p:xfrm>
        <a:graphic>
          <a:graphicData uri="http://schemas.openxmlformats.org/presentationml/2006/ole">
            <mc:AlternateContent xmlns:mc="http://schemas.openxmlformats.org/markup-compatibility/2006">
              <mc:Choice xmlns:v="urn:schemas-microsoft-com:vml" Requires="v">
                <p:oleObj spid="_x0000_s10248" name="Equation" r:id="rId14" imgW="291960" imgH="241200" progId="Equation.DSMT4">
                  <p:embed/>
                </p:oleObj>
              </mc:Choice>
              <mc:Fallback>
                <p:oleObj name="Equation" r:id="rId14" imgW="291960" imgH="241200" progId="Equation.DSMT4">
                  <p:embed/>
                  <p:pic>
                    <p:nvPicPr>
                      <p:cNvPr id="0" name="Object 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19400" y="3025775"/>
                        <a:ext cx="428625"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48" name="Object 36">
            <a:extLst>
              <a:ext uri="{FF2B5EF4-FFF2-40B4-BE49-F238E27FC236}">
                <a16:creationId xmlns:a16="http://schemas.microsoft.com/office/drawing/2014/main" id="{ED72528B-E9FB-44A7-92D5-C2A469606716}"/>
              </a:ext>
            </a:extLst>
          </p:cNvPr>
          <p:cNvGraphicFramePr>
            <a:graphicFrameLocks noChangeAspect="1"/>
          </p:cNvGraphicFramePr>
          <p:nvPr/>
        </p:nvGraphicFramePr>
        <p:xfrm>
          <a:off x="3810000" y="3646488"/>
          <a:ext cx="361950" cy="344487"/>
        </p:xfrm>
        <a:graphic>
          <a:graphicData uri="http://schemas.openxmlformats.org/presentationml/2006/ole">
            <mc:AlternateContent xmlns:mc="http://schemas.openxmlformats.org/markup-compatibility/2006">
              <mc:Choice xmlns:v="urn:schemas-microsoft-com:vml" Requires="v">
                <p:oleObj spid="_x0000_s10249" name="Equation" r:id="rId16" imgW="266400" imgH="253800" progId="Equation.DSMT4">
                  <p:embed/>
                </p:oleObj>
              </mc:Choice>
              <mc:Fallback>
                <p:oleObj name="Equation" r:id="rId16" imgW="266400" imgH="253800" progId="Equation.DSMT4">
                  <p:embed/>
                  <p:pic>
                    <p:nvPicPr>
                      <p:cNvPr id="0" name="Object 3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10000" y="3646488"/>
                        <a:ext cx="361950"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49" name="Object 37">
            <a:extLst>
              <a:ext uri="{FF2B5EF4-FFF2-40B4-BE49-F238E27FC236}">
                <a16:creationId xmlns:a16="http://schemas.microsoft.com/office/drawing/2014/main" id="{29519407-FF0A-483E-BAC8-A0CA47460258}"/>
              </a:ext>
            </a:extLst>
          </p:cNvPr>
          <p:cNvGraphicFramePr>
            <a:graphicFrameLocks noChangeAspect="1"/>
          </p:cNvGraphicFramePr>
          <p:nvPr/>
        </p:nvGraphicFramePr>
        <p:xfrm>
          <a:off x="5105400" y="3646488"/>
          <a:ext cx="338138" cy="401637"/>
        </p:xfrm>
        <a:graphic>
          <a:graphicData uri="http://schemas.openxmlformats.org/presentationml/2006/ole">
            <mc:AlternateContent xmlns:mc="http://schemas.openxmlformats.org/markup-compatibility/2006">
              <mc:Choice xmlns:v="urn:schemas-microsoft-com:vml" Requires="v">
                <p:oleObj spid="_x0000_s10250" name="Equation" r:id="rId18" imgW="203040" imgH="241200" progId="Equation.DSMT4">
                  <p:embed/>
                </p:oleObj>
              </mc:Choice>
              <mc:Fallback>
                <p:oleObj name="Equation" r:id="rId18" imgW="203040" imgH="241200" progId="Equation.DSMT4">
                  <p:embed/>
                  <p:pic>
                    <p:nvPicPr>
                      <p:cNvPr id="0" name="Object 3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05400" y="3646488"/>
                        <a:ext cx="338138"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50" name="Object 38">
            <a:extLst>
              <a:ext uri="{FF2B5EF4-FFF2-40B4-BE49-F238E27FC236}">
                <a16:creationId xmlns:a16="http://schemas.microsoft.com/office/drawing/2014/main" id="{EF53F1AA-A1BD-40B7-B4A3-3DEB15DB50B1}"/>
              </a:ext>
            </a:extLst>
          </p:cNvPr>
          <p:cNvGraphicFramePr>
            <a:graphicFrameLocks noChangeAspect="1"/>
          </p:cNvGraphicFramePr>
          <p:nvPr/>
        </p:nvGraphicFramePr>
        <p:xfrm>
          <a:off x="6019800" y="3494088"/>
          <a:ext cx="852488" cy="333375"/>
        </p:xfrm>
        <a:graphic>
          <a:graphicData uri="http://schemas.openxmlformats.org/presentationml/2006/ole">
            <mc:AlternateContent xmlns:mc="http://schemas.openxmlformats.org/markup-compatibility/2006">
              <mc:Choice xmlns:v="urn:schemas-microsoft-com:vml" Requires="v">
                <p:oleObj spid="_x0000_s10251" name="Equation" r:id="rId20" imgW="583920" imgH="228600" progId="Equation.DSMT4">
                  <p:embed/>
                </p:oleObj>
              </mc:Choice>
              <mc:Fallback>
                <p:oleObj name="Equation" r:id="rId20" imgW="583920" imgH="228600" progId="Equation.DSMT4">
                  <p:embed/>
                  <p:pic>
                    <p:nvPicPr>
                      <p:cNvPr id="0" name="Object 3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19800" y="3494088"/>
                        <a:ext cx="852488"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51" name="Line 39">
            <a:extLst>
              <a:ext uri="{FF2B5EF4-FFF2-40B4-BE49-F238E27FC236}">
                <a16:creationId xmlns:a16="http://schemas.microsoft.com/office/drawing/2014/main" id="{9F8CC244-6DC3-4CB1-8557-E0FFEAC43EF5}"/>
              </a:ext>
            </a:extLst>
          </p:cNvPr>
          <p:cNvSpPr>
            <a:spLocks noChangeShapeType="1"/>
          </p:cNvSpPr>
          <p:nvPr/>
        </p:nvSpPr>
        <p:spPr bwMode="auto">
          <a:xfrm flipV="1">
            <a:off x="4452938" y="3559175"/>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3352" name="Object 40">
            <a:extLst>
              <a:ext uri="{FF2B5EF4-FFF2-40B4-BE49-F238E27FC236}">
                <a16:creationId xmlns:a16="http://schemas.microsoft.com/office/drawing/2014/main" id="{E2877689-E348-4A77-ABBE-A636875594FE}"/>
              </a:ext>
            </a:extLst>
          </p:cNvPr>
          <p:cNvGraphicFramePr>
            <a:graphicFrameLocks noChangeAspect="1"/>
          </p:cNvGraphicFramePr>
          <p:nvPr/>
        </p:nvGraphicFramePr>
        <p:xfrm>
          <a:off x="4467225" y="3708400"/>
          <a:ext cx="230188" cy="319088"/>
        </p:xfrm>
        <a:graphic>
          <a:graphicData uri="http://schemas.openxmlformats.org/presentationml/2006/ole">
            <mc:AlternateContent xmlns:mc="http://schemas.openxmlformats.org/markup-compatibility/2006">
              <mc:Choice xmlns:v="urn:schemas-microsoft-com:vml" Requires="v">
                <p:oleObj spid="_x0000_s10252" name="Equation" r:id="rId22" imgW="164880" imgH="228600" progId="Equation.DSMT4">
                  <p:embed/>
                </p:oleObj>
              </mc:Choice>
              <mc:Fallback>
                <p:oleObj name="Equation" r:id="rId22" imgW="164880" imgH="228600" progId="Equation.DSMT4">
                  <p:embed/>
                  <p:pic>
                    <p:nvPicPr>
                      <p:cNvPr id="0" name="Object 4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467225" y="3708400"/>
                        <a:ext cx="230188"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53" name="Text Box 41">
            <a:extLst>
              <a:ext uri="{FF2B5EF4-FFF2-40B4-BE49-F238E27FC236}">
                <a16:creationId xmlns:a16="http://schemas.microsoft.com/office/drawing/2014/main" id="{92056F98-15A0-45FF-858D-CA82BC658A41}"/>
              </a:ext>
            </a:extLst>
          </p:cNvPr>
          <p:cNvSpPr txBox="1">
            <a:spLocks noChangeArrowheads="1"/>
          </p:cNvSpPr>
          <p:nvPr/>
        </p:nvSpPr>
        <p:spPr bwMode="auto">
          <a:xfrm>
            <a:off x="4251325" y="6310313"/>
            <a:ext cx="411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(c)</a:t>
            </a:r>
          </a:p>
        </p:txBody>
      </p:sp>
      <p:sp>
        <p:nvSpPr>
          <p:cNvPr id="13354" name="Rectangle 42">
            <a:extLst>
              <a:ext uri="{FF2B5EF4-FFF2-40B4-BE49-F238E27FC236}">
                <a16:creationId xmlns:a16="http://schemas.microsoft.com/office/drawing/2014/main" id="{91D7F180-1A51-42E9-9A9D-078A07007282}"/>
              </a:ext>
            </a:extLst>
          </p:cNvPr>
          <p:cNvSpPr>
            <a:spLocks noChangeArrowheads="1"/>
          </p:cNvSpPr>
          <p:nvPr/>
        </p:nvSpPr>
        <p:spPr bwMode="auto">
          <a:xfrm>
            <a:off x="2654300" y="1720850"/>
            <a:ext cx="74613" cy="333375"/>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5" name="Text Box 43">
            <a:extLst>
              <a:ext uri="{FF2B5EF4-FFF2-40B4-BE49-F238E27FC236}">
                <a16:creationId xmlns:a16="http://schemas.microsoft.com/office/drawing/2014/main" id="{07179CB4-FBE8-44A3-A71C-4E74FC7BC577}"/>
              </a:ext>
            </a:extLst>
          </p:cNvPr>
          <p:cNvSpPr txBox="1">
            <a:spLocks noChangeArrowheads="1"/>
          </p:cNvSpPr>
          <p:nvPr/>
        </p:nvSpPr>
        <p:spPr bwMode="auto">
          <a:xfrm>
            <a:off x="1736725" y="341313"/>
            <a:ext cx="544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putting all the sound reception components together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41" name="Object 5">
            <a:extLst>
              <a:ext uri="{FF2B5EF4-FFF2-40B4-BE49-F238E27FC236}">
                <a16:creationId xmlns:a16="http://schemas.microsoft.com/office/drawing/2014/main" id="{531B520A-840D-45B2-A362-5CA2CB3E6235}"/>
              </a:ext>
            </a:extLst>
          </p:cNvPr>
          <p:cNvGraphicFramePr>
            <a:graphicFrameLocks noChangeAspect="1"/>
          </p:cNvGraphicFramePr>
          <p:nvPr/>
        </p:nvGraphicFramePr>
        <p:xfrm>
          <a:off x="4648200" y="2362200"/>
          <a:ext cx="627063" cy="358775"/>
        </p:xfrm>
        <a:graphic>
          <a:graphicData uri="http://schemas.openxmlformats.org/presentationml/2006/ole">
            <mc:AlternateContent xmlns:mc="http://schemas.openxmlformats.org/markup-compatibility/2006">
              <mc:Choice xmlns:v="urn:schemas-microsoft-com:vml" Requires="v">
                <p:oleObj spid="_x0000_s11266" name="Equation" r:id="rId4" imgW="444240" imgH="253800" progId="Equation.DSMT4">
                  <p:embed/>
                </p:oleObj>
              </mc:Choice>
              <mc:Fallback>
                <p:oleObj name="Equation" r:id="rId4" imgW="44424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362200"/>
                        <a:ext cx="627063"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2" name="Object 6">
            <a:extLst>
              <a:ext uri="{FF2B5EF4-FFF2-40B4-BE49-F238E27FC236}">
                <a16:creationId xmlns:a16="http://schemas.microsoft.com/office/drawing/2014/main" id="{E927B1F1-4B51-4160-A754-1C016CC64F0D}"/>
              </a:ext>
            </a:extLst>
          </p:cNvPr>
          <p:cNvGraphicFramePr>
            <a:graphicFrameLocks noChangeAspect="1"/>
          </p:cNvGraphicFramePr>
          <p:nvPr/>
        </p:nvGraphicFramePr>
        <p:xfrm>
          <a:off x="6019800" y="1143000"/>
          <a:ext cx="544513" cy="319088"/>
        </p:xfrm>
        <a:graphic>
          <a:graphicData uri="http://schemas.openxmlformats.org/presentationml/2006/ole">
            <mc:AlternateContent xmlns:mc="http://schemas.openxmlformats.org/markup-compatibility/2006">
              <mc:Choice xmlns:v="urn:schemas-microsoft-com:vml" Requires="v">
                <p:oleObj spid="_x0000_s11267" name="Equation" r:id="rId6" imgW="431640" imgH="253800" progId="Equation.DSMT4">
                  <p:embed/>
                </p:oleObj>
              </mc:Choice>
              <mc:Fallback>
                <p:oleObj name="Equation" r:id="rId6" imgW="431640" imgH="2538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1143000"/>
                        <a:ext cx="544513"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4343" name="Group 7">
            <a:extLst>
              <a:ext uri="{FF2B5EF4-FFF2-40B4-BE49-F238E27FC236}">
                <a16:creationId xmlns:a16="http://schemas.microsoft.com/office/drawing/2014/main" id="{7D6333BF-1B43-4C7A-9893-1962DCD77054}"/>
              </a:ext>
            </a:extLst>
          </p:cNvPr>
          <p:cNvGrpSpPr>
            <a:grpSpLocks/>
          </p:cNvGrpSpPr>
          <p:nvPr/>
        </p:nvGrpSpPr>
        <p:grpSpPr bwMode="auto">
          <a:xfrm rot="7649114">
            <a:off x="4483100" y="1911350"/>
            <a:ext cx="449263" cy="296863"/>
            <a:chOff x="1296" y="1296"/>
            <a:chExt cx="624" cy="336"/>
          </a:xfrm>
        </p:grpSpPr>
        <p:sp>
          <p:nvSpPr>
            <p:cNvPr id="14344" name="Rectangle 8">
              <a:extLst>
                <a:ext uri="{FF2B5EF4-FFF2-40B4-BE49-F238E27FC236}">
                  <a16:creationId xmlns:a16="http://schemas.microsoft.com/office/drawing/2014/main" id="{2251D67A-2563-47D0-A007-6C41D660CA0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5" name="Rectangle 9">
              <a:extLst>
                <a:ext uri="{FF2B5EF4-FFF2-40B4-BE49-F238E27FC236}">
                  <a16:creationId xmlns:a16="http://schemas.microsoft.com/office/drawing/2014/main" id="{0D521EB2-70E8-49B5-B3E7-FA71BAD315D9}"/>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6" name="Rectangle 10">
              <a:extLst>
                <a:ext uri="{FF2B5EF4-FFF2-40B4-BE49-F238E27FC236}">
                  <a16:creationId xmlns:a16="http://schemas.microsoft.com/office/drawing/2014/main" id="{E7CF5BF9-99CC-443B-A542-C33A64C28BA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7" name="Rectangle 11">
              <a:extLst>
                <a:ext uri="{FF2B5EF4-FFF2-40B4-BE49-F238E27FC236}">
                  <a16:creationId xmlns:a16="http://schemas.microsoft.com/office/drawing/2014/main" id="{8115D8C9-2CBC-4693-B0E4-7966640CA393}"/>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348" name="Rectangle 12">
            <a:extLst>
              <a:ext uri="{FF2B5EF4-FFF2-40B4-BE49-F238E27FC236}">
                <a16:creationId xmlns:a16="http://schemas.microsoft.com/office/drawing/2014/main" id="{6BD112BB-D353-4D3B-822A-253ABD9814F8}"/>
              </a:ext>
            </a:extLst>
          </p:cNvPr>
          <p:cNvSpPr>
            <a:spLocks noChangeArrowheads="1"/>
          </p:cNvSpPr>
          <p:nvPr/>
        </p:nvSpPr>
        <p:spPr bwMode="auto">
          <a:xfrm>
            <a:off x="5326063" y="1524000"/>
            <a:ext cx="763587"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9" name="Oval 13">
            <a:extLst>
              <a:ext uri="{FF2B5EF4-FFF2-40B4-BE49-F238E27FC236}">
                <a16:creationId xmlns:a16="http://schemas.microsoft.com/office/drawing/2014/main" id="{26A44B63-43AB-4204-A06D-170CA9DFB8FC}"/>
              </a:ext>
            </a:extLst>
          </p:cNvPr>
          <p:cNvSpPr>
            <a:spLocks noChangeArrowheads="1"/>
          </p:cNvSpPr>
          <p:nvPr/>
        </p:nvSpPr>
        <p:spPr bwMode="auto">
          <a:xfrm>
            <a:off x="5375275" y="1762125"/>
            <a:ext cx="84138" cy="68263"/>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Line 14">
            <a:extLst>
              <a:ext uri="{FF2B5EF4-FFF2-40B4-BE49-F238E27FC236}">
                <a16:creationId xmlns:a16="http://schemas.microsoft.com/office/drawing/2014/main" id="{41BB20AA-E02A-478B-8C01-A7F5D3253ED3}"/>
              </a:ext>
            </a:extLst>
          </p:cNvPr>
          <p:cNvSpPr>
            <a:spLocks noChangeShapeType="1"/>
          </p:cNvSpPr>
          <p:nvPr/>
        </p:nvSpPr>
        <p:spPr bwMode="auto">
          <a:xfrm>
            <a:off x="4914900" y="1795463"/>
            <a:ext cx="466725" cy="47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1" name="Line 15">
            <a:extLst>
              <a:ext uri="{FF2B5EF4-FFF2-40B4-BE49-F238E27FC236}">
                <a16:creationId xmlns:a16="http://schemas.microsoft.com/office/drawing/2014/main" id="{313B4224-DF86-44C7-8D25-338F30720368}"/>
              </a:ext>
            </a:extLst>
          </p:cNvPr>
          <p:cNvSpPr>
            <a:spLocks noChangeShapeType="1"/>
          </p:cNvSpPr>
          <p:nvPr/>
        </p:nvSpPr>
        <p:spPr bwMode="auto">
          <a:xfrm>
            <a:off x="6130925" y="1800225"/>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2" name="Line 16">
            <a:extLst>
              <a:ext uri="{FF2B5EF4-FFF2-40B4-BE49-F238E27FC236}">
                <a16:creationId xmlns:a16="http://schemas.microsoft.com/office/drawing/2014/main" id="{4586F080-B124-4E26-8863-2CDB9AB0654F}"/>
              </a:ext>
            </a:extLst>
          </p:cNvPr>
          <p:cNvSpPr>
            <a:spLocks noChangeShapeType="1"/>
          </p:cNvSpPr>
          <p:nvPr/>
        </p:nvSpPr>
        <p:spPr bwMode="auto">
          <a:xfrm flipV="1">
            <a:off x="4848225" y="1790700"/>
            <a:ext cx="73025"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353" name="Group 17">
            <a:extLst>
              <a:ext uri="{FF2B5EF4-FFF2-40B4-BE49-F238E27FC236}">
                <a16:creationId xmlns:a16="http://schemas.microsoft.com/office/drawing/2014/main" id="{D7A77607-87CC-4008-B7B5-6BEC74DA1924}"/>
              </a:ext>
            </a:extLst>
          </p:cNvPr>
          <p:cNvGrpSpPr>
            <a:grpSpLocks/>
          </p:cNvGrpSpPr>
          <p:nvPr/>
        </p:nvGrpSpPr>
        <p:grpSpPr bwMode="auto">
          <a:xfrm rot="13950886" flipH="1">
            <a:off x="3395663" y="1897063"/>
            <a:ext cx="449262" cy="296862"/>
            <a:chOff x="1296" y="1296"/>
            <a:chExt cx="624" cy="336"/>
          </a:xfrm>
        </p:grpSpPr>
        <p:sp>
          <p:nvSpPr>
            <p:cNvPr id="14354" name="Rectangle 18">
              <a:extLst>
                <a:ext uri="{FF2B5EF4-FFF2-40B4-BE49-F238E27FC236}">
                  <a16:creationId xmlns:a16="http://schemas.microsoft.com/office/drawing/2014/main" id="{C2889BC4-99C3-4AB5-B92D-48B62A3CC244}"/>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5" name="Rectangle 19">
              <a:extLst>
                <a:ext uri="{FF2B5EF4-FFF2-40B4-BE49-F238E27FC236}">
                  <a16:creationId xmlns:a16="http://schemas.microsoft.com/office/drawing/2014/main" id="{A207F49B-7BC4-4289-A90E-8784E91BD9E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6" name="Rectangle 20">
              <a:extLst>
                <a:ext uri="{FF2B5EF4-FFF2-40B4-BE49-F238E27FC236}">
                  <a16:creationId xmlns:a16="http://schemas.microsoft.com/office/drawing/2014/main" id="{425CE270-2811-49BB-81C3-EE2E13A5A988}"/>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7" name="Rectangle 21">
              <a:extLst>
                <a:ext uri="{FF2B5EF4-FFF2-40B4-BE49-F238E27FC236}">
                  <a16:creationId xmlns:a16="http://schemas.microsoft.com/office/drawing/2014/main" id="{59FD6D04-4F4D-4FF0-9174-50E9CFD23D3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4358" name="Rectangle 22">
            <a:extLst>
              <a:ext uri="{FF2B5EF4-FFF2-40B4-BE49-F238E27FC236}">
                <a16:creationId xmlns:a16="http://schemas.microsoft.com/office/drawing/2014/main" id="{7F725D82-3130-44E4-81CB-93F7E240F17E}"/>
              </a:ext>
            </a:extLst>
          </p:cNvPr>
          <p:cNvSpPr>
            <a:spLocks noChangeArrowheads="1"/>
          </p:cNvSpPr>
          <p:nvPr/>
        </p:nvSpPr>
        <p:spPr bwMode="auto">
          <a:xfrm flipH="1">
            <a:off x="2235200" y="1524000"/>
            <a:ext cx="763588" cy="588963"/>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9" name="Oval 23">
            <a:extLst>
              <a:ext uri="{FF2B5EF4-FFF2-40B4-BE49-F238E27FC236}">
                <a16:creationId xmlns:a16="http://schemas.microsoft.com/office/drawing/2014/main" id="{59FF7F8A-DBEA-43C6-8E4F-6F6F14BC0329}"/>
              </a:ext>
            </a:extLst>
          </p:cNvPr>
          <p:cNvSpPr>
            <a:spLocks noChangeArrowheads="1"/>
          </p:cNvSpPr>
          <p:nvPr/>
        </p:nvSpPr>
        <p:spPr bwMode="auto">
          <a:xfrm flipH="1">
            <a:off x="2865438" y="1762125"/>
            <a:ext cx="84137" cy="69850"/>
          </a:xfrm>
          <a:prstGeom prst="ellipse">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0" name="Line 24">
            <a:extLst>
              <a:ext uri="{FF2B5EF4-FFF2-40B4-BE49-F238E27FC236}">
                <a16:creationId xmlns:a16="http://schemas.microsoft.com/office/drawing/2014/main" id="{F5E660F5-47AC-4DD1-993F-E95E7E3FBD1F}"/>
              </a:ext>
            </a:extLst>
          </p:cNvPr>
          <p:cNvSpPr>
            <a:spLocks noChangeShapeType="1"/>
          </p:cNvSpPr>
          <p:nvPr/>
        </p:nvSpPr>
        <p:spPr bwMode="auto">
          <a:xfrm flipH="1">
            <a:off x="2944813" y="1795463"/>
            <a:ext cx="465137" cy="63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1" name="Line 25">
            <a:extLst>
              <a:ext uri="{FF2B5EF4-FFF2-40B4-BE49-F238E27FC236}">
                <a16:creationId xmlns:a16="http://schemas.microsoft.com/office/drawing/2014/main" id="{24B003C6-B2DF-4806-8794-F988BEBFF5AA}"/>
              </a:ext>
            </a:extLst>
          </p:cNvPr>
          <p:cNvSpPr>
            <a:spLocks noChangeShapeType="1"/>
          </p:cNvSpPr>
          <p:nvPr/>
        </p:nvSpPr>
        <p:spPr bwMode="auto">
          <a:xfrm>
            <a:off x="1981200" y="1801813"/>
            <a:ext cx="2127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2" name="Line 26">
            <a:extLst>
              <a:ext uri="{FF2B5EF4-FFF2-40B4-BE49-F238E27FC236}">
                <a16:creationId xmlns:a16="http://schemas.microsoft.com/office/drawing/2014/main" id="{95E3C2C0-E33A-411D-BCD2-9EF5ADDA53A7}"/>
              </a:ext>
            </a:extLst>
          </p:cNvPr>
          <p:cNvSpPr>
            <a:spLocks noChangeShapeType="1"/>
          </p:cNvSpPr>
          <p:nvPr/>
        </p:nvSpPr>
        <p:spPr bwMode="auto">
          <a:xfrm flipH="1" flipV="1">
            <a:off x="3397250" y="1797050"/>
            <a:ext cx="74613" cy="857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3" name="Oval 27">
            <a:extLst>
              <a:ext uri="{FF2B5EF4-FFF2-40B4-BE49-F238E27FC236}">
                <a16:creationId xmlns:a16="http://schemas.microsoft.com/office/drawing/2014/main" id="{91E65962-E977-43D6-95E9-513477281184}"/>
              </a:ext>
            </a:extLst>
          </p:cNvPr>
          <p:cNvSpPr>
            <a:spLocks noChangeArrowheads="1"/>
          </p:cNvSpPr>
          <p:nvPr/>
        </p:nvSpPr>
        <p:spPr bwMode="auto">
          <a:xfrm>
            <a:off x="3886200" y="2181225"/>
            <a:ext cx="533400" cy="83185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4" name="Line 28">
            <a:extLst>
              <a:ext uri="{FF2B5EF4-FFF2-40B4-BE49-F238E27FC236}">
                <a16:creationId xmlns:a16="http://schemas.microsoft.com/office/drawing/2014/main" id="{D7E58A6C-923A-4E4D-A8A5-3834E5379E88}"/>
              </a:ext>
            </a:extLst>
          </p:cNvPr>
          <p:cNvSpPr>
            <a:spLocks noChangeShapeType="1"/>
          </p:cNvSpPr>
          <p:nvPr/>
        </p:nvSpPr>
        <p:spPr bwMode="auto">
          <a:xfrm flipV="1">
            <a:off x="4371975" y="2257425"/>
            <a:ext cx="160338" cy="17621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5" name="Line 29">
            <a:extLst>
              <a:ext uri="{FF2B5EF4-FFF2-40B4-BE49-F238E27FC236}">
                <a16:creationId xmlns:a16="http://schemas.microsoft.com/office/drawing/2014/main" id="{09FBF151-CFF3-47A0-8277-AB8E905D19BE}"/>
              </a:ext>
            </a:extLst>
          </p:cNvPr>
          <p:cNvSpPr>
            <a:spLocks noChangeShapeType="1"/>
          </p:cNvSpPr>
          <p:nvPr/>
        </p:nvSpPr>
        <p:spPr bwMode="auto">
          <a:xfrm flipH="1" flipV="1">
            <a:off x="3795713" y="2257425"/>
            <a:ext cx="150812" cy="1746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4366" name="Object 30">
            <a:extLst>
              <a:ext uri="{FF2B5EF4-FFF2-40B4-BE49-F238E27FC236}">
                <a16:creationId xmlns:a16="http://schemas.microsoft.com/office/drawing/2014/main" id="{EA882FC3-DD67-4CC0-BC65-A73B4F439B75}"/>
              </a:ext>
            </a:extLst>
          </p:cNvPr>
          <p:cNvGraphicFramePr>
            <a:graphicFrameLocks noChangeAspect="1"/>
          </p:cNvGraphicFramePr>
          <p:nvPr/>
        </p:nvGraphicFramePr>
        <p:xfrm>
          <a:off x="1905000" y="1143000"/>
          <a:ext cx="508000" cy="317500"/>
        </p:xfrm>
        <a:graphic>
          <a:graphicData uri="http://schemas.openxmlformats.org/presentationml/2006/ole">
            <mc:AlternateContent xmlns:mc="http://schemas.openxmlformats.org/markup-compatibility/2006">
              <mc:Choice xmlns:v="urn:schemas-microsoft-com:vml" Requires="v">
                <p:oleObj spid="_x0000_s11268" name="Equation" r:id="rId8" imgW="406080" imgH="253800" progId="Equation.DSMT4">
                  <p:embed/>
                </p:oleObj>
              </mc:Choice>
              <mc:Fallback>
                <p:oleObj name="Equation" r:id="rId8" imgW="406080" imgH="253800" progId="Equation.DSMT4">
                  <p:embed/>
                  <p:pic>
                    <p:nvPicPr>
                      <p:cNvPr id="0"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00" y="1143000"/>
                        <a:ext cx="5080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67" name="Object 31">
            <a:extLst>
              <a:ext uri="{FF2B5EF4-FFF2-40B4-BE49-F238E27FC236}">
                <a16:creationId xmlns:a16="http://schemas.microsoft.com/office/drawing/2014/main" id="{4AB35AC0-DB97-4D67-B3A3-8B6E9589009A}"/>
              </a:ext>
            </a:extLst>
          </p:cNvPr>
          <p:cNvGraphicFramePr>
            <a:graphicFrameLocks noChangeAspect="1"/>
          </p:cNvGraphicFramePr>
          <p:nvPr/>
        </p:nvGraphicFramePr>
        <p:xfrm>
          <a:off x="3124200" y="2286000"/>
          <a:ext cx="592138" cy="358775"/>
        </p:xfrm>
        <a:graphic>
          <a:graphicData uri="http://schemas.openxmlformats.org/presentationml/2006/ole">
            <mc:AlternateContent xmlns:mc="http://schemas.openxmlformats.org/markup-compatibility/2006">
              <mc:Choice xmlns:v="urn:schemas-microsoft-com:vml" Requires="v">
                <p:oleObj spid="_x0000_s11269" name="Equation" r:id="rId10" imgW="419040" imgH="253800" progId="Equation.DSMT4">
                  <p:embed/>
                </p:oleObj>
              </mc:Choice>
              <mc:Fallback>
                <p:oleObj name="Equation" r:id="rId10" imgW="419040" imgH="253800" progId="Equation.DSMT4">
                  <p:embed/>
                  <p:pic>
                    <p:nvPicPr>
                      <p:cNvPr id="0" name="Object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24200" y="2286000"/>
                        <a:ext cx="59213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8" name="Line 32">
            <a:extLst>
              <a:ext uri="{FF2B5EF4-FFF2-40B4-BE49-F238E27FC236}">
                <a16:creationId xmlns:a16="http://schemas.microsoft.com/office/drawing/2014/main" id="{F5189362-3080-4A46-A172-28B9D88186C3}"/>
              </a:ext>
            </a:extLst>
          </p:cNvPr>
          <p:cNvSpPr>
            <a:spLocks noChangeShapeType="1"/>
          </p:cNvSpPr>
          <p:nvPr/>
        </p:nvSpPr>
        <p:spPr bwMode="auto">
          <a:xfrm flipH="1" flipV="1">
            <a:off x="4267200" y="2743200"/>
            <a:ext cx="436563" cy="239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9" name="Text Box 33">
            <a:extLst>
              <a:ext uri="{FF2B5EF4-FFF2-40B4-BE49-F238E27FC236}">
                <a16:creationId xmlns:a16="http://schemas.microsoft.com/office/drawing/2014/main" id="{AEE1CA77-97E1-4283-AFED-D2BE83DAD780}"/>
              </a:ext>
            </a:extLst>
          </p:cNvPr>
          <p:cNvSpPr txBox="1">
            <a:spLocks noChangeArrowheads="1"/>
          </p:cNvSpPr>
          <p:nvPr/>
        </p:nvSpPr>
        <p:spPr bwMode="auto">
          <a:xfrm>
            <a:off x="4800600" y="2819400"/>
            <a:ext cx="1431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acoustic/elastic</a:t>
            </a:r>
          </a:p>
          <a:p>
            <a:r>
              <a:rPr lang="en-US" altLang="en-US" sz="1600">
                <a:latin typeface="Times New Roman" panose="02020603050405020304" pitchFamily="18" charset="0"/>
              </a:rPr>
              <a:t>   processes</a:t>
            </a:r>
          </a:p>
        </p:txBody>
      </p:sp>
      <p:graphicFrame>
        <p:nvGraphicFramePr>
          <p:cNvPr id="14370" name="Object 34">
            <a:extLst>
              <a:ext uri="{FF2B5EF4-FFF2-40B4-BE49-F238E27FC236}">
                <a16:creationId xmlns:a16="http://schemas.microsoft.com/office/drawing/2014/main" id="{AC91EB3E-1885-45F2-A203-51D0A4D9FC4E}"/>
              </a:ext>
            </a:extLst>
          </p:cNvPr>
          <p:cNvGraphicFramePr>
            <a:graphicFrameLocks noChangeAspect="1"/>
          </p:cNvGraphicFramePr>
          <p:nvPr/>
        </p:nvGraphicFramePr>
        <p:xfrm>
          <a:off x="4038600" y="2438400"/>
          <a:ext cx="212725" cy="319088"/>
        </p:xfrm>
        <a:graphic>
          <a:graphicData uri="http://schemas.openxmlformats.org/presentationml/2006/ole">
            <mc:AlternateContent xmlns:mc="http://schemas.openxmlformats.org/markup-compatibility/2006">
              <mc:Choice xmlns:v="urn:schemas-microsoft-com:vml" Requires="v">
                <p:oleObj spid="_x0000_s11270" name="Equation" r:id="rId12" imgW="152280" imgH="228600" progId="Equation.DSMT4">
                  <p:embed/>
                </p:oleObj>
              </mc:Choice>
              <mc:Fallback>
                <p:oleObj name="Equation" r:id="rId12" imgW="152280" imgH="228600" progId="Equation.DSMT4">
                  <p:embed/>
                  <p:pic>
                    <p:nvPicPr>
                      <p:cNvPr id="0" name="Object 3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38600" y="2438400"/>
                        <a:ext cx="212725"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71" name="Text Box 35">
            <a:extLst>
              <a:ext uri="{FF2B5EF4-FFF2-40B4-BE49-F238E27FC236}">
                <a16:creationId xmlns:a16="http://schemas.microsoft.com/office/drawing/2014/main" id="{84966B6C-649B-4EC7-9038-8C7DC23E09F9}"/>
              </a:ext>
            </a:extLst>
          </p:cNvPr>
          <p:cNvSpPr txBox="1">
            <a:spLocks noChangeArrowheads="1"/>
          </p:cNvSpPr>
          <p:nvPr/>
        </p:nvSpPr>
        <p:spPr bwMode="auto">
          <a:xfrm>
            <a:off x="2286000" y="1600200"/>
            <a:ext cx="5572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pulser</a:t>
            </a:r>
          </a:p>
        </p:txBody>
      </p:sp>
      <p:sp>
        <p:nvSpPr>
          <p:cNvPr id="14372" name="Text Box 36">
            <a:extLst>
              <a:ext uri="{FF2B5EF4-FFF2-40B4-BE49-F238E27FC236}">
                <a16:creationId xmlns:a16="http://schemas.microsoft.com/office/drawing/2014/main" id="{111CE3B6-3B80-4CDA-B8B9-678F04E1FEEF}"/>
              </a:ext>
            </a:extLst>
          </p:cNvPr>
          <p:cNvSpPr txBox="1">
            <a:spLocks noChangeArrowheads="1"/>
          </p:cNvSpPr>
          <p:nvPr/>
        </p:nvSpPr>
        <p:spPr bwMode="auto">
          <a:xfrm>
            <a:off x="5410200" y="1600200"/>
            <a:ext cx="6778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receiver</a:t>
            </a:r>
          </a:p>
        </p:txBody>
      </p:sp>
      <p:sp>
        <p:nvSpPr>
          <p:cNvPr id="14373" name="Line 37">
            <a:extLst>
              <a:ext uri="{FF2B5EF4-FFF2-40B4-BE49-F238E27FC236}">
                <a16:creationId xmlns:a16="http://schemas.microsoft.com/office/drawing/2014/main" id="{7B633354-82A7-4FA0-A479-C1ECC47950CB}"/>
              </a:ext>
            </a:extLst>
          </p:cNvPr>
          <p:cNvSpPr>
            <a:spLocks noChangeShapeType="1"/>
          </p:cNvSpPr>
          <p:nvPr/>
        </p:nvSpPr>
        <p:spPr bwMode="auto">
          <a:xfrm flipV="1">
            <a:off x="3676650" y="2152650"/>
            <a:ext cx="139700" cy="107950"/>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4" name="Line 38">
            <a:extLst>
              <a:ext uri="{FF2B5EF4-FFF2-40B4-BE49-F238E27FC236}">
                <a16:creationId xmlns:a16="http://schemas.microsoft.com/office/drawing/2014/main" id="{679A78F7-023C-4C4D-905D-08CB42D9BF25}"/>
              </a:ext>
            </a:extLst>
          </p:cNvPr>
          <p:cNvSpPr>
            <a:spLocks noChangeShapeType="1"/>
          </p:cNvSpPr>
          <p:nvPr/>
        </p:nvSpPr>
        <p:spPr bwMode="auto">
          <a:xfrm>
            <a:off x="4508500" y="2159000"/>
            <a:ext cx="152400" cy="114300"/>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5" name="Text Box 39">
            <a:extLst>
              <a:ext uri="{FF2B5EF4-FFF2-40B4-BE49-F238E27FC236}">
                <a16:creationId xmlns:a16="http://schemas.microsoft.com/office/drawing/2014/main" id="{60B02F14-793E-44A7-ADB1-09DA2994D2A7}"/>
              </a:ext>
            </a:extLst>
          </p:cNvPr>
          <p:cNvSpPr txBox="1">
            <a:spLocks noChangeArrowheads="1"/>
          </p:cNvSpPr>
          <p:nvPr/>
        </p:nvSpPr>
        <p:spPr bwMode="auto">
          <a:xfrm>
            <a:off x="1828800" y="381000"/>
            <a:ext cx="571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Modeling all the wave propagation and scattering components as a transfer function</a:t>
            </a:r>
          </a:p>
        </p:txBody>
      </p:sp>
      <p:sp>
        <p:nvSpPr>
          <p:cNvPr id="14376" name="Rectangle 40">
            <a:extLst>
              <a:ext uri="{FF2B5EF4-FFF2-40B4-BE49-F238E27FC236}">
                <a16:creationId xmlns:a16="http://schemas.microsoft.com/office/drawing/2014/main" id="{C5E2B168-7A4D-44E9-BF3B-56C3E7292CC8}"/>
              </a:ext>
            </a:extLst>
          </p:cNvPr>
          <p:cNvSpPr>
            <a:spLocks noChangeArrowheads="1"/>
          </p:cNvSpPr>
          <p:nvPr/>
        </p:nvSpPr>
        <p:spPr bwMode="auto">
          <a:xfrm>
            <a:off x="3733800" y="5257800"/>
            <a:ext cx="9906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77" name="Line 41">
            <a:extLst>
              <a:ext uri="{FF2B5EF4-FFF2-40B4-BE49-F238E27FC236}">
                <a16:creationId xmlns:a16="http://schemas.microsoft.com/office/drawing/2014/main" id="{605B0699-A37E-4AA8-A1AA-CD1AEBDB50D5}"/>
              </a:ext>
            </a:extLst>
          </p:cNvPr>
          <p:cNvSpPr>
            <a:spLocks noChangeShapeType="1"/>
          </p:cNvSpPr>
          <p:nvPr/>
        </p:nvSpPr>
        <p:spPr bwMode="auto">
          <a:xfrm>
            <a:off x="3352800" y="5638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8" name="Line 42">
            <a:extLst>
              <a:ext uri="{FF2B5EF4-FFF2-40B4-BE49-F238E27FC236}">
                <a16:creationId xmlns:a16="http://schemas.microsoft.com/office/drawing/2014/main" id="{2ED51137-9C8A-456D-BCBD-B4223598C33E}"/>
              </a:ext>
            </a:extLst>
          </p:cNvPr>
          <p:cNvSpPr>
            <a:spLocks noChangeShapeType="1"/>
          </p:cNvSpPr>
          <p:nvPr/>
        </p:nvSpPr>
        <p:spPr bwMode="auto">
          <a:xfrm>
            <a:off x="4724400" y="5638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4379" name="Object 43">
            <a:extLst>
              <a:ext uri="{FF2B5EF4-FFF2-40B4-BE49-F238E27FC236}">
                <a16:creationId xmlns:a16="http://schemas.microsoft.com/office/drawing/2014/main" id="{A3CC025A-C22A-4DCD-B1AC-5E95AC7750AB}"/>
              </a:ext>
            </a:extLst>
          </p:cNvPr>
          <p:cNvGraphicFramePr>
            <a:graphicFrameLocks noChangeAspect="1"/>
          </p:cNvGraphicFramePr>
          <p:nvPr/>
        </p:nvGraphicFramePr>
        <p:xfrm>
          <a:off x="2514600" y="5410200"/>
          <a:ext cx="674688" cy="441325"/>
        </p:xfrm>
        <a:graphic>
          <a:graphicData uri="http://schemas.openxmlformats.org/presentationml/2006/ole">
            <mc:AlternateContent xmlns:mc="http://schemas.openxmlformats.org/markup-compatibility/2006">
              <mc:Choice xmlns:v="urn:schemas-microsoft-com:vml" Requires="v">
                <p:oleObj spid="_x0000_s11271" name="Equation" r:id="rId14" imgW="419040" imgH="253800" progId="Equation.DSMT4">
                  <p:embed/>
                </p:oleObj>
              </mc:Choice>
              <mc:Fallback>
                <p:oleObj name="Equation" r:id="rId14" imgW="419040" imgH="253800" progId="Equation.DSMT4">
                  <p:embed/>
                  <p:pic>
                    <p:nvPicPr>
                      <p:cNvPr id="0" name="Object 4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14600" y="5410200"/>
                        <a:ext cx="674688"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80" name="Object 44">
            <a:extLst>
              <a:ext uri="{FF2B5EF4-FFF2-40B4-BE49-F238E27FC236}">
                <a16:creationId xmlns:a16="http://schemas.microsoft.com/office/drawing/2014/main" id="{E544BEC9-978C-4728-BD5D-94EE1D772C41}"/>
              </a:ext>
            </a:extLst>
          </p:cNvPr>
          <p:cNvGraphicFramePr>
            <a:graphicFrameLocks noChangeAspect="1"/>
          </p:cNvGraphicFramePr>
          <p:nvPr/>
        </p:nvGraphicFramePr>
        <p:xfrm>
          <a:off x="5181600" y="5410200"/>
          <a:ext cx="723900" cy="447675"/>
        </p:xfrm>
        <a:graphic>
          <a:graphicData uri="http://schemas.openxmlformats.org/presentationml/2006/ole">
            <mc:AlternateContent xmlns:mc="http://schemas.openxmlformats.org/markup-compatibility/2006">
              <mc:Choice xmlns:v="urn:schemas-microsoft-com:vml" Requires="v">
                <p:oleObj spid="_x0000_s11272" name="Equation" r:id="rId16" imgW="444240" imgH="253800" progId="Equation.DSMT4">
                  <p:embed/>
                </p:oleObj>
              </mc:Choice>
              <mc:Fallback>
                <p:oleObj name="Equation" r:id="rId16" imgW="444240" imgH="253800" progId="Equation.DSMT4">
                  <p:embed/>
                  <p:pic>
                    <p:nvPicPr>
                      <p:cNvPr id="0" name="Object 4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181600" y="5410200"/>
                        <a:ext cx="723900" cy="447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81" name="Object 45">
            <a:extLst>
              <a:ext uri="{FF2B5EF4-FFF2-40B4-BE49-F238E27FC236}">
                <a16:creationId xmlns:a16="http://schemas.microsoft.com/office/drawing/2014/main" id="{CDB53AEA-A70F-44BE-BAF5-84D17A061ED5}"/>
              </a:ext>
            </a:extLst>
          </p:cNvPr>
          <p:cNvGraphicFramePr>
            <a:graphicFrameLocks noChangeAspect="1"/>
          </p:cNvGraphicFramePr>
          <p:nvPr/>
        </p:nvGraphicFramePr>
        <p:xfrm>
          <a:off x="3886200" y="5410200"/>
          <a:ext cx="677863" cy="457200"/>
        </p:xfrm>
        <a:graphic>
          <a:graphicData uri="http://schemas.openxmlformats.org/presentationml/2006/ole">
            <mc:AlternateContent xmlns:mc="http://schemas.openxmlformats.org/markup-compatibility/2006">
              <mc:Choice xmlns:v="urn:schemas-microsoft-com:vml" Requires="v">
                <p:oleObj spid="_x0000_s11273" name="Equation" r:id="rId18" imgW="406080" imgH="253800" progId="Equation.DSMT4">
                  <p:embed/>
                </p:oleObj>
              </mc:Choice>
              <mc:Fallback>
                <p:oleObj name="Equation" r:id="rId18" imgW="406080" imgH="253800" progId="Equation.DSMT4">
                  <p:embed/>
                  <p:pic>
                    <p:nvPicPr>
                      <p:cNvPr id="0" name="Object 4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6200" y="5410200"/>
                        <a:ext cx="6778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82" name="Text Box 46">
            <a:extLst>
              <a:ext uri="{FF2B5EF4-FFF2-40B4-BE49-F238E27FC236}">
                <a16:creationId xmlns:a16="http://schemas.microsoft.com/office/drawing/2014/main" id="{92A5666B-6BEF-454D-8C58-6006DE1ED7EC}"/>
              </a:ext>
            </a:extLst>
          </p:cNvPr>
          <p:cNvSpPr txBox="1">
            <a:spLocks noChangeArrowheads="1"/>
          </p:cNvSpPr>
          <p:nvPr/>
        </p:nvSpPr>
        <p:spPr bwMode="auto">
          <a:xfrm>
            <a:off x="2895600" y="6324600"/>
            <a:ext cx="343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acoustic/elastic transfer function</a:t>
            </a:r>
          </a:p>
        </p:txBody>
      </p:sp>
      <p:graphicFrame>
        <p:nvGraphicFramePr>
          <p:cNvPr id="14391" name="Object 55">
            <a:extLst>
              <a:ext uri="{FF2B5EF4-FFF2-40B4-BE49-F238E27FC236}">
                <a16:creationId xmlns:a16="http://schemas.microsoft.com/office/drawing/2014/main" id="{69F7329A-1F9F-4AC9-AFF7-0AC8C611C488}"/>
              </a:ext>
            </a:extLst>
          </p:cNvPr>
          <p:cNvGraphicFramePr>
            <a:graphicFrameLocks noChangeAspect="1"/>
          </p:cNvGraphicFramePr>
          <p:nvPr/>
        </p:nvGraphicFramePr>
        <p:xfrm>
          <a:off x="4343400" y="4419600"/>
          <a:ext cx="565150" cy="369888"/>
        </p:xfrm>
        <a:graphic>
          <a:graphicData uri="http://schemas.openxmlformats.org/presentationml/2006/ole">
            <mc:AlternateContent xmlns:mc="http://schemas.openxmlformats.org/markup-compatibility/2006">
              <mc:Choice xmlns:v="urn:schemas-microsoft-com:vml" Requires="v">
                <p:oleObj spid="_x0000_s11274" name="Equation" r:id="rId20" imgW="368280" imgH="241200" progId="Equation.DSMT4">
                  <p:embed/>
                </p:oleObj>
              </mc:Choice>
              <mc:Fallback>
                <p:oleObj name="Equation" r:id="rId20" imgW="368280" imgH="241200" progId="Equation.DSMT4">
                  <p:embed/>
                  <p:pic>
                    <p:nvPicPr>
                      <p:cNvPr id="0" name="Object 5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43400" y="4419600"/>
                        <a:ext cx="56515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407" name="Object 71">
            <a:extLst>
              <a:ext uri="{FF2B5EF4-FFF2-40B4-BE49-F238E27FC236}">
                <a16:creationId xmlns:a16="http://schemas.microsoft.com/office/drawing/2014/main" id="{B32D07CD-F212-43B5-A2B0-A68D99C6FB7D}"/>
              </a:ext>
            </a:extLst>
          </p:cNvPr>
          <p:cNvGraphicFramePr>
            <a:graphicFrameLocks noChangeAspect="1"/>
          </p:cNvGraphicFramePr>
          <p:nvPr/>
        </p:nvGraphicFramePr>
        <p:xfrm>
          <a:off x="762000" y="3810000"/>
          <a:ext cx="614363" cy="384175"/>
        </p:xfrm>
        <a:graphic>
          <a:graphicData uri="http://schemas.openxmlformats.org/presentationml/2006/ole">
            <mc:AlternateContent xmlns:mc="http://schemas.openxmlformats.org/markup-compatibility/2006">
              <mc:Choice xmlns:v="urn:schemas-microsoft-com:vml" Requires="v">
                <p:oleObj spid="_x0000_s11275" name="Equation" r:id="rId22" imgW="406080" imgH="253800" progId="Equation.DSMT4">
                  <p:embed/>
                </p:oleObj>
              </mc:Choice>
              <mc:Fallback>
                <p:oleObj name="Equation" r:id="rId22" imgW="406080" imgH="253800" progId="Equation.DSMT4">
                  <p:embed/>
                  <p:pic>
                    <p:nvPicPr>
                      <p:cNvPr id="0" name="Object 7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3810000"/>
                        <a:ext cx="614363"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408" name="Object 72">
            <a:extLst>
              <a:ext uri="{FF2B5EF4-FFF2-40B4-BE49-F238E27FC236}">
                <a16:creationId xmlns:a16="http://schemas.microsoft.com/office/drawing/2014/main" id="{48D13D5B-92AE-4768-A089-48038F9BA0CC}"/>
              </a:ext>
            </a:extLst>
          </p:cNvPr>
          <p:cNvGraphicFramePr>
            <a:graphicFrameLocks noChangeAspect="1"/>
          </p:cNvGraphicFramePr>
          <p:nvPr/>
        </p:nvGraphicFramePr>
        <p:xfrm>
          <a:off x="3505200" y="4343400"/>
          <a:ext cx="685800" cy="415925"/>
        </p:xfrm>
        <a:graphic>
          <a:graphicData uri="http://schemas.openxmlformats.org/presentationml/2006/ole">
            <mc:AlternateContent xmlns:mc="http://schemas.openxmlformats.org/markup-compatibility/2006">
              <mc:Choice xmlns:v="urn:schemas-microsoft-com:vml" Requires="v">
                <p:oleObj spid="_x0000_s11276" name="Equation" r:id="rId23" imgW="419040" imgH="253800" progId="Equation.DSMT4">
                  <p:embed/>
                </p:oleObj>
              </mc:Choice>
              <mc:Fallback>
                <p:oleObj name="Equation" r:id="rId23" imgW="419040" imgH="253800" progId="Equation.DSMT4">
                  <p:embed/>
                  <p:pic>
                    <p:nvPicPr>
                      <p:cNvPr id="0" name="Object 7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5200" y="4343400"/>
                        <a:ext cx="685800" cy="415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409" name="Object 73">
            <a:extLst>
              <a:ext uri="{FF2B5EF4-FFF2-40B4-BE49-F238E27FC236}">
                <a16:creationId xmlns:a16="http://schemas.microsoft.com/office/drawing/2014/main" id="{426FFDAE-BBA0-49F9-9370-234622425B2F}"/>
              </a:ext>
            </a:extLst>
          </p:cNvPr>
          <p:cNvGraphicFramePr>
            <a:graphicFrameLocks noChangeAspect="1"/>
          </p:cNvGraphicFramePr>
          <p:nvPr/>
        </p:nvGraphicFramePr>
        <p:xfrm>
          <a:off x="6934200" y="3733800"/>
          <a:ext cx="641350" cy="376238"/>
        </p:xfrm>
        <a:graphic>
          <a:graphicData uri="http://schemas.openxmlformats.org/presentationml/2006/ole">
            <mc:AlternateContent xmlns:mc="http://schemas.openxmlformats.org/markup-compatibility/2006">
              <mc:Choice xmlns:v="urn:schemas-microsoft-com:vml" Requires="v">
                <p:oleObj spid="_x0000_s11277" name="Equation" r:id="rId24" imgW="431640" imgH="253800" progId="Equation.DSMT4">
                  <p:embed/>
                </p:oleObj>
              </mc:Choice>
              <mc:Fallback>
                <p:oleObj name="Equation" r:id="rId24" imgW="431640" imgH="253800" progId="Equation.DSMT4">
                  <p:embed/>
                  <p:pic>
                    <p:nvPicPr>
                      <p:cNvPr id="0" name="Object 7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34200" y="3733800"/>
                        <a:ext cx="641350"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84" name="Rectangle 48">
            <a:extLst>
              <a:ext uri="{FF2B5EF4-FFF2-40B4-BE49-F238E27FC236}">
                <a16:creationId xmlns:a16="http://schemas.microsoft.com/office/drawing/2014/main" id="{14EA9F21-7C6B-4023-8AE2-98C4BF25A448}"/>
              </a:ext>
            </a:extLst>
          </p:cNvPr>
          <p:cNvSpPr>
            <a:spLocks noChangeArrowheads="1"/>
          </p:cNvSpPr>
          <p:nvPr/>
        </p:nvSpPr>
        <p:spPr bwMode="auto">
          <a:xfrm>
            <a:off x="4862513" y="3992563"/>
            <a:ext cx="1463675" cy="62547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5" name="AutoShape 49">
            <a:extLst>
              <a:ext uri="{FF2B5EF4-FFF2-40B4-BE49-F238E27FC236}">
                <a16:creationId xmlns:a16="http://schemas.microsoft.com/office/drawing/2014/main" id="{F81F2AE6-3390-43E9-B166-394452D95706}"/>
              </a:ext>
            </a:extLst>
          </p:cNvPr>
          <p:cNvSpPr>
            <a:spLocks noChangeArrowheads="1"/>
          </p:cNvSpPr>
          <p:nvPr/>
        </p:nvSpPr>
        <p:spPr bwMode="auto">
          <a:xfrm rot="5400000">
            <a:off x="5965825" y="3863975"/>
            <a:ext cx="1189038" cy="820738"/>
          </a:xfrm>
          <a:prstGeom prst="triangle">
            <a:avLst>
              <a:gd name="adj" fmla="val 50000"/>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6" name="Rectangle 50">
            <a:extLst>
              <a:ext uri="{FF2B5EF4-FFF2-40B4-BE49-F238E27FC236}">
                <a16:creationId xmlns:a16="http://schemas.microsoft.com/office/drawing/2014/main" id="{1D196B9B-BE5F-43F9-B89D-28130A19D78C}"/>
              </a:ext>
            </a:extLst>
          </p:cNvPr>
          <p:cNvSpPr>
            <a:spLocks noChangeArrowheads="1"/>
          </p:cNvSpPr>
          <p:nvPr/>
        </p:nvSpPr>
        <p:spPr bwMode="auto">
          <a:xfrm>
            <a:off x="5330825" y="3867150"/>
            <a:ext cx="527050" cy="8763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7" name="Rectangle 51">
            <a:extLst>
              <a:ext uri="{FF2B5EF4-FFF2-40B4-BE49-F238E27FC236}">
                <a16:creationId xmlns:a16="http://schemas.microsoft.com/office/drawing/2014/main" id="{D793B637-3AB6-4AF6-9B8C-2A3175F33D39}"/>
              </a:ext>
            </a:extLst>
          </p:cNvPr>
          <p:cNvSpPr>
            <a:spLocks noChangeArrowheads="1"/>
          </p:cNvSpPr>
          <p:nvPr/>
        </p:nvSpPr>
        <p:spPr bwMode="auto">
          <a:xfrm>
            <a:off x="6267450" y="4117975"/>
            <a:ext cx="115888" cy="32702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8" name="Oval 52">
            <a:extLst>
              <a:ext uri="{FF2B5EF4-FFF2-40B4-BE49-F238E27FC236}">
                <a16:creationId xmlns:a16="http://schemas.microsoft.com/office/drawing/2014/main" id="{C4952D10-0B70-4822-A607-B1CA0884B338}"/>
              </a:ext>
            </a:extLst>
          </p:cNvPr>
          <p:cNvSpPr>
            <a:spLocks noChangeArrowheads="1"/>
          </p:cNvSpPr>
          <p:nvPr/>
        </p:nvSpPr>
        <p:spPr bwMode="auto">
          <a:xfrm>
            <a:off x="4725988" y="4127500"/>
            <a:ext cx="293687" cy="312738"/>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89" name="Rectangle 53">
            <a:extLst>
              <a:ext uri="{FF2B5EF4-FFF2-40B4-BE49-F238E27FC236}">
                <a16:creationId xmlns:a16="http://schemas.microsoft.com/office/drawing/2014/main" id="{A13A656E-F131-4230-BBD6-6C63BC81FF57}"/>
              </a:ext>
            </a:extLst>
          </p:cNvPr>
          <p:cNvSpPr>
            <a:spLocks noChangeArrowheads="1"/>
          </p:cNvSpPr>
          <p:nvPr/>
        </p:nvSpPr>
        <p:spPr bwMode="auto">
          <a:xfrm>
            <a:off x="4979988" y="3910013"/>
            <a:ext cx="246062" cy="153987"/>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0" name="Line 54">
            <a:extLst>
              <a:ext uri="{FF2B5EF4-FFF2-40B4-BE49-F238E27FC236}">
                <a16:creationId xmlns:a16="http://schemas.microsoft.com/office/drawing/2014/main" id="{5AB5F91F-AF64-4659-B289-D451FA558EC8}"/>
              </a:ext>
            </a:extLst>
          </p:cNvPr>
          <p:cNvSpPr>
            <a:spLocks noChangeShapeType="1"/>
          </p:cNvSpPr>
          <p:nvPr/>
        </p:nvSpPr>
        <p:spPr bwMode="auto">
          <a:xfrm>
            <a:off x="6970713" y="4278313"/>
            <a:ext cx="2921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98" name="Rectangle 62">
            <a:extLst>
              <a:ext uri="{FF2B5EF4-FFF2-40B4-BE49-F238E27FC236}">
                <a16:creationId xmlns:a16="http://schemas.microsoft.com/office/drawing/2014/main" id="{8AA2E3C5-8014-4E5F-BC2F-E87ADE7766A6}"/>
              </a:ext>
            </a:extLst>
          </p:cNvPr>
          <p:cNvSpPr>
            <a:spLocks noChangeArrowheads="1"/>
          </p:cNvSpPr>
          <p:nvPr/>
        </p:nvSpPr>
        <p:spPr bwMode="auto">
          <a:xfrm>
            <a:off x="1582738" y="3929063"/>
            <a:ext cx="1463675" cy="62706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99" name="AutoShape 63">
            <a:extLst>
              <a:ext uri="{FF2B5EF4-FFF2-40B4-BE49-F238E27FC236}">
                <a16:creationId xmlns:a16="http://schemas.microsoft.com/office/drawing/2014/main" id="{EC23448A-A10C-4450-8D27-08205D5A7C16}"/>
              </a:ext>
            </a:extLst>
          </p:cNvPr>
          <p:cNvSpPr>
            <a:spLocks noChangeArrowheads="1"/>
          </p:cNvSpPr>
          <p:nvPr/>
        </p:nvSpPr>
        <p:spPr bwMode="auto">
          <a:xfrm rot="5400000">
            <a:off x="2686844" y="3801269"/>
            <a:ext cx="1189038" cy="819150"/>
          </a:xfrm>
          <a:prstGeom prst="triangle">
            <a:avLst>
              <a:gd name="adj" fmla="val 50000"/>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0" name="Rectangle 64">
            <a:extLst>
              <a:ext uri="{FF2B5EF4-FFF2-40B4-BE49-F238E27FC236}">
                <a16:creationId xmlns:a16="http://schemas.microsoft.com/office/drawing/2014/main" id="{A293AA94-1058-4428-BA9B-E73A52D1C7A0}"/>
              </a:ext>
            </a:extLst>
          </p:cNvPr>
          <p:cNvSpPr>
            <a:spLocks noChangeArrowheads="1"/>
          </p:cNvSpPr>
          <p:nvPr/>
        </p:nvSpPr>
        <p:spPr bwMode="auto">
          <a:xfrm>
            <a:off x="2051050" y="3805238"/>
            <a:ext cx="527050" cy="87471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1" name="Rectangle 65">
            <a:extLst>
              <a:ext uri="{FF2B5EF4-FFF2-40B4-BE49-F238E27FC236}">
                <a16:creationId xmlns:a16="http://schemas.microsoft.com/office/drawing/2014/main" id="{109128C4-5167-4A21-A060-541908B2CC32}"/>
              </a:ext>
            </a:extLst>
          </p:cNvPr>
          <p:cNvSpPr>
            <a:spLocks noChangeArrowheads="1"/>
          </p:cNvSpPr>
          <p:nvPr/>
        </p:nvSpPr>
        <p:spPr bwMode="auto">
          <a:xfrm>
            <a:off x="2987675" y="4054475"/>
            <a:ext cx="115888" cy="32702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2" name="Oval 66">
            <a:extLst>
              <a:ext uri="{FF2B5EF4-FFF2-40B4-BE49-F238E27FC236}">
                <a16:creationId xmlns:a16="http://schemas.microsoft.com/office/drawing/2014/main" id="{6973449A-DC1F-49C4-A363-3E769D557EBB}"/>
              </a:ext>
            </a:extLst>
          </p:cNvPr>
          <p:cNvSpPr>
            <a:spLocks noChangeArrowheads="1"/>
          </p:cNvSpPr>
          <p:nvPr/>
        </p:nvSpPr>
        <p:spPr bwMode="auto">
          <a:xfrm>
            <a:off x="1447800" y="4065588"/>
            <a:ext cx="292100" cy="312737"/>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3" name="Rectangle 67">
            <a:extLst>
              <a:ext uri="{FF2B5EF4-FFF2-40B4-BE49-F238E27FC236}">
                <a16:creationId xmlns:a16="http://schemas.microsoft.com/office/drawing/2014/main" id="{44840D16-CD42-4F0E-A4A6-ABD0A6282D96}"/>
              </a:ext>
            </a:extLst>
          </p:cNvPr>
          <p:cNvSpPr>
            <a:spLocks noChangeArrowheads="1"/>
          </p:cNvSpPr>
          <p:nvPr/>
        </p:nvSpPr>
        <p:spPr bwMode="auto">
          <a:xfrm>
            <a:off x="1700213" y="3848100"/>
            <a:ext cx="246062" cy="153988"/>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04" name="Line 68">
            <a:extLst>
              <a:ext uri="{FF2B5EF4-FFF2-40B4-BE49-F238E27FC236}">
                <a16:creationId xmlns:a16="http://schemas.microsoft.com/office/drawing/2014/main" id="{B4791FCB-FE1F-471B-8A62-F31B2F597EAC}"/>
              </a:ext>
            </a:extLst>
          </p:cNvPr>
          <p:cNvSpPr>
            <a:spLocks noChangeShapeType="1"/>
          </p:cNvSpPr>
          <p:nvPr/>
        </p:nvSpPr>
        <p:spPr bwMode="auto">
          <a:xfrm>
            <a:off x="3690938" y="4214813"/>
            <a:ext cx="2936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410" name="Oval 74">
            <a:extLst>
              <a:ext uri="{FF2B5EF4-FFF2-40B4-BE49-F238E27FC236}">
                <a16:creationId xmlns:a16="http://schemas.microsoft.com/office/drawing/2014/main" id="{8B62F0B4-6DF6-4E37-9412-E2B85DBD43A5}"/>
              </a:ext>
            </a:extLst>
          </p:cNvPr>
          <p:cNvSpPr>
            <a:spLocks noChangeArrowheads="1"/>
          </p:cNvSpPr>
          <p:nvPr/>
        </p:nvSpPr>
        <p:spPr bwMode="auto">
          <a:xfrm>
            <a:off x="3810000" y="3429000"/>
            <a:ext cx="877888" cy="1627188"/>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4" name="Group 4">
            <a:extLst>
              <a:ext uri="{FF2B5EF4-FFF2-40B4-BE49-F238E27FC236}">
                <a16:creationId xmlns:a16="http://schemas.microsoft.com/office/drawing/2014/main" id="{D4126F19-5EBA-4A1F-A58C-5419BD9569E9}"/>
              </a:ext>
            </a:extLst>
          </p:cNvPr>
          <p:cNvGrpSpPr>
            <a:grpSpLocks/>
          </p:cNvGrpSpPr>
          <p:nvPr/>
        </p:nvGrpSpPr>
        <p:grpSpPr bwMode="auto">
          <a:xfrm>
            <a:off x="2667000" y="685800"/>
            <a:ext cx="3429000" cy="2749550"/>
            <a:chOff x="864" y="288"/>
            <a:chExt cx="2160" cy="1732"/>
          </a:xfrm>
        </p:grpSpPr>
        <p:sp>
          <p:nvSpPr>
            <p:cNvPr id="15365" name="Rectangle 5">
              <a:extLst>
                <a:ext uri="{FF2B5EF4-FFF2-40B4-BE49-F238E27FC236}">
                  <a16:creationId xmlns:a16="http://schemas.microsoft.com/office/drawing/2014/main" id="{B95AD05F-F033-4D8D-8299-4C6489797146}"/>
                </a:ext>
              </a:extLst>
            </p:cNvPr>
            <p:cNvSpPr>
              <a:spLocks noChangeArrowheads="1"/>
            </p:cNvSpPr>
            <p:nvPr/>
          </p:nvSpPr>
          <p:spPr bwMode="auto">
            <a:xfrm>
              <a:off x="864" y="916"/>
              <a:ext cx="2112" cy="1104"/>
            </a:xfrm>
            <a:prstGeom prst="rect">
              <a:avLst/>
            </a:prstGeom>
            <a:solidFill>
              <a:srgbClr val="CCE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6" name="Rectangle 6">
              <a:extLst>
                <a:ext uri="{FF2B5EF4-FFF2-40B4-BE49-F238E27FC236}">
                  <a16:creationId xmlns:a16="http://schemas.microsoft.com/office/drawing/2014/main" id="{FCB7BC45-B3BB-477B-B893-5F368ED54EED}"/>
                </a:ext>
              </a:extLst>
            </p:cNvPr>
            <p:cNvSpPr>
              <a:spLocks noChangeArrowheads="1"/>
            </p:cNvSpPr>
            <p:nvPr/>
          </p:nvSpPr>
          <p:spPr bwMode="auto">
            <a:xfrm rot="1463205">
              <a:off x="1104" y="1108"/>
              <a:ext cx="288" cy="19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7" name="AutoShape 7">
              <a:extLst>
                <a:ext uri="{FF2B5EF4-FFF2-40B4-BE49-F238E27FC236}">
                  <a16:creationId xmlns:a16="http://schemas.microsoft.com/office/drawing/2014/main" id="{89B66CFA-52A5-4654-8385-29E6D0529149}"/>
                </a:ext>
              </a:extLst>
            </p:cNvPr>
            <p:cNvSpPr>
              <a:spLocks noChangeArrowheads="1"/>
            </p:cNvSpPr>
            <p:nvPr/>
          </p:nvSpPr>
          <p:spPr bwMode="auto">
            <a:xfrm flipV="1">
              <a:off x="1440" y="1060"/>
              <a:ext cx="960" cy="81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8" name="Line 8">
              <a:extLst>
                <a:ext uri="{FF2B5EF4-FFF2-40B4-BE49-F238E27FC236}">
                  <a16:creationId xmlns:a16="http://schemas.microsoft.com/office/drawing/2014/main" id="{C1587D93-6B3D-46B1-B19B-904579FF94C8}"/>
                </a:ext>
              </a:extLst>
            </p:cNvPr>
            <p:cNvSpPr>
              <a:spLocks noChangeShapeType="1"/>
            </p:cNvSpPr>
            <p:nvPr/>
          </p:nvSpPr>
          <p:spPr bwMode="auto">
            <a:xfrm>
              <a:off x="864" y="724"/>
              <a:ext cx="0" cy="12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9" name="Line 9">
              <a:extLst>
                <a:ext uri="{FF2B5EF4-FFF2-40B4-BE49-F238E27FC236}">
                  <a16:creationId xmlns:a16="http://schemas.microsoft.com/office/drawing/2014/main" id="{EE01276B-7728-4067-A112-6A7D35DC13A3}"/>
                </a:ext>
              </a:extLst>
            </p:cNvPr>
            <p:cNvSpPr>
              <a:spLocks noChangeShapeType="1"/>
            </p:cNvSpPr>
            <p:nvPr/>
          </p:nvSpPr>
          <p:spPr bwMode="auto">
            <a:xfrm>
              <a:off x="2976" y="724"/>
              <a:ext cx="0" cy="12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0" name="AutoShape 10">
              <a:extLst>
                <a:ext uri="{FF2B5EF4-FFF2-40B4-BE49-F238E27FC236}">
                  <a16:creationId xmlns:a16="http://schemas.microsoft.com/office/drawing/2014/main" id="{68868EB9-759E-41CD-B748-9F05C6729FE7}"/>
                </a:ext>
              </a:extLst>
            </p:cNvPr>
            <p:cNvSpPr>
              <a:spLocks noChangeArrowheads="1"/>
            </p:cNvSpPr>
            <p:nvPr/>
          </p:nvSpPr>
          <p:spPr bwMode="auto">
            <a:xfrm>
              <a:off x="864" y="292"/>
              <a:ext cx="480" cy="33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1" name="AutoShape 11">
              <a:extLst>
                <a:ext uri="{FF2B5EF4-FFF2-40B4-BE49-F238E27FC236}">
                  <a16:creationId xmlns:a16="http://schemas.microsoft.com/office/drawing/2014/main" id="{F352A265-0459-4E9E-963E-BE23A21E0F02}"/>
                </a:ext>
              </a:extLst>
            </p:cNvPr>
            <p:cNvSpPr>
              <a:spLocks noChangeArrowheads="1"/>
            </p:cNvSpPr>
            <p:nvPr/>
          </p:nvSpPr>
          <p:spPr bwMode="auto">
            <a:xfrm>
              <a:off x="2544" y="292"/>
              <a:ext cx="480" cy="336"/>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2" name="Line 12">
              <a:extLst>
                <a:ext uri="{FF2B5EF4-FFF2-40B4-BE49-F238E27FC236}">
                  <a16:creationId xmlns:a16="http://schemas.microsoft.com/office/drawing/2014/main" id="{2165CA36-375D-496F-8A85-9DE61099E4D6}"/>
                </a:ext>
              </a:extLst>
            </p:cNvPr>
            <p:cNvSpPr>
              <a:spLocks noChangeShapeType="1"/>
            </p:cNvSpPr>
            <p:nvPr/>
          </p:nvSpPr>
          <p:spPr bwMode="auto">
            <a:xfrm flipH="1" flipV="1">
              <a:off x="1005" y="1069"/>
              <a:ext cx="109" cy="6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3" name="Line 13">
              <a:extLst>
                <a:ext uri="{FF2B5EF4-FFF2-40B4-BE49-F238E27FC236}">
                  <a16:creationId xmlns:a16="http://schemas.microsoft.com/office/drawing/2014/main" id="{BE1235A8-EFA8-4E83-A69E-73D263FE8835}"/>
                </a:ext>
              </a:extLst>
            </p:cNvPr>
            <p:cNvSpPr>
              <a:spLocks noChangeShapeType="1"/>
            </p:cNvSpPr>
            <p:nvPr/>
          </p:nvSpPr>
          <p:spPr bwMode="auto">
            <a:xfrm flipV="1">
              <a:off x="1008" y="484"/>
              <a:ext cx="3" cy="58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4" name="Rectangle 14">
              <a:extLst>
                <a:ext uri="{FF2B5EF4-FFF2-40B4-BE49-F238E27FC236}">
                  <a16:creationId xmlns:a16="http://schemas.microsoft.com/office/drawing/2014/main" id="{8CA00A69-93FE-4C2C-96A6-B4E8AEC7E726}"/>
                </a:ext>
              </a:extLst>
            </p:cNvPr>
            <p:cNvSpPr>
              <a:spLocks noChangeArrowheads="1"/>
            </p:cNvSpPr>
            <p:nvPr/>
          </p:nvSpPr>
          <p:spPr bwMode="auto">
            <a:xfrm rot="9400593">
              <a:off x="2400" y="1108"/>
              <a:ext cx="288" cy="19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5" name="Line 15">
              <a:extLst>
                <a:ext uri="{FF2B5EF4-FFF2-40B4-BE49-F238E27FC236}">
                  <a16:creationId xmlns:a16="http://schemas.microsoft.com/office/drawing/2014/main" id="{59E7DA7F-260F-4B01-B0A9-56AD0A03F264}"/>
                </a:ext>
              </a:extLst>
            </p:cNvPr>
            <p:cNvSpPr>
              <a:spLocks noChangeShapeType="1"/>
            </p:cNvSpPr>
            <p:nvPr/>
          </p:nvSpPr>
          <p:spPr bwMode="auto">
            <a:xfrm flipV="1">
              <a:off x="2688" y="1073"/>
              <a:ext cx="165" cy="6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6" name="Line 16">
              <a:extLst>
                <a:ext uri="{FF2B5EF4-FFF2-40B4-BE49-F238E27FC236}">
                  <a16:creationId xmlns:a16="http://schemas.microsoft.com/office/drawing/2014/main" id="{4C54221A-5392-4402-9CE9-B4DD36138DEE}"/>
                </a:ext>
              </a:extLst>
            </p:cNvPr>
            <p:cNvSpPr>
              <a:spLocks noChangeShapeType="1"/>
            </p:cNvSpPr>
            <p:nvPr/>
          </p:nvSpPr>
          <p:spPr bwMode="auto">
            <a:xfrm flipV="1">
              <a:off x="2853" y="498"/>
              <a:ext cx="0" cy="5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7" name="Line 17">
              <a:extLst>
                <a:ext uri="{FF2B5EF4-FFF2-40B4-BE49-F238E27FC236}">
                  <a16:creationId xmlns:a16="http://schemas.microsoft.com/office/drawing/2014/main" id="{AB50FD71-85DF-4F77-8609-5FF7A9CBB996}"/>
                </a:ext>
              </a:extLst>
            </p:cNvPr>
            <p:cNvSpPr>
              <a:spLocks noChangeShapeType="1"/>
            </p:cNvSpPr>
            <p:nvPr/>
          </p:nvSpPr>
          <p:spPr bwMode="auto">
            <a:xfrm>
              <a:off x="864" y="2020"/>
              <a:ext cx="21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8" name="Oval 18">
              <a:extLst>
                <a:ext uri="{FF2B5EF4-FFF2-40B4-BE49-F238E27FC236}">
                  <a16:creationId xmlns:a16="http://schemas.microsoft.com/office/drawing/2014/main" id="{A2829534-1BDB-4446-B86F-50D2F30319FC}"/>
                </a:ext>
              </a:extLst>
            </p:cNvPr>
            <p:cNvSpPr>
              <a:spLocks noChangeArrowheads="1"/>
            </p:cNvSpPr>
            <p:nvPr/>
          </p:nvSpPr>
          <p:spPr bwMode="auto">
            <a:xfrm>
              <a:off x="1872" y="1252"/>
              <a:ext cx="96"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9" name="Line 19">
              <a:extLst>
                <a:ext uri="{FF2B5EF4-FFF2-40B4-BE49-F238E27FC236}">
                  <a16:creationId xmlns:a16="http://schemas.microsoft.com/office/drawing/2014/main" id="{CA14F98C-2013-4166-980A-1EBF87DE4E96}"/>
                </a:ext>
              </a:extLst>
            </p:cNvPr>
            <p:cNvSpPr>
              <a:spLocks noChangeShapeType="1"/>
            </p:cNvSpPr>
            <p:nvPr/>
          </p:nvSpPr>
          <p:spPr bwMode="auto">
            <a:xfrm>
              <a:off x="1430" y="1280"/>
              <a:ext cx="138" cy="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0" name="Text Box 20">
              <a:extLst>
                <a:ext uri="{FF2B5EF4-FFF2-40B4-BE49-F238E27FC236}">
                  <a16:creationId xmlns:a16="http://schemas.microsoft.com/office/drawing/2014/main" id="{FC0EA4A0-3BA0-4D74-912D-FA356AB6FEA5}"/>
                </a:ext>
              </a:extLst>
            </p:cNvPr>
            <p:cNvSpPr txBox="1">
              <a:spLocks noChangeArrowheads="1"/>
            </p:cNvSpPr>
            <p:nvPr/>
          </p:nvSpPr>
          <p:spPr bwMode="auto">
            <a:xfrm>
              <a:off x="904" y="292"/>
              <a:ext cx="3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pulser</a:t>
              </a:r>
            </a:p>
          </p:txBody>
        </p:sp>
        <p:sp>
          <p:nvSpPr>
            <p:cNvPr id="15381" name="Text Box 21">
              <a:extLst>
                <a:ext uri="{FF2B5EF4-FFF2-40B4-BE49-F238E27FC236}">
                  <a16:creationId xmlns:a16="http://schemas.microsoft.com/office/drawing/2014/main" id="{66D77421-940E-4670-9DD7-DD269DAE1F92}"/>
                </a:ext>
              </a:extLst>
            </p:cNvPr>
            <p:cNvSpPr txBox="1">
              <a:spLocks noChangeArrowheads="1"/>
            </p:cNvSpPr>
            <p:nvPr/>
          </p:nvSpPr>
          <p:spPr bwMode="auto">
            <a:xfrm>
              <a:off x="2572" y="288"/>
              <a:ext cx="42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receiver</a:t>
              </a:r>
            </a:p>
          </p:txBody>
        </p:sp>
        <p:sp>
          <p:nvSpPr>
            <p:cNvPr id="15382" name="Oval 22">
              <a:extLst>
                <a:ext uri="{FF2B5EF4-FFF2-40B4-BE49-F238E27FC236}">
                  <a16:creationId xmlns:a16="http://schemas.microsoft.com/office/drawing/2014/main" id="{868DBE0B-01DB-45E0-A757-AE473CA42215}"/>
                </a:ext>
              </a:extLst>
            </p:cNvPr>
            <p:cNvSpPr>
              <a:spLocks noChangeArrowheads="1"/>
            </p:cNvSpPr>
            <p:nvPr/>
          </p:nvSpPr>
          <p:spPr bwMode="auto">
            <a:xfrm>
              <a:off x="988" y="47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3" name="Oval 23">
              <a:extLst>
                <a:ext uri="{FF2B5EF4-FFF2-40B4-BE49-F238E27FC236}">
                  <a16:creationId xmlns:a16="http://schemas.microsoft.com/office/drawing/2014/main" id="{099BBE05-CC7A-4DC9-B9C6-D4CA0768E5AA}"/>
                </a:ext>
              </a:extLst>
            </p:cNvPr>
            <p:cNvSpPr>
              <a:spLocks noChangeArrowheads="1"/>
            </p:cNvSpPr>
            <p:nvPr/>
          </p:nvSpPr>
          <p:spPr bwMode="auto">
            <a:xfrm>
              <a:off x="2832" y="48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4" name="Rectangle 24">
              <a:extLst>
                <a:ext uri="{FF2B5EF4-FFF2-40B4-BE49-F238E27FC236}">
                  <a16:creationId xmlns:a16="http://schemas.microsoft.com/office/drawing/2014/main" id="{26862F42-194E-47C5-BAAC-D34B460EA4C1}"/>
                </a:ext>
              </a:extLst>
            </p:cNvPr>
            <p:cNvSpPr>
              <a:spLocks noChangeArrowheads="1"/>
            </p:cNvSpPr>
            <p:nvPr/>
          </p:nvSpPr>
          <p:spPr bwMode="auto">
            <a:xfrm>
              <a:off x="1584" y="1684"/>
              <a:ext cx="144" cy="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5" name="Text Box 25">
              <a:extLst>
                <a:ext uri="{FF2B5EF4-FFF2-40B4-BE49-F238E27FC236}">
                  <a16:creationId xmlns:a16="http://schemas.microsoft.com/office/drawing/2014/main" id="{4B4F8266-E374-40C7-9BA6-C60FB37434F1}"/>
                </a:ext>
              </a:extLst>
            </p:cNvPr>
            <p:cNvSpPr txBox="1">
              <a:spLocks noChangeArrowheads="1"/>
            </p:cNvSpPr>
            <p:nvPr/>
          </p:nvSpPr>
          <p:spPr bwMode="auto">
            <a:xfrm>
              <a:off x="1152" y="1108"/>
              <a:ext cx="18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i="1">
                  <a:latin typeface="Times New Roman" panose="02020603050405020304" pitchFamily="18" charset="0"/>
                </a:rPr>
                <a:t>T</a:t>
              </a:r>
            </a:p>
          </p:txBody>
        </p:sp>
        <p:sp>
          <p:nvSpPr>
            <p:cNvPr id="15386" name="Text Box 26">
              <a:extLst>
                <a:ext uri="{FF2B5EF4-FFF2-40B4-BE49-F238E27FC236}">
                  <a16:creationId xmlns:a16="http://schemas.microsoft.com/office/drawing/2014/main" id="{0BE6375F-DAAE-4A70-9BA8-6BD4364FA860}"/>
                </a:ext>
              </a:extLst>
            </p:cNvPr>
            <p:cNvSpPr txBox="1">
              <a:spLocks noChangeArrowheads="1"/>
            </p:cNvSpPr>
            <p:nvPr/>
          </p:nvSpPr>
          <p:spPr bwMode="auto">
            <a:xfrm>
              <a:off x="2448" y="1108"/>
              <a:ext cx="19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i="1">
                  <a:latin typeface="Times New Roman" panose="02020603050405020304" pitchFamily="18" charset="0"/>
                </a:rPr>
                <a:t>R</a:t>
              </a:r>
            </a:p>
          </p:txBody>
        </p:sp>
        <p:sp>
          <p:nvSpPr>
            <p:cNvPr id="15387" name="Text Box 27">
              <a:extLst>
                <a:ext uri="{FF2B5EF4-FFF2-40B4-BE49-F238E27FC236}">
                  <a16:creationId xmlns:a16="http://schemas.microsoft.com/office/drawing/2014/main" id="{D73CF7C7-EAA9-448F-B9DB-6E6D653EE03B}"/>
                </a:ext>
              </a:extLst>
            </p:cNvPr>
            <p:cNvSpPr txBox="1">
              <a:spLocks noChangeArrowheads="1"/>
            </p:cNvSpPr>
            <p:nvPr/>
          </p:nvSpPr>
          <p:spPr bwMode="auto">
            <a:xfrm>
              <a:off x="1872" y="1460"/>
              <a:ext cx="2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latin typeface="Times New Roman" panose="02020603050405020304" pitchFamily="18" charset="0"/>
                </a:rPr>
                <a:t>flaw</a:t>
              </a:r>
            </a:p>
          </p:txBody>
        </p:sp>
        <p:sp>
          <p:nvSpPr>
            <p:cNvPr id="15388" name="Line 28">
              <a:extLst>
                <a:ext uri="{FF2B5EF4-FFF2-40B4-BE49-F238E27FC236}">
                  <a16:creationId xmlns:a16="http://schemas.microsoft.com/office/drawing/2014/main" id="{6543005F-788C-4D7A-AF9A-0927D4992E55}"/>
                </a:ext>
              </a:extLst>
            </p:cNvPr>
            <p:cNvSpPr>
              <a:spLocks noChangeShapeType="1"/>
            </p:cNvSpPr>
            <p:nvPr/>
          </p:nvSpPr>
          <p:spPr bwMode="auto">
            <a:xfrm flipH="1">
              <a:off x="1760" y="1376"/>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389" name="Object 29">
              <a:extLst>
                <a:ext uri="{FF2B5EF4-FFF2-40B4-BE49-F238E27FC236}">
                  <a16:creationId xmlns:a16="http://schemas.microsoft.com/office/drawing/2014/main" id="{144104E2-56EF-4CAC-B978-FDD0EB3CBA7E}"/>
                </a:ext>
              </a:extLst>
            </p:cNvPr>
            <p:cNvGraphicFramePr>
              <a:graphicFrameLocks noChangeAspect="1"/>
            </p:cNvGraphicFramePr>
            <p:nvPr/>
          </p:nvGraphicFramePr>
          <p:xfrm>
            <a:off x="1632" y="1444"/>
            <a:ext cx="120" cy="152"/>
          </p:xfrm>
          <a:graphic>
            <a:graphicData uri="http://schemas.openxmlformats.org/presentationml/2006/ole">
              <mc:AlternateContent xmlns:mc="http://schemas.openxmlformats.org/markup-compatibility/2006">
                <mc:Choice xmlns:v="urn:schemas-microsoft-com:vml" Requires="v">
                  <p:oleObj spid="_x0000_s12290" name="Equation" r:id="rId4" imgW="190440" imgH="241200" progId="Equation.DSMT4">
                    <p:embed/>
                  </p:oleObj>
                </mc:Choice>
                <mc:Fallback>
                  <p:oleObj name="Equation" r:id="rId4" imgW="190440" imgH="2412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2" y="1444"/>
                          <a:ext cx="120" cy="1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90" name="Line 30">
              <a:extLst>
                <a:ext uri="{FF2B5EF4-FFF2-40B4-BE49-F238E27FC236}">
                  <a16:creationId xmlns:a16="http://schemas.microsoft.com/office/drawing/2014/main" id="{09050A53-1CAF-41E2-8C5C-92E04CB042A7}"/>
                </a:ext>
              </a:extLst>
            </p:cNvPr>
            <p:cNvSpPr>
              <a:spLocks noChangeShapeType="1"/>
            </p:cNvSpPr>
            <p:nvPr/>
          </p:nvSpPr>
          <p:spPr bwMode="auto">
            <a:xfrm flipV="1">
              <a:off x="2274" y="1294"/>
              <a:ext cx="123" cy="6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1" name="Line 31">
              <a:extLst>
                <a:ext uri="{FF2B5EF4-FFF2-40B4-BE49-F238E27FC236}">
                  <a16:creationId xmlns:a16="http://schemas.microsoft.com/office/drawing/2014/main" id="{F2F05533-463B-4191-9561-F79CA01DC972}"/>
                </a:ext>
              </a:extLst>
            </p:cNvPr>
            <p:cNvSpPr>
              <a:spLocks noChangeShapeType="1"/>
            </p:cNvSpPr>
            <p:nvPr/>
          </p:nvSpPr>
          <p:spPr bwMode="auto">
            <a:xfrm flipH="1">
              <a:off x="1341" y="1213"/>
              <a:ext cx="43" cy="101"/>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2" name="Line 32">
              <a:extLst>
                <a:ext uri="{FF2B5EF4-FFF2-40B4-BE49-F238E27FC236}">
                  <a16:creationId xmlns:a16="http://schemas.microsoft.com/office/drawing/2014/main" id="{5C4C0748-0560-4F3A-B9CB-258B23F8F0B3}"/>
                </a:ext>
              </a:extLst>
            </p:cNvPr>
            <p:cNvSpPr>
              <a:spLocks noChangeShapeType="1"/>
            </p:cNvSpPr>
            <p:nvPr/>
          </p:nvSpPr>
          <p:spPr bwMode="auto">
            <a:xfrm>
              <a:off x="2406" y="1212"/>
              <a:ext cx="42" cy="102"/>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5393" name="Text Box 33">
            <a:extLst>
              <a:ext uri="{FF2B5EF4-FFF2-40B4-BE49-F238E27FC236}">
                <a16:creationId xmlns:a16="http://schemas.microsoft.com/office/drawing/2014/main" id="{C97D8BAA-A6E3-4297-9F6B-4CC8A6781045}"/>
              </a:ext>
            </a:extLst>
          </p:cNvPr>
          <p:cNvSpPr txBox="1">
            <a:spLocks noChangeArrowheads="1"/>
          </p:cNvSpPr>
          <p:nvPr/>
        </p:nvSpPr>
        <p:spPr bwMode="auto">
          <a:xfrm>
            <a:off x="1905000" y="152400"/>
            <a:ext cx="535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Modeling an entire ultrasonic measurement system</a:t>
            </a:r>
          </a:p>
        </p:txBody>
      </p:sp>
      <p:sp>
        <p:nvSpPr>
          <p:cNvPr id="15408" name="Line 48">
            <a:extLst>
              <a:ext uri="{FF2B5EF4-FFF2-40B4-BE49-F238E27FC236}">
                <a16:creationId xmlns:a16="http://schemas.microsoft.com/office/drawing/2014/main" id="{77CA6B7A-7E54-46D4-B9AE-BCC37A310E68}"/>
              </a:ext>
            </a:extLst>
          </p:cNvPr>
          <p:cNvSpPr>
            <a:spLocks noChangeShapeType="1"/>
          </p:cNvSpPr>
          <p:nvPr/>
        </p:nvSpPr>
        <p:spPr bwMode="auto">
          <a:xfrm>
            <a:off x="6096000" y="838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409" name="Object 49">
            <a:extLst>
              <a:ext uri="{FF2B5EF4-FFF2-40B4-BE49-F238E27FC236}">
                <a16:creationId xmlns:a16="http://schemas.microsoft.com/office/drawing/2014/main" id="{6B4A2829-BF9E-440D-AE17-BD3354285B59}"/>
              </a:ext>
            </a:extLst>
          </p:cNvPr>
          <p:cNvGraphicFramePr>
            <a:graphicFrameLocks noChangeAspect="1"/>
          </p:cNvGraphicFramePr>
          <p:nvPr/>
        </p:nvGraphicFramePr>
        <p:xfrm>
          <a:off x="6705600" y="685800"/>
          <a:ext cx="596900" cy="350838"/>
        </p:xfrm>
        <a:graphic>
          <a:graphicData uri="http://schemas.openxmlformats.org/presentationml/2006/ole">
            <mc:AlternateContent xmlns:mc="http://schemas.openxmlformats.org/markup-compatibility/2006">
              <mc:Choice xmlns:v="urn:schemas-microsoft-com:vml" Requires="v">
                <p:oleObj spid="_x0000_s12291" name="Equation" r:id="rId6" imgW="431640" imgH="253800" progId="Equation.DSMT4">
                  <p:embed/>
                </p:oleObj>
              </mc:Choice>
              <mc:Fallback>
                <p:oleObj name="Equation" r:id="rId6" imgW="431640" imgH="253800" progId="Equation.DSMT4">
                  <p:embed/>
                  <p:pic>
                    <p:nvPicPr>
                      <p:cNvPr id="0" name="Object 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5600" y="685800"/>
                        <a:ext cx="596900"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28" name="Object 68">
            <a:extLst>
              <a:ext uri="{FF2B5EF4-FFF2-40B4-BE49-F238E27FC236}">
                <a16:creationId xmlns:a16="http://schemas.microsoft.com/office/drawing/2014/main" id="{5B431BA3-B64C-4042-A427-D46B8D9B13C6}"/>
              </a:ext>
            </a:extLst>
          </p:cNvPr>
          <p:cNvGraphicFramePr>
            <a:graphicFrameLocks noChangeAspect="1"/>
          </p:cNvGraphicFramePr>
          <p:nvPr/>
        </p:nvGraphicFramePr>
        <p:xfrm>
          <a:off x="4419600" y="4876800"/>
          <a:ext cx="565150" cy="369888"/>
        </p:xfrm>
        <a:graphic>
          <a:graphicData uri="http://schemas.openxmlformats.org/presentationml/2006/ole">
            <mc:AlternateContent xmlns:mc="http://schemas.openxmlformats.org/markup-compatibility/2006">
              <mc:Choice xmlns:v="urn:schemas-microsoft-com:vml" Requires="v">
                <p:oleObj spid="_x0000_s12292" name="Equation" r:id="rId8" imgW="368280" imgH="241200" progId="Equation.DSMT4">
                  <p:embed/>
                </p:oleObj>
              </mc:Choice>
              <mc:Fallback>
                <p:oleObj name="Equation" r:id="rId8" imgW="368280" imgH="241200" progId="Equation.DSMT4">
                  <p:embed/>
                  <p:pic>
                    <p:nvPicPr>
                      <p:cNvPr id="0" name="Object 6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4876800"/>
                        <a:ext cx="56515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29" name="Object 69">
            <a:extLst>
              <a:ext uri="{FF2B5EF4-FFF2-40B4-BE49-F238E27FC236}">
                <a16:creationId xmlns:a16="http://schemas.microsoft.com/office/drawing/2014/main" id="{828B7EF3-DD04-4336-8FD2-B8D327147B04}"/>
              </a:ext>
            </a:extLst>
          </p:cNvPr>
          <p:cNvGraphicFramePr>
            <a:graphicFrameLocks noChangeAspect="1"/>
          </p:cNvGraphicFramePr>
          <p:nvPr/>
        </p:nvGraphicFramePr>
        <p:xfrm>
          <a:off x="838200" y="4267200"/>
          <a:ext cx="614363" cy="384175"/>
        </p:xfrm>
        <a:graphic>
          <a:graphicData uri="http://schemas.openxmlformats.org/presentationml/2006/ole">
            <mc:AlternateContent xmlns:mc="http://schemas.openxmlformats.org/markup-compatibility/2006">
              <mc:Choice xmlns:v="urn:schemas-microsoft-com:vml" Requires="v">
                <p:oleObj spid="_x0000_s12293" name="Equation" r:id="rId10" imgW="406080" imgH="253800" progId="Equation.DSMT4">
                  <p:embed/>
                </p:oleObj>
              </mc:Choice>
              <mc:Fallback>
                <p:oleObj name="Equation" r:id="rId10" imgW="406080" imgH="253800" progId="Equation.DSMT4">
                  <p:embed/>
                  <p:pic>
                    <p:nvPicPr>
                      <p:cNvPr id="0" name="Object 6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00" y="4267200"/>
                        <a:ext cx="614363"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30" name="Object 70">
            <a:extLst>
              <a:ext uri="{FF2B5EF4-FFF2-40B4-BE49-F238E27FC236}">
                <a16:creationId xmlns:a16="http://schemas.microsoft.com/office/drawing/2014/main" id="{72CC89DA-15AD-4FB5-8EAC-444E34100FA5}"/>
              </a:ext>
            </a:extLst>
          </p:cNvPr>
          <p:cNvGraphicFramePr>
            <a:graphicFrameLocks noChangeAspect="1"/>
          </p:cNvGraphicFramePr>
          <p:nvPr/>
        </p:nvGraphicFramePr>
        <p:xfrm>
          <a:off x="3581400" y="4800600"/>
          <a:ext cx="685800" cy="415925"/>
        </p:xfrm>
        <a:graphic>
          <a:graphicData uri="http://schemas.openxmlformats.org/presentationml/2006/ole">
            <mc:AlternateContent xmlns:mc="http://schemas.openxmlformats.org/markup-compatibility/2006">
              <mc:Choice xmlns:v="urn:schemas-microsoft-com:vml" Requires="v">
                <p:oleObj spid="_x0000_s12294" name="Equation" r:id="rId12" imgW="419040" imgH="253800" progId="Equation.DSMT4">
                  <p:embed/>
                </p:oleObj>
              </mc:Choice>
              <mc:Fallback>
                <p:oleObj name="Equation" r:id="rId12" imgW="419040" imgH="253800" progId="Equation.DSMT4">
                  <p:embed/>
                  <p:pic>
                    <p:nvPicPr>
                      <p:cNvPr id="0" name="Object 7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81400" y="4800600"/>
                        <a:ext cx="685800" cy="415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31" name="Object 71">
            <a:extLst>
              <a:ext uri="{FF2B5EF4-FFF2-40B4-BE49-F238E27FC236}">
                <a16:creationId xmlns:a16="http://schemas.microsoft.com/office/drawing/2014/main" id="{CD37375B-FCFA-433A-8450-3517E24C14A0}"/>
              </a:ext>
            </a:extLst>
          </p:cNvPr>
          <p:cNvGraphicFramePr>
            <a:graphicFrameLocks noChangeAspect="1"/>
          </p:cNvGraphicFramePr>
          <p:nvPr/>
        </p:nvGraphicFramePr>
        <p:xfrm>
          <a:off x="7010400" y="4191000"/>
          <a:ext cx="641350" cy="376238"/>
        </p:xfrm>
        <a:graphic>
          <a:graphicData uri="http://schemas.openxmlformats.org/presentationml/2006/ole">
            <mc:AlternateContent xmlns:mc="http://schemas.openxmlformats.org/markup-compatibility/2006">
              <mc:Choice xmlns:v="urn:schemas-microsoft-com:vml" Requires="v">
                <p:oleObj spid="_x0000_s12295" name="Equation" r:id="rId14" imgW="431640" imgH="253800" progId="Equation.DSMT4">
                  <p:embed/>
                </p:oleObj>
              </mc:Choice>
              <mc:Fallback>
                <p:oleObj name="Equation" r:id="rId14" imgW="431640" imgH="253800" progId="Equation.DSMT4">
                  <p:embed/>
                  <p:pic>
                    <p:nvPicPr>
                      <p:cNvPr id="0" name="Object 7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0400" y="4191000"/>
                        <a:ext cx="641350"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32" name="Rectangle 72">
            <a:extLst>
              <a:ext uri="{FF2B5EF4-FFF2-40B4-BE49-F238E27FC236}">
                <a16:creationId xmlns:a16="http://schemas.microsoft.com/office/drawing/2014/main" id="{897B5BC3-C3BC-4BE8-A013-435B36D24AB4}"/>
              </a:ext>
            </a:extLst>
          </p:cNvPr>
          <p:cNvSpPr>
            <a:spLocks noChangeArrowheads="1"/>
          </p:cNvSpPr>
          <p:nvPr/>
        </p:nvSpPr>
        <p:spPr bwMode="auto">
          <a:xfrm>
            <a:off x="4938713" y="4449763"/>
            <a:ext cx="1463675" cy="62547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3" name="AutoShape 73">
            <a:extLst>
              <a:ext uri="{FF2B5EF4-FFF2-40B4-BE49-F238E27FC236}">
                <a16:creationId xmlns:a16="http://schemas.microsoft.com/office/drawing/2014/main" id="{F8A2C3C9-8341-44FF-AF3B-243063FF5F61}"/>
              </a:ext>
            </a:extLst>
          </p:cNvPr>
          <p:cNvSpPr>
            <a:spLocks noChangeArrowheads="1"/>
          </p:cNvSpPr>
          <p:nvPr/>
        </p:nvSpPr>
        <p:spPr bwMode="auto">
          <a:xfrm rot="5400000">
            <a:off x="6042025" y="4321175"/>
            <a:ext cx="1189038" cy="820738"/>
          </a:xfrm>
          <a:prstGeom prst="triangle">
            <a:avLst>
              <a:gd name="adj" fmla="val 50000"/>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4" name="Rectangle 74">
            <a:extLst>
              <a:ext uri="{FF2B5EF4-FFF2-40B4-BE49-F238E27FC236}">
                <a16:creationId xmlns:a16="http://schemas.microsoft.com/office/drawing/2014/main" id="{9B8DB8EB-70E8-4616-B939-79A9372A66A2}"/>
              </a:ext>
            </a:extLst>
          </p:cNvPr>
          <p:cNvSpPr>
            <a:spLocks noChangeArrowheads="1"/>
          </p:cNvSpPr>
          <p:nvPr/>
        </p:nvSpPr>
        <p:spPr bwMode="auto">
          <a:xfrm>
            <a:off x="5407025" y="4324350"/>
            <a:ext cx="527050" cy="8763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5" name="Rectangle 75">
            <a:extLst>
              <a:ext uri="{FF2B5EF4-FFF2-40B4-BE49-F238E27FC236}">
                <a16:creationId xmlns:a16="http://schemas.microsoft.com/office/drawing/2014/main" id="{4C5D4147-5A2F-4C72-89DF-7371B88647D1}"/>
              </a:ext>
            </a:extLst>
          </p:cNvPr>
          <p:cNvSpPr>
            <a:spLocks noChangeArrowheads="1"/>
          </p:cNvSpPr>
          <p:nvPr/>
        </p:nvSpPr>
        <p:spPr bwMode="auto">
          <a:xfrm>
            <a:off x="6343650" y="4575175"/>
            <a:ext cx="115888" cy="32702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6" name="Oval 76">
            <a:extLst>
              <a:ext uri="{FF2B5EF4-FFF2-40B4-BE49-F238E27FC236}">
                <a16:creationId xmlns:a16="http://schemas.microsoft.com/office/drawing/2014/main" id="{3876A6E2-6B2C-4C0B-9801-92280CAF29B4}"/>
              </a:ext>
            </a:extLst>
          </p:cNvPr>
          <p:cNvSpPr>
            <a:spLocks noChangeArrowheads="1"/>
          </p:cNvSpPr>
          <p:nvPr/>
        </p:nvSpPr>
        <p:spPr bwMode="auto">
          <a:xfrm>
            <a:off x="4802188" y="4584700"/>
            <a:ext cx="293687" cy="312738"/>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7" name="Rectangle 77">
            <a:extLst>
              <a:ext uri="{FF2B5EF4-FFF2-40B4-BE49-F238E27FC236}">
                <a16:creationId xmlns:a16="http://schemas.microsoft.com/office/drawing/2014/main" id="{7E4F47BC-1A76-4471-8801-AB69132BBDB3}"/>
              </a:ext>
            </a:extLst>
          </p:cNvPr>
          <p:cNvSpPr>
            <a:spLocks noChangeArrowheads="1"/>
          </p:cNvSpPr>
          <p:nvPr/>
        </p:nvSpPr>
        <p:spPr bwMode="auto">
          <a:xfrm>
            <a:off x="5056188" y="4367213"/>
            <a:ext cx="246062" cy="153987"/>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38" name="Line 78">
            <a:extLst>
              <a:ext uri="{FF2B5EF4-FFF2-40B4-BE49-F238E27FC236}">
                <a16:creationId xmlns:a16="http://schemas.microsoft.com/office/drawing/2014/main" id="{3176B01B-ED38-44A4-81B9-62C3B4642133}"/>
              </a:ext>
            </a:extLst>
          </p:cNvPr>
          <p:cNvSpPr>
            <a:spLocks noChangeShapeType="1"/>
          </p:cNvSpPr>
          <p:nvPr/>
        </p:nvSpPr>
        <p:spPr bwMode="auto">
          <a:xfrm>
            <a:off x="7046913" y="4735513"/>
            <a:ext cx="2921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39" name="Rectangle 79">
            <a:extLst>
              <a:ext uri="{FF2B5EF4-FFF2-40B4-BE49-F238E27FC236}">
                <a16:creationId xmlns:a16="http://schemas.microsoft.com/office/drawing/2014/main" id="{AD119E3F-98CD-45C3-A71D-F3E77AA6A2B5}"/>
              </a:ext>
            </a:extLst>
          </p:cNvPr>
          <p:cNvSpPr>
            <a:spLocks noChangeArrowheads="1"/>
          </p:cNvSpPr>
          <p:nvPr/>
        </p:nvSpPr>
        <p:spPr bwMode="auto">
          <a:xfrm>
            <a:off x="1658938" y="4386263"/>
            <a:ext cx="1463675" cy="62706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0" name="AutoShape 80">
            <a:extLst>
              <a:ext uri="{FF2B5EF4-FFF2-40B4-BE49-F238E27FC236}">
                <a16:creationId xmlns:a16="http://schemas.microsoft.com/office/drawing/2014/main" id="{9C8B64E0-81D8-42D9-82CE-84DBA49BC3FD}"/>
              </a:ext>
            </a:extLst>
          </p:cNvPr>
          <p:cNvSpPr>
            <a:spLocks noChangeArrowheads="1"/>
          </p:cNvSpPr>
          <p:nvPr/>
        </p:nvSpPr>
        <p:spPr bwMode="auto">
          <a:xfrm rot="5400000">
            <a:off x="2763044" y="4258469"/>
            <a:ext cx="1189038" cy="819150"/>
          </a:xfrm>
          <a:prstGeom prst="triangle">
            <a:avLst>
              <a:gd name="adj" fmla="val 50000"/>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1" name="Rectangle 81">
            <a:extLst>
              <a:ext uri="{FF2B5EF4-FFF2-40B4-BE49-F238E27FC236}">
                <a16:creationId xmlns:a16="http://schemas.microsoft.com/office/drawing/2014/main" id="{F54C098D-0727-4CE9-9D6F-F710392C1C9B}"/>
              </a:ext>
            </a:extLst>
          </p:cNvPr>
          <p:cNvSpPr>
            <a:spLocks noChangeArrowheads="1"/>
          </p:cNvSpPr>
          <p:nvPr/>
        </p:nvSpPr>
        <p:spPr bwMode="auto">
          <a:xfrm>
            <a:off x="2127250" y="4262438"/>
            <a:ext cx="527050" cy="87471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2" name="Rectangle 82">
            <a:extLst>
              <a:ext uri="{FF2B5EF4-FFF2-40B4-BE49-F238E27FC236}">
                <a16:creationId xmlns:a16="http://schemas.microsoft.com/office/drawing/2014/main" id="{3EC33EC4-7750-4D33-8493-5671E4D41BE5}"/>
              </a:ext>
            </a:extLst>
          </p:cNvPr>
          <p:cNvSpPr>
            <a:spLocks noChangeArrowheads="1"/>
          </p:cNvSpPr>
          <p:nvPr/>
        </p:nvSpPr>
        <p:spPr bwMode="auto">
          <a:xfrm>
            <a:off x="3063875" y="4511675"/>
            <a:ext cx="115888" cy="327025"/>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3" name="Oval 83">
            <a:extLst>
              <a:ext uri="{FF2B5EF4-FFF2-40B4-BE49-F238E27FC236}">
                <a16:creationId xmlns:a16="http://schemas.microsoft.com/office/drawing/2014/main" id="{3377687E-0DA5-4253-A4A2-5689BEB7D376}"/>
              </a:ext>
            </a:extLst>
          </p:cNvPr>
          <p:cNvSpPr>
            <a:spLocks noChangeArrowheads="1"/>
          </p:cNvSpPr>
          <p:nvPr/>
        </p:nvSpPr>
        <p:spPr bwMode="auto">
          <a:xfrm>
            <a:off x="1524000" y="4522788"/>
            <a:ext cx="292100" cy="312737"/>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4" name="Rectangle 84">
            <a:extLst>
              <a:ext uri="{FF2B5EF4-FFF2-40B4-BE49-F238E27FC236}">
                <a16:creationId xmlns:a16="http://schemas.microsoft.com/office/drawing/2014/main" id="{E4F1B09A-EE8A-450D-B5F7-F42E3B7BFA68}"/>
              </a:ext>
            </a:extLst>
          </p:cNvPr>
          <p:cNvSpPr>
            <a:spLocks noChangeArrowheads="1"/>
          </p:cNvSpPr>
          <p:nvPr/>
        </p:nvSpPr>
        <p:spPr bwMode="auto">
          <a:xfrm>
            <a:off x="1776413" y="4305300"/>
            <a:ext cx="246062" cy="153988"/>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45" name="Line 85">
            <a:extLst>
              <a:ext uri="{FF2B5EF4-FFF2-40B4-BE49-F238E27FC236}">
                <a16:creationId xmlns:a16="http://schemas.microsoft.com/office/drawing/2014/main" id="{9F383C54-43A3-46B0-8288-4665714C743C}"/>
              </a:ext>
            </a:extLst>
          </p:cNvPr>
          <p:cNvSpPr>
            <a:spLocks noChangeShapeType="1"/>
          </p:cNvSpPr>
          <p:nvPr/>
        </p:nvSpPr>
        <p:spPr bwMode="auto">
          <a:xfrm>
            <a:off x="3767138" y="4672013"/>
            <a:ext cx="2936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46" name="Oval 86">
            <a:extLst>
              <a:ext uri="{FF2B5EF4-FFF2-40B4-BE49-F238E27FC236}">
                <a16:creationId xmlns:a16="http://schemas.microsoft.com/office/drawing/2014/main" id="{96595D6E-38D3-4C24-AD4E-9BF331F92EFE}"/>
              </a:ext>
            </a:extLst>
          </p:cNvPr>
          <p:cNvSpPr>
            <a:spLocks noChangeArrowheads="1"/>
          </p:cNvSpPr>
          <p:nvPr/>
        </p:nvSpPr>
        <p:spPr bwMode="auto">
          <a:xfrm>
            <a:off x="3886200" y="3886200"/>
            <a:ext cx="877888" cy="1627188"/>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5450" name="Group 90">
            <a:extLst>
              <a:ext uri="{FF2B5EF4-FFF2-40B4-BE49-F238E27FC236}">
                <a16:creationId xmlns:a16="http://schemas.microsoft.com/office/drawing/2014/main" id="{51D68AD0-6B67-4BEC-9871-B133A182CAB6}"/>
              </a:ext>
            </a:extLst>
          </p:cNvPr>
          <p:cNvGrpSpPr>
            <a:grpSpLocks/>
          </p:cNvGrpSpPr>
          <p:nvPr/>
        </p:nvGrpSpPr>
        <p:grpSpPr bwMode="auto">
          <a:xfrm>
            <a:off x="1600200" y="5257800"/>
            <a:ext cx="2057400" cy="152400"/>
            <a:chOff x="1008" y="3312"/>
            <a:chExt cx="1296" cy="96"/>
          </a:xfrm>
        </p:grpSpPr>
        <p:sp>
          <p:nvSpPr>
            <p:cNvPr id="15447" name="Line 87">
              <a:extLst>
                <a:ext uri="{FF2B5EF4-FFF2-40B4-BE49-F238E27FC236}">
                  <a16:creationId xmlns:a16="http://schemas.microsoft.com/office/drawing/2014/main" id="{428827FC-3C4E-46FF-8174-17E3816302DB}"/>
                </a:ext>
              </a:extLst>
            </p:cNvPr>
            <p:cNvSpPr>
              <a:spLocks noChangeShapeType="1"/>
            </p:cNvSpPr>
            <p:nvPr/>
          </p:nvSpPr>
          <p:spPr bwMode="auto">
            <a:xfrm>
              <a:off x="1008" y="3408"/>
              <a:ext cx="12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48" name="Line 88">
              <a:extLst>
                <a:ext uri="{FF2B5EF4-FFF2-40B4-BE49-F238E27FC236}">
                  <a16:creationId xmlns:a16="http://schemas.microsoft.com/office/drawing/2014/main" id="{722E939E-A626-48C1-A254-797AB8C0849C}"/>
                </a:ext>
              </a:extLst>
            </p:cNvPr>
            <p:cNvSpPr>
              <a:spLocks noChangeShapeType="1"/>
            </p:cNvSpPr>
            <p:nvPr/>
          </p:nvSpPr>
          <p:spPr bwMode="auto">
            <a:xfrm flipV="1">
              <a:off x="1008"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49" name="Line 89">
              <a:extLst>
                <a:ext uri="{FF2B5EF4-FFF2-40B4-BE49-F238E27FC236}">
                  <a16:creationId xmlns:a16="http://schemas.microsoft.com/office/drawing/2014/main" id="{D5C9093A-FA5E-401E-A12B-EB15515E7A73}"/>
                </a:ext>
              </a:extLst>
            </p:cNvPr>
            <p:cNvSpPr>
              <a:spLocks noChangeShapeType="1"/>
            </p:cNvSpPr>
            <p:nvPr/>
          </p:nvSpPr>
          <p:spPr bwMode="auto">
            <a:xfrm flipV="1">
              <a:off x="2304"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5451" name="Group 91">
            <a:extLst>
              <a:ext uri="{FF2B5EF4-FFF2-40B4-BE49-F238E27FC236}">
                <a16:creationId xmlns:a16="http://schemas.microsoft.com/office/drawing/2014/main" id="{FED19CA8-B2F3-4CF2-AB72-6BB4107FB4DC}"/>
              </a:ext>
            </a:extLst>
          </p:cNvPr>
          <p:cNvGrpSpPr>
            <a:grpSpLocks/>
          </p:cNvGrpSpPr>
          <p:nvPr/>
        </p:nvGrpSpPr>
        <p:grpSpPr bwMode="auto">
          <a:xfrm>
            <a:off x="4953000" y="5334000"/>
            <a:ext cx="2057400" cy="152400"/>
            <a:chOff x="1008" y="3312"/>
            <a:chExt cx="1296" cy="96"/>
          </a:xfrm>
        </p:grpSpPr>
        <p:sp>
          <p:nvSpPr>
            <p:cNvPr id="15452" name="Line 92">
              <a:extLst>
                <a:ext uri="{FF2B5EF4-FFF2-40B4-BE49-F238E27FC236}">
                  <a16:creationId xmlns:a16="http://schemas.microsoft.com/office/drawing/2014/main" id="{235FC51F-D721-4AC9-9B70-10FD7AE2DFC4}"/>
                </a:ext>
              </a:extLst>
            </p:cNvPr>
            <p:cNvSpPr>
              <a:spLocks noChangeShapeType="1"/>
            </p:cNvSpPr>
            <p:nvPr/>
          </p:nvSpPr>
          <p:spPr bwMode="auto">
            <a:xfrm>
              <a:off x="1008" y="3408"/>
              <a:ext cx="12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53" name="Line 93">
              <a:extLst>
                <a:ext uri="{FF2B5EF4-FFF2-40B4-BE49-F238E27FC236}">
                  <a16:creationId xmlns:a16="http://schemas.microsoft.com/office/drawing/2014/main" id="{AE859F3A-1C63-4BD0-B212-6AFC0D98B1EA}"/>
                </a:ext>
              </a:extLst>
            </p:cNvPr>
            <p:cNvSpPr>
              <a:spLocks noChangeShapeType="1"/>
            </p:cNvSpPr>
            <p:nvPr/>
          </p:nvSpPr>
          <p:spPr bwMode="auto">
            <a:xfrm flipV="1">
              <a:off x="1008"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54" name="Line 94">
              <a:extLst>
                <a:ext uri="{FF2B5EF4-FFF2-40B4-BE49-F238E27FC236}">
                  <a16:creationId xmlns:a16="http://schemas.microsoft.com/office/drawing/2014/main" id="{70F7A4C1-7EC5-42CA-9B7A-E1C2D700FA28}"/>
                </a:ext>
              </a:extLst>
            </p:cNvPr>
            <p:cNvSpPr>
              <a:spLocks noChangeShapeType="1"/>
            </p:cNvSpPr>
            <p:nvPr/>
          </p:nvSpPr>
          <p:spPr bwMode="auto">
            <a:xfrm flipV="1">
              <a:off x="2304" y="3312"/>
              <a:ext cx="0"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15455" name="Object 95">
            <a:extLst>
              <a:ext uri="{FF2B5EF4-FFF2-40B4-BE49-F238E27FC236}">
                <a16:creationId xmlns:a16="http://schemas.microsoft.com/office/drawing/2014/main" id="{43ED33B9-FE06-4FA8-90DB-8089F337507D}"/>
              </a:ext>
            </a:extLst>
          </p:cNvPr>
          <p:cNvGraphicFramePr>
            <a:graphicFrameLocks noChangeAspect="1"/>
          </p:cNvGraphicFramePr>
          <p:nvPr/>
        </p:nvGraphicFramePr>
        <p:xfrm>
          <a:off x="1371600" y="5486400"/>
          <a:ext cx="1946275" cy="373063"/>
        </p:xfrm>
        <a:graphic>
          <a:graphicData uri="http://schemas.openxmlformats.org/presentationml/2006/ole">
            <mc:AlternateContent xmlns:mc="http://schemas.openxmlformats.org/markup-compatibility/2006">
              <mc:Choice xmlns:v="urn:schemas-microsoft-com:vml" Requires="v">
                <p:oleObj spid="_x0000_s12296" name="Equation" r:id="rId16" imgW="1193760" imgH="228600" progId="Equation.DSMT4">
                  <p:embed/>
                </p:oleObj>
              </mc:Choice>
              <mc:Fallback>
                <p:oleObj name="Equation" r:id="rId16" imgW="1193760" imgH="228600" progId="Equation.DSMT4">
                  <p:embed/>
                  <p:pic>
                    <p:nvPicPr>
                      <p:cNvPr id="0" name="Object 9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71600" y="5486400"/>
                        <a:ext cx="194627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56" name="Object 96">
            <a:extLst>
              <a:ext uri="{FF2B5EF4-FFF2-40B4-BE49-F238E27FC236}">
                <a16:creationId xmlns:a16="http://schemas.microsoft.com/office/drawing/2014/main" id="{7F73005F-109C-4B4E-BED1-2B657560DCB6}"/>
              </a:ext>
            </a:extLst>
          </p:cNvPr>
          <p:cNvGraphicFramePr>
            <a:graphicFrameLocks noChangeAspect="1"/>
          </p:cNvGraphicFramePr>
          <p:nvPr/>
        </p:nvGraphicFramePr>
        <p:xfrm>
          <a:off x="3276600" y="6248400"/>
          <a:ext cx="1905000" cy="354013"/>
        </p:xfrm>
        <a:graphic>
          <a:graphicData uri="http://schemas.openxmlformats.org/presentationml/2006/ole">
            <mc:AlternateContent xmlns:mc="http://schemas.openxmlformats.org/markup-compatibility/2006">
              <mc:Choice xmlns:v="urn:schemas-microsoft-com:vml" Requires="v">
                <p:oleObj spid="_x0000_s12297" name="Equation" r:id="rId18" imgW="1231560" imgH="228600" progId="Equation.DSMT4">
                  <p:embed/>
                </p:oleObj>
              </mc:Choice>
              <mc:Fallback>
                <p:oleObj name="Equation" r:id="rId18" imgW="1231560" imgH="228600" progId="Equation.DSMT4">
                  <p:embed/>
                  <p:pic>
                    <p:nvPicPr>
                      <p:cNvPr id="0" name="Object 9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76600" y="6248400"/>
                        <a:ext cx="19050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57" name="Object 97">
            <a:extLst>
              <a:ext uri="{FF2B5EF4-FFF2-40B4-BE49-F238E27FC236}">
                <a16:creationId xmlns:a16="http://schemas.microsoft.com/office/drawing/2014/main" id="{67F6EBA1-6763-4872-88A5-86FD4743AAC1}"/>
              </a:ext>
            </a:extLst>
          </p:cNvPr>
          <p:cNvGraphicFramePr>
            <a:graphicFrameLocks noChangeAspect="1"/>
          </p:cNvGraphicFramePr>
          <p:nvPr/>
        </p:nvGraphicFramePr>
        <p:xfrm>
          <a:off x="5029200" y="5568950"/>
          <a:ext cx="2057400" cy="374650"/>
        </p:xfrm>
        <a:graphic>
          <a:graphicData uri="http://schemas.openxmlformats.org/presentationml/2006/ole">
            <mc:AlternateContent xmlns:mc="http://schemas.openxmlformats.org/markup-compatibility/2006">
              <mc:Choice xmlns:v="urn:schemas-microsoft-com:vml" Requires="v">
                <p:oleObj spid="_x0000_s12298" name="Equation" r:id="rId20" imgW="1257120" imgH="228600" progId="Equation.DSMT4">
                  <p:embed/>
                </p:oleObj>
              </mc:Choice>
              <mc:Fallback>
                <p:oleObj name="Equation" r:id="rId20" imgW="1257120" imgH="228600" progId="Equation.DSMT4">
                  <p:embed/>
                  <p:pic>
                    <p:nvPicPr>
                      <p:cNvPr id="0" name="Object 9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29200" y="5568950"/>
                        <a:ext cx="205740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58" name="Text Box 98">
            <a:extLst>
              <a:ext uri="{FF2B5EF4-FFF2-40B4-BE49-F238E27FC236}">
                <a16:creationId xmlns:a16="http://schemas.microsoft.com/office/drawing/2014/main" id="{7C1C7D7C-F5E9-45B5-8BE3-93BE3A688817}"/>
              </a:ext>
            </a:extLst>
          </p:cNvPr>
          <p:cNvSpPr txBox="1">
            <a:spLocks noChangeArrowheads="1"/>
          </p:cNvSpPr>
          <p:nvPr/>
        </p:nvSpPr>
        <p:spPr bwMode="auto">
          <a:xfrm>
            <a:off x="1066800" y="5943600"/>
            <a:ext cx="1949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sound generation</a:t>
            </a:r>
          </a:p>
          <a:p>
            <a:r>
              <a:rPr lang="en-US" altLang="en-US"/>
              <a:t>transfer function</a:t>
            </a:r>
          </a:p>
        </p:txBody>
      </p:sp>
      <p:sp>
        <p:nvSpPr>
          <p:cNvPr id="15459" name="Text Box 99">
            <a:extLst>
              <a:ext uri="{FF2B5EF4-FFF2-40B4-BE49-F238E27FC236}">
                <a16:creationId xmlns:a16="http://schemas.microsoft.com/office/drawing/2014/main" id="{664500F6-264F-4447-B522-E4399C0F2D94}"/>
              </a:ext>
            </a:extLst>
          </p:cNvPr>
          <p:cNvSpPr txBox="1">
            <a:spLocks noChangeArrowheads="1"/>
          </p:cNvSpPr>
          <p:nvPr/>
        </p:nvSpPr>
        <p:spPr bwMode="auto">
          <a:xfrm>
            <a:off x="5943600" y="5943600"/>
            <a:ext cx="1873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sound reception </a:t>
            </a:r>
          </a:p>
          <a:p>
            <a:r>
              <a:rPr lang="en-US" altLang="en-US"/>
              <a:t>transfer function</a:t>
            </a:r>
          </a:p>
        </p:txBody>
      </p:sp>
      <p:sp>
        <p:nvSpPr>
          <p:cNvPr id="15460" name="Line 100">
            <a:extLst>
              <a:ext uri="{FF2B5EF4-FFF2-40B4-BE49-F238E27FC236}">
                <a16:creationId xmlns:a16="http://schemas.microsoft.com/office/drawing/2014/main" id="{F843637D-6A17-42A8-997B-B56222A8819B}"/>
              </a:ext>
            </a:extLst>
          </p:cNvPr>
          <p:cNvSpPr>
            <a:spLocks noChangeShapeType="1"/>
          </p:cNvSpPr>
          <p:nvPr/>
        </p:nvSpPr>
        <p:spPr bwMode="auto">
          <a:xfrm flipV="1">
            <a:off x="2209800" y="5867400"/>
            <a:ext cx="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61" name="Line 101">
            <a:extLst>
              <a:ext uri="{FF2B5EF4-FFF2-40B4-BE49-F238E27FC236}">
                <a16:creationId xmlns:a16="http://schemas.microsoft.com/office/drawing/2014/main" id="{12B3E739-3156-4B19-B12F-0F1B72E550EF}"/>
              </a:ext>
            </a:extLst>
          </p:cNvPr>
          <p:cNvSpPr>
            <a:spLocks noChangeShapeType="1"/>
          </p:cNvSpPr>
          <p:nvPr/>
        </p:nvSpPr>
        <p:spPr bwMode="auto">
          <a:xfrm flipV="1">
            <a:off x="6172200" y="5867400"/>
            <a:ext cx="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62" name="Line 102">
            <a:extLst>
              <a:ext uri="{FF2B5EF4-FFF2-40B4-BE49-F238E27FC236}">
                <a16:creationId xmlns:a16="http://schemas.microsoft.com/office/drawing/2014/main" id="{7674C975-37D6-400D-A07C-8BA00490CF0A}"/>
              </a:ext>
            </a:extLst>
          </p:cNvPr>
          <p:cNvSpPr>
            <a:spLocks noChangeShapeType="1"/>
          </p:cNvSpPr>
          <p:nvPr/>
        </p:nvSpPr>
        <p:spPr bwMode="auto">
          <a:xfrm flipH="1">
            <a:off x="3595688" y="2133600"/>
            <a:ext cx="138112" cy="3111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63" name="Line 103">
            <a:extLst>
              <a:ext uri="{FF2B5EF4-FFF2-40B4-BE49-F238E27FC236}">
                <a16:creationId xmlns:a16="http://schemas.microsoft.com/office/drawing/2014/main" id="{8D8E2E9C-B874-465C-99D5-E834F6276C8C}"/>
              </a:ext>
            </a:extLst>
          </p:cNvPr>
          <p:cNvSpPr>
            <a:spLocks noChangeShapeType="1"/>
          </p:cNvSpPr>
          <p:nvPr/>
        </p:nvSpPr>
        <p:spPr bwMode="auto">
          <a:xfrm>
            <a:off x="4876800" y="2209800"/>
            <a:ext cx="15240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a:extLst>
              <a:ext uri="{FF2B5EF4-FFF2-40B4-BE49-F238E27FC236}">
                <a16:creationId xmlns:a16="http://schemas.microsoft.com/office/drawing/2014/main" id="{6646366A-8DF8-42E7-9D51-EE838E670D5F}"/>
              </a:ext>
            </a:extLst>
          </p:cNvPr>
          <p:cNvSpPr>
            <a:spLocks noChangeArrowheads="1"/>
          </p:cNvSpPr>
          <p:nvPr/>
        </p:nvSpPr>
        <p:spPr bwMode="auto">
          <a:xfrm>
            <a:off x="3057525" y="1320800"/>
            <a:ext cx="6858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9" name="Rectangle 5">
            <a:extLst>
              <a:ext uri="{FF2B5EF4-FFF2-40B4-BE49-F238E27FC236}">
                <a16:creationId xmlns:a16="http://schemas.microsoft.com/office/drawing/2014/main" id="{BCC3A66E-AE22-4180-BC4D-0ACC61BAB5DA}"/>
              </a:ext>
            </a:extLst>
          </p:cNvPr>
          <p:cNvSpPr>
            <a:spLocks noChangeArrowheads="1"/>
          </p:cNvSpPr>
          <p:nvPr/>
        </p:nvSpPr>
        <p:spPr bwMode="auto">
          <a:xfrm>
            <a:off x="3971925" y="1320800"/>
            <a:ext cx="6858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0" name="Rectangle 6">
            <a:extLst>
              <a:ext uri="{FF2B5EF4-FFF2-40B4-BE49-F238E27FC236}">
                <a16:creationId xmlns:a16="http://schemas.microsoft.com/office/drawing/2014/main" id="{93E9BCF6-C9C5-46AD-B3D2-2E153BBE0721}"/>
              </a:ext>
            </a:extLst>
          </p:cNvPr>
          <p:cNvSpPr>
            <a:spLocks noChangeArrowheads="1"/>
          </p:cNvSpPr>
          <p:nvPr/>
        </p:nvSpPr>
        <p:spPr bwMode="auto">
          <a:xfrm>
            <a:off x="4886325" y="1320800"/>
            <a:ext cx="6858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1" name="Line 7">
            <a:extLst>
              <a:ext uri="{FF2B5EF4-FFF2-40B4-BE49-F238E27FC236}">
                <a16:creationId xmlns:a16="http://schemas.microsoft.com/office/drawing/2014/main" id="{DBEF592B-FAD9-4BEA-9A58-A94C8AC66473}"/>
              </a:ext>
            </a:extLst>
          </p:cNvPr>
          <p:cNvSpPr>
            <a:spLocks noChangeShapeType="1"/>
          </p:cNvSpPr>
          <p:nvPr/>
        </p:nvSpPr>
        <p:spPr bwMode="auto">
          <a:xfrm>
            <a:off x="2676525" y="1701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2" name="Line 8">
            <a:extLst>
              <a:ext uri="{FF2B5EF4-FFF2-40B4-BE49-F238E27FC236}">
                <a16:creationId xmlns:a16="http://schemas.microsoft.com/office/drawing/2014/main" id="{A05322C2-FE5E-441B-A19D-33A5FE10E1CC}"/>
              </a:ext>
            </a:extLst>
          </p:cNvPr>
          <p:cNvSpPr>
            <a:spLocks noChangeShapeType="1"/>
          </p:cNvSpPr>
          <p:nvPr/>
        </p:nvSpPr>
        <p:spPr bwMode="auto">
          <a:xfrm>
            <a:off x="3743325" y="1701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3" name="Line 9">
            <a:extLst>
              <a:ext uri="{FF2B5EF4-FFF2-40B4-BE49-F238E27FC236}">
                <a16:creationId xmlns:a16="http://schemas.microsoft.com/office/drawing/2014/main" id="{9516F1AA-413B-4D46-98BE-331AF66A9F72}"/>
              </a:ext>
            </a:extLst>
          </p:cNvPr>
          <p:cNvSpPr>
            <a:spLocks noChangeShapeType="1"/>
          </p:cNvSpPr>
          <p:nvPr/>
        </p:nvSpPr>
        <p:spPr bwMode="auto">
          <a:xfrm>
            <a:off x="4657725" y="1701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4" name="Line 10">
            <a:extLst>
              <a:ext uri="{FF2B5EF4-FFF2-40B4-BE49-F238E27FC236}">
                <a16:creationId xmlns:a16="http://schemas.microsoft.com/office/drawing/2014/main" id="{0EDA95CC-804C-4C52-A128-E182D919E2BD}"/>
              </a:ext>
            </a:extLst>
          </p:cNvPr>
          <p:cNvSpPr>
            <a:spLocks noChangeShapeType="1"/>
          </p:cNvSpPr>
          <p:nvPr/>
        </p:nvSpPr>
        <p:spPr bwMode="auto">
          <a:xfrm>
            <a:off x="5572125" y="1701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6395" name="Object 11">
            <a:extLst>
              <a:ext uri="{FF2B5EF4-FFF2-40B4-BE49-F238E27FC236}">
                <a16:creationId xmlns:a16="http://schemas.microsoft.com/office/drawing/2014/main" id="{2229BD7C-CBEE-4D57-A72E-B2344A1E95E8}"/>
              </a:ext>
            </a:extLst>
          </p:cNvPr>
          <p:cNvGraphicFramePr>
            <a:graphicFrameLocks noChangeAspect="1"/>
          </p:cNvGraphicFramePr>
          <p:nvPr/>
        </p:nvGraphicFramePr>
        <p:xfrm>
          <a:off x="2066925" y="1473200"/>
          <a:ext cx="584200" cy="365125"/>
        </p:xfrm>
        <a:graphic>
          <a:graphicData uri="http://schemas.openxmlformats.org/presentationml/2006/ole">
            <mc:AlternateContent xmlns:mc="http://schemas.openxmlformats.org/markup-compatibility/2006">
              <mc:Choice xmlns:v="urn:schemas-microsoft-com:vml" Requires="v">
                <p:oleObj spid="_x0000_s13314" name="Equation" r:id="rId4" imgW="406080" imgH="253800" progId="Equation.DSMT4">
                  <p:embed/>
                </p:oleObj>
              </mc:Choice>
              <mc:Fallback>
                <p:oleObj name="Equation" r:id="rId4" imgW="406080" imgH="2538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6925" y="1473200"/>
                        <a:ext cx="584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6" name="Object 12">
            <a:extLst>
              <a:ext uri="{FF2B5EF4-FFF2-40B4-BE49-F238E27FC236}">
                <a16:creationId xmlns:a16="http://schemas.microsoft.com/office/drawing/2014/main" id="{239558C9-6F8A-4387-AC2E-97CDD181941B}"/>
              </a:ext>
            </a:extLst>
          </p:cNvPr>
          <p:cNvGraphicFramePr>
            <a:graphicFrameLocks noChangeAspect="1"/>
          </p:cNvGraphicFramePr>
          <p:nvPr/>
        </p:nvGraphicFramePr>
        <p:xfrm>
          <a:off x="6029325" y="1549400"/>
          <a:ext cx="596900" cy="350838"/>
        </p:xfrm>
        <a:graphic>
          <a:graphicData uri="http://schemas.openxmlformats.org/presentationml/2006/ole">
            <mc:AlternateContent xmlns:mc="http://schemas.openxmlformats.org/markup-compatibility/2006">
              <mc:Choice xmlns:v="urn:schemas-microsoft-com:vml" Requires="v">
                <p:oleObj spid="_x0000_s13315" name="Equation" r:id="rId6" imgW="431640" imgH="253800" progId="Equation.DSMT4">
                  <p:embed/>
                </p:oleObj>
              </mc:Choice>
              <mc:Fallback>
                <p:oleObj name="Equation" r:id="rId6" imgW="431640" imgH="2538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9325" y="1549400"/>
                        <a:ext cx="596900"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7" name="Object 13">
            <a:extLst>
              <a:ext uri="{FF2B5EF4-FFF2-40B4-BE49-F238E27FC236}">
                <a16:creationId xmlns:a16="http://schemas.microsoft.com/office/drawing/2014/main" id="{B80AFAF1-69BD-46AE-AE9D-B2DEC6EF3218}"/>
              </a:ext>
            </a:extLst>
          </p:cNvPr>
          <p:cNvGraphicFramePr>
            <a:graphicFrameLocks noChangeAspect="1"/>
          </p:cNvGraphicFramePr>
          <p:nvPr/>
        </p:nvGraphicFramePr>
        <p:xfrm>
          <a:off x="3109913" y="1533525"/>
          <a:ext cx="584200" cy="365125"/>
        </p:xfrm>
        <a:graphic>
          <a:graphicData uri="http://schemas.openxmlformats.org/presentationml/2006/ole">
            <mc:AlternateContent xmlns:mc="http://schemas.openxmlformats.org/markup-compatibility/2006">
              <mc:Choice xmlns:v="urn:schemas-microsoft-com:vml" Requires="v">
                <p:oleObj spid="_x0000_s13316" name="Equation" r:id="rId8" imgW="406080" imgH="253800" progId="Equation.DSMT4">
                  <p:embed/>
                </p:oleObj>
              </mc:Choice>
              <mc:Fallback>
                <p:oleObj name="Equation" r:id="rId8" imgW="406080" imgH="2538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09913" y="1533525"/>
                        <a:ext cx="584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8" name="Object 14">
            <a:extLst>
              <a:ext uri="{FF2B5EF4-FFF2-40B4-BE49-F238E27FC236}">
                <a16:creationId xmlns:a16="http://schemas.microsoft.com/office/drawing/2014/main" id="{D153D87F-C63E-41AC-BC78-D62D0CBDAD37}"/>
              </a:ext>
            </a:extLst>
          </p:cNvPr>
          <p:cNvGraphicFramePr>
            <a:graphicFrameLocks noChangeAspect="1"/>
          </p:cNvGraphicFramePr>
          <p:nvPr/>
        </p:nvGraphicFramePr>
        <p:xfrm>
          <a:off x="4038600" y="1524000"/>
          <a:ext cx="584200" cy="365125"/>
        </p:xfrm>
        <a:graphic>
          <a:graphicData uri="http://schemas.openxmlformats.org/presentationml/2006/ole">
            <mc:AlternateContent xmlns:mc="http://schemas.openxmlformats.org/markup-compatibility/2006">
              <mc:Choice xmlns:v="urn:schemas-microsoft-com:vml" Requires="v">
                <p:oleObj spid="_x0000_s13317" name="Equation" r:id="rId10" imgW="406080" imgH="253800" progId="Equation.DSMT4">
                  <p:embed/>
                </p:oleObj>
              </mc:Choice>
              <mc:Fallback>
                <p:oleObj name="Equation" r:id="rId10" imgW="406080" imgH="2538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38600" y="1524000"/>
                        <a:ext cx="584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9" name="Object 15">
            <a:extLst>
              <a:ext uri="{FF2B5EF4-FFF2-40B4-BE49-F238E27FC236}">
                <a16:creationId xmlns:a16="http://schemas.microsoft.com/office/drawing/2014/main" id="{02246426-A8D7-4FE0-B6D6-E4CE049F6245}"/>
              </a:ext>
            </a:extLst>
          </p:cNvPr>
          <p:cNvGraphicFramePr>
            <a:graphicFrameLocks noChangeAspect="1"/>
          </p:cNvGraphicFramePr>
          <p:nvPr/>
        </p:nvGraphicFramePr>
        <p:xfrm>
          <a:off x="4945063" y="1524000"/>
          <a:ext cx="584200" cy="365125"/>
        </p:xfrm>
        <a:graphic>
          <a:graphicData uri="http://schemas.openxmlformats.org/presentationml/2006/ole">
            <mc:AlternateContent xmlns:mc="http://schemas.openxmlformats.org/markup-compatibility/2006">
              <mc:Choice xmlns:v="urn:schemas-microsoft-com:vml" Requires="v">
                <p:oleObj spid="_x0000_s13318" name="Equation" r:id="rId12" imgW="406080" imgH="253800" progId="Equation.DSMT4">
                  <p:embed/>
                </p:oleObj>
              </mc:Choice>
              <mc:Fallback>
                <p:oleObj name="Equation" r:id="rId12" imgW="406080" imgH="253800" progId="Equation.DSMT4">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45063" y="1524000"/>
                        <a:ext cx="584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0" name="Rectangle 16">
            <a:extLst>
              <a:ext uri="{FF2B5EF4-FFF2-40B4-BE49-F238E27FC236}">
                <a16:creationId xmlns:a16="http://schemas.microsoft.com/office/drawing/2014/main" id="{45C0288B-5A29-45FC-B575-2C6FE2B38DB6}"/>
              </a:ext>
            </a:extLst>
          </p:cNvPr>
          <p:cNvSpPr>
            <a:spLocks noChangeArrowheads="1"/>
          </p:cNvSpPr>
          <p:nvPr/>
        </p:nvSpPr>
        <p:spPr bwMode="auto">
          <a:xfrm>
            <a:off x="3810000" y="3962400"/>
            <a:ext cx="6858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1" name="Line 17">
            <a:extLst>
              <a:ext uri="{FF2B5EF4-FFF2-40B4-BE49-F238E27FC236}">
                <a16:creationId xmlns:a16="http://schemas.microsoft.com/office/drawing/2014/main" id="{DCC84455-2E58-4A81-9A92-9D0A9ABA8FDB}"/>
              </a:ext>
            </a:extLst>
          </p:cNvPr>
          <p:cNvSpPr>
            <a:spLocks noChangeShapeType="1"/>
          </p:cNvSpPr>
          <p:nvPr/>
        </p:nvSpPr>
        <p:spPr bwMode="auto">
          <a:xfrm>
            <a:off x="4495800" y="4343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2" name="Line 18">
            <a:extLst>
              <a:ext uri="{FF2B5EF4-FFF2-40B4-BE49-F238E27FC236}">
                <a16:creationId xmlns:a16="http://schemas.microsoft.com/office/drawing/2014/main" id="{F0EBE5E1-3DE3-4EA1-ACE1-D318A8CF20D6}"/>
              </a:ext>
            </a:extLst>
          </p:cNvPr>
          <p:cNvSpPr>
            <a:spLocks noChangeShapeType="1"/>
          </p:cNvSpPr>
          <p:nvPr/>
        </p:nvSpPr>
        <p:spPr bwMode="auto">
          <a:xfrm>
            <a:off x="3581400" y="43434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6403" name="Object 19">
            <a:extLst>
              <a:ext uri="{FF2B5EF4-FFF2-40B4-BE49-F238E27FC236}">
                <a16:creationId xmlns:a16="http://schemas.microsoft.com/office/drawing/2014/main" id="{55FF3081-E853-4CFB-A246-A6AABCBF8AFA}"/>
              </a:ext>
            </a:extLst>
          </p:cNvPr>
          <p:cNvGraphicFramePr>
            <a:graphicFrameLocks noChangeAspect="1"/>
          </p:cNvGraphicFramePr>
          <p:nvPr/>
        </p:nvGraphicFramePr>
        <p:xfrm>
          <a:off x="4953000" y="4191000"/>
          <a:ext cx="596900" cy="350838"/>
        </p:xfrm>
        <a:graphic>
          <a:graphicData uri="http://schemas.openxmlformats.org/presentationml/2006/ole">
            <mc:AlternateContent xmlns:mc="http://schemas.openxmlformats.org/markup-compatibility/2006">
              <mc:Choice xmlns:v="urn:schemas-microsoft-com:vml" Requires="v">
                <p:oleObj spid="_x0000_s13319" name="Equation" r:id="rId14" imgW="431640" imgH="253800" progId="Equation.DSMT4">
                  <p:embed/>
                </p:oleObj>
              </mc:Choice>
              <mc:Fallback>
                <p:oleObj name="Equation" r:id="rId14" imgW="431640" imgH="25380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3000" y="4191000"/>
                        <a:ext cx="596900"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4" name="Object 20">
            <a:extLst>
              <a:ext uri="{FF2B5EF4-FFF2-40B4-BE49-F238E27FC236}">
                <a16:creationId xmlns:a16="http://schemas.microsoft.com/office/drawing/2014/main" id="{F47B32D2-45D7-4AA1-A547-E9D5C2FD4B26}"/>
              </a:ext>
            </a:extLst>
          </p:cNvPr>
          <p:cNvGraphicFramePr>
            <a:graphicFrameLocks noChangeAspect="1"/>
          </p:cNvGraphicFramePr>
          <p:nvPr/>
        </p:nvGraphicFramePr>
        <p:xfrm>
          <a:off x="3886200" y="4191000"/>
          <a:ext cx="584200" cy="365125"/>
        </p:xfrm>
        <a:graphic>
          <a:graphicData uri="http://schemas.openxmlformats.org/presentationml/2006/ole">
            <mc:AlternateContent xmlns:mc="http://schemas.openxmlformats.org/markup-compatibility/2006">
              <mc:Choice xmlns:v="urn:schemas-microsoft-com:vml" Requires="v">
                <p:oleObj spid="_x0000_s13320" name="Equation" r:id="rId15" imgW="406080" imgH="253800" progId="Equation.DSMT4">
                  <p:embed/>
                </p:oleObj>
              </mc:Choice>
              <mc:Fallback>
                <p:oleObj name="Equation" r:id="rId15" imgW="406080" imgH="253800" progId="Equation.DSMT4">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6200" y="4191000"/>
                        <a:ext cx="584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5" name="Object 21">
            <a:extLst>
              <a:ext uri="{FF2B5EF4-FFF2-40B4-BE49-F238E27FC236}">
                <a16:creationId xmlns:a16="http://schemas.microsoft.com/office/drawing/2014/main" id="{5D25689F-13CE-492B-B0ED-6EDAA698B9AC}"/>
              </a:ext>
            </a:extLst>
          </p:cNvPr>
          <p:cNvGraphicFramePr>
            <a:graphicFrameLocks noChangeAspect="1"/>
          </p:cNvGraphicFramePr>
          <p:nvPr/>
        </p:nvGraphicFramePr>
        <p:xfrm>
          <a:off x="2971800" y="4191000"/>
          <a:ext cx="558800" cy="398463"/>
        </p:xfrm>
        <a:graphic>
          <a:graphicData uri="http://schemas.openxmlformats.org/presentationml/2006/ole">
            <mc:AlternateContent xmlns:mc="http://schemas.openxmlformats.org/markup-compatibility/2006">
              <mc:Choice xmlns:v="urn:schemas-microsoft-com:vml" Requires="v">
                <p:oleObj spid="_x0000_s13321" name="Equation" r:id="rId16" imgW="355320" imgH="253800" progId="Equation.DSMT4">
                  <p:embed/>
                </p:oleObj>
              </mc:Choice>
              <mc:Fallback>
                <p:oleObj name="Equation" r:id="rId16" imgW="355320" imgH="253800" progId="Equation.DSMT4">
                  <p:embed/>
                  <p:pic>
                    <p:nvPicPr>
                      <p:cNvPr id="0" name="Object 2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971800" y="4191000"/>
                        <a:ext cx="5588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6" name="Text Box 22">
            <a:extLst>
              <a:ext uri="{FF2B5EF4-FFF2-40B4-BE49-F238E27FC236}">
                <a16:creationId xmlns:a16="http://schemas.microsoft.com/office/drawing/2014/main" id="{A5D1CB19-3234-4A47-AB44-32B1C43B4CBE}"/>
              </a:ext>
            </a:extLst>
          </p:cNvPr>
          <p:cNvSpPr txBox="1">
            <a:spLocks noChangeArrowheads="1"/>
          </p:cNvSpPr>
          <p:nvPr/>
        </p:nvSpPr>
        <p:spPr bwMode="auto">
          <a:xfrm>
            <a:off x="1828800" y="3810000"/>
            <a:ext cx="177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system function</a:t>
            </a:r>
          </a:p>
        </p:txBody>
      </p:sp>
      <p:sp>
        <p:nvSpPr>
          <p:cNvPr id="16407" name="Text Box 23">
            <a:extLst>
              <a:ext uri="{FF2B5EF4-FFF2-40B4-BE49-F238E27FC236}">
                <a16:creationId xmlns:a16="http://schemas.microsoft.com/office/drawing/2014/main" id="{47DB461D-00EB-4C8A-A4C7-E2B8FB59BAE9}"/>
              </a:ext>
            </a:extLst>
          </p:cNvPr>
          <p:cNvSpPr txBox="1">
            <a:spLocks noChangeArrowheads="1"/>
          </p:cNvSpPr>
          <p:nvPr/>
        </p:nvSpPr>
        <p:spPr bwMode="auto">
          <a:xfrm>
            <a:off x="2590800" y="4876800"/>
            <a:ext cx="343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acoustic/elastic transfer function</a:t>
            </a:r>
          </a:p>
        </p:txBody>
      </p:sp>
      <p:sp>
        <p:nvSpPr>
          <p:cNvPr id="16408" name="Text Box 24">
            <a:extLst>
              <a:ext uri="{FF2B5EF4-FFF2-40B4-BE49-F238E27FC236}">
                <a16:creationId xmlns:a16="http://schemas.microsoft.com/office/drawing/2014/main" id="{6B2F5C9A-6725-41C4-93D2-4757AD2E3A52}"/>
              </a:ext>
            </a:extLst>
          </p:cNvPr>
          <p:cNvSpPr txBox="1">
            <a:spLocks noChangeArrowheads="1"/>
          </p:cNvSpPr>
          <p:nvPr/>
        </p:nvSpPr>
        <p:spPr bwMode="auto">
          <a:xfrm>
            <a:off x="5029200" y="3810000"/>
            <a:ext cx="161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 voltage</a:t>
            </a:r>
          </a:p>
        </p:txBody>
      </p:sp>
      <p:sp>
        <p:nvSpPr>
          <p:cNvPr id="16410" name="Text Box 26">
            <a:extLst>
              <a:ext uri="{FF2B5EF4-FFF2-40B4-BE49-F238E27FC236}">
                <a16:creationId xmlns:a16="http://schemas.microsoft.com/office/drawing/2014/main" id="{67CBF39A-DCB5-48BA-A669-D1DFDB3A208D}"/>
              </a:ext>
            </a:extLst>
          </p:cNvPr>
          <p:cNvSpPr txBox="1">
            <a:spLocks noChangeArrowheads="1"/>
          </p:cNvSpPr>
          <p:nvPr/>
        </p:nvSpPr>
        <p:spPr bwMode="auto">
          <a:xfrm>
            <a:off x="1279525" y="569913"/>
            <a:ext cx="6356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terms of transfer functions the ultrasonic system looks like:</a:t>
            </a:r>
          </a:p>
        </p:txBody>
      </p:sp>
      <p:sp>
        <p:nvSpPr>
          <p:cNvPr id="16411" name="Text Box 27">
            <a:extLst>
              <a:ext uri="{FF2B5EF4-FFF2-40B4-BE49-F238E27FC236}">
                <a16:creationId xmlns:a16="http://schemas.microsoft.com/office/drawing/2014/main" id="{6DB5376D-94AF-44E0-8210-B18C75C58C2B}"/>
              </a:ext>
            </a:extLst>
          </p:cNvPr>
          <p:cNvSpPr txBox="1">
            <a:spLocks noChangeArrowheads="1"/>
          </p:cNvSpPr>
          <p:nvPr/>
        </p:nvSpPr>
        <p:spPr bwMode="auto">
          <a:xfrm>
            <a:off x="1431925" y="2551113"/>
            <a:ext cx="57308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We can also combine the sound generation and reception transfer functions with the voltage source of the pulser tin a single function called the system function:</a:t>
            </a:r>
          </a:p>
        </p:txBody>
      </p:sp>
      <p:graphicFrame>
        <p:nvGraphicFramePr>
          <p:cNvPr id="2" name="Object 1">
            <a:extLst>
              <a:ext uri="{FF2B5EF4-FFF2-40B4-BE49-F238E27FC236}">
                <a16:creationId xmlns:a16="http://schemas.microsoft.com/office/drawing/2014/main" id="{D129139B-B35A-464C-8335-7AC951A85941}"/>
              </a:ext>
            </a:extLst>
          </p:cNvPr>
          <p:cNvGraphicFramePr>
            <a:graphicFrameLocks noChangeAspect="1"/>
          </p:cNvGraphicFramePr>
          <p:nvPr>
            <p:extLst>
              <p:ext uri="{D42A27DB-BD31-4B8C-83A1-F6EECF244321}">
                <p14:modId xmlns:p14="http://schemas.microsoft.com/office/powerpoint/2010/main" val="3579330951"/>
              </p:ext>
            </p:extLst>
          </p:nvPr>
        </p:nvGraphicFramePr>
        <p:xfrm>
          <a:off x="3251200" y="5588244"/>
          <a:ext cx="2230440" cy="446088"/>
        </p:xfrm>
        <a:graphic>
          <a:graphicData uri="http://schemas.openxmlformats.org/presentationml/2006/ole">
            <mc:AlternateContent xmlns:mc="http://schemas.openxmlformats.org/markup-compatibility/2006">
              <mc:Choice xmlns:v="urn:schemas-microsoft-com:vml" Requires="v">
                <p:oleObj spid="_x0000_s13322" name="Equation" r:id="rId18" imgW="1269720" imgH="253800" progId="Equation.DSMT4">
                  <p:embed/>
                </p:oleObj>
              </mc:Choice>
              <mc:Fallback>
                <p:oleObj name="Equation" r:id="rId18" imgW="1269720" imgH="253800" progId="Equation.DSMT4">
                  <p:embed/>
                  <p:pic>
                    <p:nvPicPr>
                      <p:cNvPr id="0" name=""/>
                      <p:cNvPicPr/>
                      <p:nvPr/>
                    </p:nvPicPr>
                    <p:blipFill>
                      <a:blip r:embed="rId19"/>
                      <a:stretch>
                        <a:fillRect/>
                      </a:stretch>
                    </p:blipFill>
                    <p:spPr>
                      <a:xfrm>
                        <a:off x="3251200" y="5588244"/>
                        <a:ext cx="2230440" cy="446088"/>
                      </a:xfrm>
                      <a:prstGeom prst="rect">
                        <a:avLst/>
                      </a:prstGeom>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a:extLst>
              <a:ext uri="{FF2B5EF4-FFF2-40B4-BE49-F238E27FC236}">
                <a16:creationId xmlns:a16="http://schemas.microsoft.com/office/drawing/2014/main" id="{7EA8CA25-48BD-41B1-A8BA-E346363ECA6B}"/>
              </a:ext>
            </a:extLst>
          </p:cNvPr>
          <p:cNvSpPr txBox="1">
            <a:spLocks noChangeArrowheads="1"/>
          </p:cNvSpPr>
          <p:nvPr/>
        </p:nvSpPr>
        <p:spPr bwMode="auto">
          <a:xfrm>
            <a:off x="1127125" y="904875"/>
            <a:ext cx="6721475" cy="204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	Overview of the UT system components that 	will be discussed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0" name="Group 4">
            <a:extLst>
              <a:ext uri="{FF2B5EF4-FFF2-40B4-BE49-F238E27FC236}">
                <a16:creationId xmlns:a16="http://schemas.microsoft.com/office/drawing/2014/main" id="{7E02211C-CD4C-4EAF-AEB5-55C821471C72}"/>
              </a:ext>
            </a:extLst>
          </p:cNvPr>
          <p:cNvGrpSpPr>
            <a:grpSpLocks/>
          </p:cNvGrpSpPr>
          <p:nvPr/>
        </p:nvGrpSpPr>
        <p:grpSpPr bwMode="auto">
          <a:xfrm>
            <a:off x="2209800" y="2209800"/>
            <a:ext cx="4586288" cy="3600450"/>
            <a:chOff x="720" y="336"/>
            <a:chExt cx="2889" cy="2268"/>
          </a:xfrm>
        </p:grpSpPr>
        <p:sp>
          <p:nvSpPr>
            <p:cNvPr id="4101" name="Rectangle 5">
              <a:extLst>
                <a:ext uri="{FF2B5EF4-FFF2-40B4-BE49-F238E27FC236}">
                  <a16:creationId xmlns:a16="http://schemas.microsoft.com/office/drawing/2014/main" id="{95E07CF8-9968-4B05-BE77-9C4FE81388A9}"/>
                </a:ext>
              </a:extLst>
            </p:cNvPr>
            <p:cNvSpPr>
              <a:spLocks noChangeArrowheads="1"/>
            </p:cNvSpPr>
            <p:nvPr/>
          </p:nvSpPr>
          <p:spPr bwMode="auto">
            <a:xfrm>
              <a:off x="884" y="1584"/>
              <a:ext cx="2346" cy="102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Rectangle 6">
              <a:extLst>
                <a:ext uri="{FF2B5EF4-FFF2-40B4-BE49-F238E27FC236}">
                  <a16:creationId xmlns:a16="http://schemas.microsoft.com/office/drawing/2014/main" id="{DDDAA665-7BC6-49C3-A79D-4F02FE9FEB7E}"/>
                </a:ext>
              </a:extLst>
            </p:cNvPr>
            <p:cNvSpPr>
              <a:spLocks noChangeArrowheads="1"/>
            </p:cNvSpPr>
            <p:nvPr/>
          </p:nvSpPr>
          <p:spPr bwMode="auto">
            <a:xfrm>
              <a:off x="912" y="1584"/>
              <a:ext cx="2280" cy="990"/>
            </a:xfrm>
            <a:prstGeom prst="rect">
              <a:avLst/>
            </a:prstGeom>
            <a:solidFill>
              <a:srgbClr val="CCE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3" name="AutoShape 7">
              <a:extLst>
                <a:ext uri="{FF2B5EF4-FFF2-40B4-BE49-F238E27FC236}">
                  <a16:creationId xmlns:a16="http://schemas.microsoft.com/office/drawing/2014/main" id="{AC20CAEE-35BA-4369-97FF-5801B047FF30}"/>
                </a:ext>
              </a:extLst>
            </p:cNvPr>
            <p:cNvSpPr>
              <a:spLocks noChangeArrowheads="1"/>
            </p:cNvSpPr>
            <p:nvPr/>
          </p:nvSpPr>
          <p:spPr bwMode="auto">
            <a:xfrm>
              <a:off x="720" y="576"/>
              <a:ext cx="835" cy="518"/>
            </a:xfrm>
            <a:prstGeom prst="roundRect">
              <a:avLst>
                <a:gd name="adj" fmla="val 16667"/>
              </a:avLst>
            </a:prstGeom>
            <a:solidFill>
              <a:srgbClr val="DDDDDD"/>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AutoShape 8">
              <a:extLst>
                <a:ext uri="{FF2B5EF4-FFF2-40B4-BE49-F238E27FC236}">
                  <a16:creationId xmlns:a16="http://schemas.microsoft.com/office/drawing/2014/main" id="{F5552224-41C4-4A5F-8A0B-2CBBB529A3DD}"/>
                </a:ext>
              </a:extLst>
            </p:cNvPr>
            <p:cNvSpPr>
              <a:spLocks noChangeArrowheads="1"/>
            </p:cNvSpPr>
            <p:nvPr/>
          </p:nvSpPr>
          <p:spPr bwMode="auto">
            <a:xfrm>
              <a:off x="743" y="596"/>
              <a:ext cx="790" cy="473"/>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05" name="Group 9">
              <a:extLst>
                <a:ext uri="{FF2B5EF4-FFF2-40B4-BE49-F238E27FC236}">
                  <a16:creationId xmlns:a16="http://schemas.microsoft.com/office/drawing/2014/main" id="{210F6DA8-134F-4436-AA22-622C201784BB}"/>
                </a:ext>
              </a:extLst>
            </p:cNvPr>
            <p:cNvGrpSpPr>
              <a:grpSpLocks/>
            </p:cNvGrpSpPr>
            <p:nvPr/>
          </p:nvGrpSpPr>
          <p:grpSpPr bwMode="auto">
            <a:xfrm>
              <a:off x="2269" y="1249"/>
              <a:ext cx="110" cy="101"/>
              <a:chOff x="1392" y="1536"/>
              <a:chExt cx="192" cy="192"/>
            </a:xfrm>
          </p:grpSpPr>
          <p:sp>
            <p:nvSpPr>
              <p:cNvPr id="4106" name="Rectangle 10">
                <a:extLst>
                  <a:ext uri="{FF2B5EF4-FFF2-40B4-BE49-F238E27FC236}">
                    <a16:creationId xmlns:a16="http://schemas.microsoft.com/office/drawing/2014/main" id="{1C533235-9D16-4C7C-A61C-5BAD06D342F7}"/>
                  </a:ext>
                </a:extLst>
              </p:cNvPr>
              <p:cNvSpPr>
                <a:spLocks noChangeArrowheads="1"/>
              </p:cNvSpPr>
              <p:nvPr/>
            </p:nvSpPr>
            <p:spPr bwMode="auto">
              <a:xfrm>
                <a:off x="1392" y="1536"/>
                <a:ext cx="192" cy="48"/>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7" name="Rectangle 11">
                <a:extLst>
                  <a:ext uri="{FF2B5EF4-FFF2-40B4-BE49-F238E27FC236}">
                    <a16:creationId xmlns:a16="http://schemas.microsoft.com/office/drawing/2014/main" id="{FBAC4D3E-78A9-441A-BC18-8CBB50CD2BB2}"/>
                  </a:ext>
                </a:extLst>
              </p:cNvPr>
              <p:cNvSpPr>
                <a:spLocks noChangeArrowheads="1"/>
              </p:cNvSpPr>
              <p:nvPr/>
            </p:nvSpPr>
            <p:spPr bwMode="auto">
              <a:xfrm>
                <a:off x="1416" y="1584"/>
                <a:ext cx="144" cy="96"/>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Rectangle 12">
                <a:extLst>
                  <a:ext uri="{FF2B5EF4-FFF2-40B4-BE49-F238E27FC236}">
                    <a16:creationId xmlns:a16="http://schemas.microsoft.com/office/drawing/2014/main" id="{9084CC7C-72EA-434A-90DB-A427D0D4E449}"/>
                  </a:ext>
                </a:extLst>
              </p:cNvPr>
              <p:cNvSpPr>
                <a:spLocks noChangeArrowheads="1"/>
              </p:cNvSpPr>
              <p:nvPr/>
            </p:nvSpPr>
            <p:spPr bwMode="auto">
              <a:xfrm>
                <a:off x="1392" y="1680"/>
                <a:ext cx="192" cy="48"/>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09" name="Group 13">
              <a:extLst>
                <a:ext uri="{FF2B5EF4-FFF2-40B4-BE49-F238E27FC236}">
                  <a16:creationId xmlns:a16="http://schemas.microsoft.com/office/drawing/2014/main" id="{0131E2D6-5CC2-47B8-9452-54955694CF9F}"/>
                </a:ext>
              </a:extLst>
            </p:cNvPr>
            <p:cNvGrpSpPr>
              <a:grpSpLocks/>
            </p:cNvGrpSpPr>
            <p:nvPr/>
          </p:nvGrpSpPr>
          <p:grpSpPr bwMode="auto">
            <a:xfrm rot="5400000">
              <a:off x="1325" y="2010"/>
              <a:ext cx="100" cy="110"/>
              <a:chOff x="1392" y="1536"/>
              <a:chExt cx="192" cy="192"/>
            </a:xfrm>
          </p:grpSpPr>
          <p:sp>
            <p:nvSpPr>
              <p:cNvPr id="4110" name="Rectangle 14">
                <a:extLst>
                  <a:ext uri="{FF2B5EF4-FFF2-40B4-BE49-F238E27FC236}">
                    <a16:creationId xmlns:a16="http://schemas.microsoft.com/office/drawing/2014/main" id="{AA990072-9103-48CE-B4A9-11A4CDFF4B75}"/>
                  </a:ext>
                </a:extLst>
              </p:cNvPr>
              <p:cNvSpPr>
                <a:spLocks noChangeArrowheads="1"/>
              </p:cNvSpPr>
              <p:nvPr/>
            </p:nvSpPr>
            <p:spPr bwMode="auto">
              <a:xfrm>
                <a:off x="1392" y="1536"/>
                <a:ext cx="192" cy="48"/>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1" name="Rectangle 15">
                <a:extLst>
                  <a:ext uri="{FF2B5EF4-FFF2-40B4-BE49-F238E27FC236}">
                    <a16:creationId xmlns:a16="http://schemas.microsoft.com/office/drawing/2014/main" id="{081B8C55-3DBA-4046-AA81-322A75E51B9D}"/>
                  </a:ext>
                </a:extLst>
              </p:cNvPr>
              <p:cNvSpPr>
                <a:spLocks noChangeArrowheads="1"/>
              </p:cNvSpPr>
              <p:nvPr/>
            </p:nvSpPr>
            <p:spPr bwMode="auto">
              <a:xfrm>
                <a:off x="1416" y="1584"/>
                <a:ext cx="144" cy="96"/>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2" name="Rectangle 16">
                <a:extLst>
                  <a:ext uri="{FF2B5EF4-FFF2-40B4-BE49-F238E27FC236}">
                    <a16:creationId xmlns:a16="http://schemas.microsoft.com/office/drawing/2014/main" id="{82BE23CE-F46F-429F-96CE-8BF61A161C18}"/>
                  </a:ext>
                </a:extLst>
              </p:cNvPr>
              <p:cNvSpPr>
                <a:spLocks noChangeArrowheads="1"/>
              </p:cNvSpPr>
              <p:nvPr/>
            </p:nvSpPr>
            <p:spPr bwMode="auto">
              <a:xfrm>
                <a:off x="1392" y="1680"/>
                <a:ext cx="192" cy="48"/>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13" name="Rectangle 17">
              <a:extLst>
                <a:ext uri="{FF2B5EF4-FFF2-40B4-BE49-F238E27FC236}">
                  <a16:creationId xmlns:a16="http://schemas.microsoft.com/office/drawing/2014/main" id="{6BBFC514-B6DB-4FA7-A4C2-91A7417D6F76}"/>
                </a:ext>
              </a:extLst>
            </p:cNvPr>
            <p:cNvSpPr>
              <a:spLocks noChangeArrowheads="1"/>
            </p:cNvSpPr>
            <p:nvPr/>
          </p:nvSpPr>
          <p:spPr bwMode="auto">
            <a:xfrm>
              <a:off x="1429" y="1956"/>
              <a:ext cx="356" cy="224"/>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14" name="Group 18">
              <a:extLst>
                <a:ext uri="{FF2B5EF4-FFF2-40B4-BE49-F238E27FC236}">
                  <a16:creationId xmlns:a16="http://schemas.microsoft.com/office/drawing/2014/main" id="{CF56F104-08F6-4C2D-A75B-5A455691873F}"/>
                </a:ext>
              </a:extLst>
            </p:cNvPr>
            <p:cNvGrpSpPr>
              <a:grpSpLocks/>
            </p:cNvGrpSpPr>
            <p:nvPr/>
          </p:nvGrpSpPr>
          <p:grpSpPr bwMode="auto">
            <a:xfrm>
              <a:off x="1164" y="943"/>
              <a:ext cx="50" cy="49"/>
              <a:chOff x="1728" y="2400"/>
              <a:chExt cx="256" cy="248"/>
            </a:xfrm>
          </p:grpSpPr>
          <p:sp>
            <p:nvSpPr>
              <p:cNvPr id="4115" name="Oval 19">
                <a:extLst>
                  <a:ext uri="{FF2B5EF4-FFF2-40B4-BE49-F238E27FC236}">
                    <a16:creationId xmlns:a16="http://schemas.microsoft.com/office/drawing/2014/main" id="{3C3332B3-AE9A-49AC-8538-D34897B39275}"/>
                  </a:ext>
                </a:extLst>
              </p:cNvPr>
              <p:cNvSpPr>
                <a:spLocks noChangeArrowheads="1"/>
              </p:cNvSpPr>
              <p:nvPr/>
            </p:nvSpPr>
            <p:spPr bwMode="auto">
              <a:xfrm>
                <a:off x="1728" y="2400"/>
                <a:ext cx="256" cy="24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 name="Oval 20">
                <a:extLst>
                  <a:ext uri="{FF2B5EF4-FFF2-40B4-BE49-F238E27FC236}">
                    <a16:creationId xmlns:a16="http://schemas.microsoft.com/office/drawing/2014/main" id="{EED6791B-183D-4712-9129-ACFE8C64917E}"/>
                  </a:ext>
                </a:extLst>
              </p:cNvPr>
              <p:cNvSpPr>
                <a:spLocks noChangeArrowheads="1"/>
              </p:cNvSpPr>
              <p:nvPr/>
            </p:nvSpPr>
            <p:spPr bwMode="auto">
              <a:xfrm>
                <a:off x="1768" y="2441"/>
                <a:ext cx="171" cy="165"/>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17" name="Rectangle 21">
              <a:extLst>
                <a:ext uri="{FF2B5EF4-FFF2-40B4-BE49-F238E27FC236}">
                  <a16:creationId xmlns:a16="http://schemas.microsoft.com/office/drawing/2014/main" id="{35EE1683-C537-4817-A076-024C9A4FF83F}"/>
                </a:ext>
              </a:extLst>
            </p:cNvPr>
            <p:cNvSpPr>
              <a:spLocks noChangeArrowheads="1"/>
            </p:cNvSpPr>
            <p:nvPr/>
          </p:nvSpPr>
          <p:spPr bwMode="auto">
            <a:xfrm>
              <a:off x="1914" y="1798"/>
              <a:ext cx="930" cy="772"/>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8" name="Freeform 22">
              <a:extLst>
                <a:ext uri="{FF2B5EF4-FFF2-40B4-BE49-F238E27FC236}">
                  <a16:creationId xmlns:a16="http://schemas.microsoft.com/office/drawing/2014/main" id="{BFF78F90-2848-42DB-B0DE-8A96C27D55CF}"/>
                </a:ext>
              </a:extLst>
            </p:cNvPr>
            <p:cNvSpPr>
              <a:spLocks/>
            </p:cNvSpPr>
            <p:nvPr/>
          </p:nvSpPr>
          <p:spPr bwMode="auto">
            <a:xfrm>
              <a:off x="2292" y="2051"/>
              <a:ext cx="108" cy="163"/>
            </a:xfrm>
            <a:custGeom>
              <a:avLst/>
              <a:gdLst>
                <a:gd name="T0" fmla="*/ 192 w 192"/>
                <a:gd name="T1" fmla="*/ 0 h 313"/>
                <a:gd name="T2" fmla="*/ 177 w 192"/>
                <a:gd name="T3" fmla="*/ 63 h 313"/>
                <a:gd name="T4" fmla="*/ 129 w 192"/>
                <a:gd name="T5" fmla="*/ 95 h 313"/>
                <a:gd name="T6" fmla="*/ 98 w 192"/>
                <a:gd name="T7" fmla="*/ 166 h 313"/>
                <a:gd name="T8" fmla="*/ 50 w 192"/>
                <a:gd name="T9" fmla="*/ 197 h 313"/>
                <a:gd name="T10" fmla="*/ 11 w 192"/>
                <a:gd name="T11" fmla="*/ 268 h 313"/>
                <a:gd name="T12" fmla="*/ 3 w 192"/>
                <a:gd name="T13" fmla="*/ 292 h 313"/>
                <a:gd name="T14" fmla="*/ 27 w 192"/>
                <a:gd name="T15" fmla="*/ 308 h 313"/>
                <a:gd name="T16" fmla="*/ 58 w 192"/>
                <a:gd name="T17" fmla="*/ 260 h 313"/>
                <a:gd name="T18" fmla="*/ 106 w 192"/>
                <a:gd name="T19" fmla="*/ 229 h 313"/>
                <a:gd name="T20" fmla="*/ 161 w 192"/>
                <a:gd name="T21" fmla="*/ 150 h 313"/>
                <a:gd name="T22" fmla="*/ 184 w 192"/>
                <a:gd name="T23" fmla="*/ 5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313">
                  <a:moveTo>
                    <a:pt x="192" y="0"/>
                  </a:moveTo>
                  <a:cubicBezTo>
                    <a:pt x="188" y="21"/>
                    <a:pt x="192" y="48"/>
                    <a:pt x="177" y="63"/>
                  </a:cubicBezTo>
                  <a:cubicBezTo>
                    <a:pt x="164" y="77"/>
                    <a:pt x="129" y="95"/>
                    <a:pt x="129" y="95"/>
                  </a:cubicBezTo>
                  <a:cubicBezTo>
                    <a:pt x="125" y="108"/>
                    <a:pt x="113" y="153"/>
                    <a:pt x="98" y="166"/>
                  </a:cubicBezTo>
                  <a:cubicBezTo>
                    <a:pt x="84" y="179"/>
                    <a:pt x="50" y="197"/>
                    <a:pt x="50" y="197"/>
                  </a:cubicBezTo>
                  <a:cubicBezTo>
                    <a:pt x="35" y="221"/>
                    <a:pt x="27" y="245"/>
                    <a:pt x="11" y="268"/>
                  </a:cubicBezTo>
                  <a:cubicBezTo>
                    <a:pt x="8" y="276"/>
                    <a:pt x="0" y="284"/>
                    <a:pt x="3" y="292"/>
                  </a:cubicBezTo>
                  <a:cubicBezTo>
                    <a:pt x="7" y="301"/>
                    <a:pt x="19" y="313"/>
                    <a:pt x="27" y="308"/>
                  </a:cubicBezTo>
                  <a:cubicBezTo>
                    <a:pt x="43" y="298"/>
                    <a:pt x="48" y="276"/>
                    <a:pt x="58" y="260"/>
                  </a:cubicBezTo>
                  <a:cubicBezTo>
                    <a:pt x="68" y="244"/>
                    <a:pt x="106" y="229"/>
                    <a:pt x="106" y="229"/>
                  </a:cubicBezTo>
                  <a:cubicBezTo>
                    <a:pt x="131" y="189"/>
                    <a:pt x="115" y="165"/>
                    <a:pt x="161" y="150"/>
                  </a:cubicBezTo>
                  <a:cubicBezTo>
                    <a:pt x="171" y="121"/>
                    <a:pt x="184" y="85"/>
                    <a:pt x="184" y="55"/>
                  </a:cubicBez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9" name="Rectangle 23">
              <a:extLst>
                <a:ext uri="{FF2B5EF4-FFF2-40B4-BE49-F238E27FC236}">
                  <a16:creationId xmlns:a16="http://schemas.microsoft.com/office/drawing/2014/main" id="{18375C2F-BADD-4D8D-9A9F-3B2FC0DEAF84}"/>
                </a:ext>
              </a:extLst>
            </p:cNvPr>
            <p:cNvSpPr>
              <a:spLocks noChangeArrowheads="1"/>
            </p:cNvSpPr>
            <p:nvPr/>
          </p:nvSpPr>
          <p:spPr bwMode="auto">
            <a:xfrm rot="5400000">
              <a:off x="2161" y="1390"/>
              <a:ext cx="324" cy="24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20" name="Group 24">
              <a:extLst>
                <a:ext uri="{FF2B5EF4-FFF2-40B4-BE49-F238E27FC236}">
                  <a16:creationId xmlns:a16="http://schemas.microsoft.com/office/drawing/2014/main" id="{07F9C787-E0F0-4EE7-8B98-65F1EAA6C97E}"/>
                </a:ext>
              </a:extLst>
            </p:cNvPr>
            <p:cNvGrpSpPr>
              <a:grpSpLocks/>
            </p:cNvGrpSpPr>
            <p:nvPr/>
          </p:nvGrpSpPr>
          <p:grpSpPr bwMode="auto">
            <a:xfrm>
              <a:off x="1350" y="926"/>
              <a:ext cx="50" cy="48"/>
              <a:chOff x="1728" y="2400"/>
              <a:chExt cx="256" cy="248"/>
            </a:xfrm>
          </p:grpSpPr>
          <p:sp>
            <p:nvSpPr>
              <p:cNvPr id="4121" name="Oval 25">
                <a:extLst>
                  <a:ext uri="{FF2B5EF4-FFF2-40B4-BE49-F238E27FC236}">
                    <a16:creationId xmlns:a16="http://schemas.microsoft.com/office/drawing/2014/main" id="{A6CDD19C-74E7-494A-8019-85CD4B324E30}"/>
                  </a:ext>
                </a:extLst>
              </p:cNvPr>
              <p:cNvSpPr>
                <a:spLocks noChangeArrowheads="1"/>
              </p:cNvSpPr>
              <p:nvPr/>
            </p:nvSpPr>
            <p:spPr bwMode="auto">
              <a:xfrm>
                <a:off x="1728" y="2400"/>
                <a:ext cx="256" cy="24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2" name="Oval 26">
                <a:extLst>
                  <a:ext uri="{FF2B5EF4-FFF2-40B4-BE49-F238E27FC236}">
                    <a16:creationId xmlns:a16="http://schemas.microsoft.com/office/drawing/2014/main" id="{693DA121-2950-4350-9E7B-70FE710630A4}"/>
                  </a:ext>
                </a:extLst>
              </p:cNvPr>
              <p:cNvSpPr>
                <a:spLocks noChangeArrowheads="1"/>
              </p:cNvSpPr>
              <p:nvPr/>
            </p:nvSpPr>
            <p:spPr bwMode="auto">
              <a:xfrm>
                <a:off x="1768" y="2441"/>
                <a:ext cx="171" cy="165"/>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23" name="Line 27">
              <a:extLst>
                <a:ext uri="{FF2B5EF4-FFF2-40B4-BE49-F238E27FC236}">
                  <a16:creationId xmlns:a16="http://schemas.microsoft.com/office/drawing/2014/main" id="{4CC1115E-F2F8-46F8-9740-859C54AAD902}"/>
                </a:ext>
              </a:extLst>
            </p:cNvPr>
            <p:cNvSpPr>
              <a:spLocks noChangeShapeType="1"/>
            </p:cNvSpPr>
            <p:nvPr/>
          </p:nvSpPr>
          <p:spPr bwMode="auto">
            <a:xfrm>
              <a:off x="1968" y="1972"/>
              <a:ext cx="0" cy="224"/>
            </a:xfrm>
            <a:prstGeom prst="line">
              <a:avLst/>
            </a:prstGeom>
            <a:noFill/>
            <a:ln w="38100">
              <a:solidFill>
                <a:srgbClr val="33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4" name="Arc 28">
              <a:extLst>
                <a:ext uri="{FF2B5EF4-FFF2-40B4-BE49-F238E27FC236}">
                  <a16:creationId xmlns:a16="http://schemas.microsoft.com/office/drawing/2014/main" id="{4FE456CA-4C24-4E4A-B8F4-F25096668D02}"/>
                </a:ext>
              </a:extLst>
            </p:cNvPr>
            <p:cNvSpPr>
              <a:spLocks/>
            </p:cNvSpPr>
            <p:nvPr/>
          </p:nvSpPr>
          <p:spPr bwMode="auto">
            <a:xfrm rot="-23845629">
              <a:off x="2271" y="1917"/>
              <a:ext cx="219" cy="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381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5" name="AutoShape 29">
              <a:extLst>
                <a:ext uri="{FF2B5EF4-FFF2-40B4-BE49-F238E27FC236}">
                  <a16:creationId xmlns:a16="http://schemas.microsoft.com/office/drawing/2014/main" id="{A138C23C-8D76-4D4C-8424-AEB8D4537104}"/>
                </a:ext>
              </a:extLst>
            </p:cNvPr>
            <p:cNvSpPr>
              <a:spLocks noChangeArrowheads="1"/>
            </p:cNvSpPr>
            <p:nvPr/>
          </p:nvSpPr>
          <p:spPr bwMode="auto">
            <a:xfrm rot="5400000">
              <a:off x="2549" y="647"/>
              <a:ext cx="761" cy="569"/>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6" name="AutoShape 30">
              <a:extLst>
                <a:ext uri="{FF2B5EF4-FFF2-40B4-BE49-F238E27FC236}">
                  <a16:creationId xmlns:a16="http://schemas.microsoft.com/office/drawing/2014/main" id="{A2ADAF39-5857-440F-B66E-CCFC7480865C}"/>
                </a:ext>
              </a:extLst>
            </p:cNvPr>
            <p:cNvSpPr>
              <a:spLocks noChangeArrowheads="1"/>
            </p:cNvSpPr>
            <p:nvPr/>
          </p:nvSpPr>
          <p:spPr bwMode="auto">
            <a:xfrm rot="5400000">
              <a:off x="2571" y="672"/>
              <a:ext cx="720" cy="52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7" name="AutoShape 31">
              <a:extLst>
                <a:ext uri="{FF2B5EF4-FFF2-40B4-BE49-F238E27FC236}">
                  <a16:creationId xmlns:a16="http://schemas.microsoft.com/office/drawing/2014/main" id="{04438A11-79AC-412D-84A6-8983C47E49C6}"/>
                </a:ext>
              </a:extLst>
            </p:cNvPr>
            <p:cNvSpPr>
              <a:spLocks noChangeArrowheads="1"/>
            </p:cNvSpPr>
            <p:nvPr/>
          </p:nvSpPr>
          <p:spPr bwMode="auto">
            <a:xfrm>
              <a:off x="2722" y="643"/>
              <a:ext cx="410" cy="298"/>
            </a:xfrm>
            <a:prstGeom prst="roundRect">
              <a:avLst>
                <a:gd name="adj" fmla="val 16667"/>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8" name="Line 32">
              <a:extLst>
                <a:ext uri="{FF2B5EF4-FFF2-40B4-BE49-F238E27FC236}">
                  <a16:creationId xmlns:a16="http://schemas.microsoft.com/office/drawing/2014/main" id="{3DE71B4D-3581-4FE0-AF75-B1EC1BEA1231}"/>
                </a:ext>
              </a:extLst>
            </p:cNvPr>
            <p:cNvSpPr>
              <a:spLocks noChangeShapeType="1"/>
            </p:cNvSpPr>
            <p:nvPr/>
          </p:nvSpPr>
          <p:spPr bwMode="auto">
            <a:xfrm>
              <a:off x="2727" y="801"/>
              <a:ext cx="41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9" name="Freeform 33">
              <a:extLst>
                <a:ext uri="{FF2B5EF4-FFF2-40B4-BE49-F238E27FC236}">
                  <a16:creationId xmlns:a16="http://schemas.microsoft.com/office/drawing/2014/main" id="{8F1DD366-9F4D-42B3-8214-3A21F9BAC1EC}"/>
                </a:ext>
              </a:extLst>
            </p:cNvPr>
            <p:cNvSpPr>
              <a:spLocks/>
            </p:cNvSpPr>
            <p:nvPr/>
          </p:nvSpPr>
          <p:spPr bwMode="auto">
            <a:xfrm>
              <a:off x="2841" y="676"/>
              <a:ext cx="155" cy="201"/>
            </a:xfrm>
            <a:custGeom>
              <a:avLst/>
              <a:gdLst>
                <a:gd name="T0" fmla="*/ 0 w 270"/>
                <a:gd name="T1" fmla="*/ 114 h 192"/>
                <a:gd name="T2" fmla="*/ 21 w 270"/>
                <a:gd name="T3" fmla="*/ 92 h 192"/>
                <a:gd name="T4" fmla="*/ 28 w 270"/>
                <a:gd name="T5" fmla="*/ 149 h 192"/>
                <a:gd name="T6" fmla="*/ 35 w 270"/>
                <a:gd name="T7" fmla="*/ 178 h 192"/>
                <a:gd name="T8" fmla="*/ 42 w 270"/>
                <a:gd name="T9" fmla="*/ 149 h 192"/>
                <a:gd name="T10" fmla="*/ 50 w 270"/>
                <a:gd name="T11" fmla="*/ 92 h 192"/>
                <a:gd name="T12" fmla="*/ 114 w 270"/>
                <a:gd name="T13" fmla="*/ 100 h 192"/>
                <a:gd name="T14" fmla="*/ 135 w 270"/>
                <a:gd name="T15" fmla="*/ 0 h 192"/>
                <a:gd name="T16" fmla="*/ 156 w 270"/>
                <a:gd name="T17" fmla="*/ 192 h 192"/>
                <a:gd name="T18" fmla="*/ 178 w 270"/>
                <a:gd name="T19" fmla="*/ 57 h 192"/>
                <a:gd name="T20" fmla="*/ 192 w 270"/>
                <a:gd name="T21" fmla="*/ 100 h 192"/>
                <a:gd name="T22" fmla="*/ 270 w 270"/>
                <a:gd name="T23" fmla="*/ 11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0" h="192">
                  <a:moveTo>
                    <a:pt x="0" y="114"/>
                  </a:moveTo>
                  <a:cubicBezTo>
                    <a:pt x="16" y="64"/>
                    <a:pt x="9" y="57"/>
                    <a:pt x="21" y="92"/>
                  </a:cubicBezTo>
                  <a:cubicBezTo>
                    <a:pt x="23" y="111"/>
                    <a:pt x="25" y="130"/>
                    <a:pt x="28" y="149"/>
                  </a:cubicBezTo>
                  <a:cubicBezTo>
                    <a:pt x="30" y="159"/>
                    <a:pt x="25" y="178"/>
                    <a:pt x="35" y="178"/>
                  </a:cubicBezTo>
                  <a:cubicBezTo>
                    <a:pt x="45" y="178"/>
                    <a:pt x="40" y="159"/>
                    <a:pt x="42" y="149"/>
                  </a:cubicBezTo>
                  <a:cubicBezTo>
                    <a:pt x="45" y="130"/>
                    <a:pt x="47" y="111"/>
                    <a:pt x="50" y="92"/>
                  </a:cubicBezTo>
                  <a:cubicBezTo>
                    <a:pt x="76" y="102"/>
                    <a:pt x="86" y="109"/>
                    <a:pt x="114" y="100"/>
                  </a:cubicBezTo>
                  <a:cubicBezTo>
                    <a:pt x="122" y="65"/>
                    <a:pt x="130" y="36"/>
                    <a:pt x="135" y="0"/>
                  </a:cubicBezTo>
                  <a:cubicBezTo>
                    <a:pt x="151" y="154"/>
                    <a:pt x="143" y="90"/>
                    <a:pt x="156" y="192"/>
                  </a:cubicBezTo>
                  <a:cubicBezTo>
                    <a:pt x="163" y="147"/>
                    <a:pt x="168" y="102"/>
                    <a:pt x="178" y="57"/>
                  </a:cubicBezTo>
                  <a:cubicBezTo>
                    <a:pt x="183" y="71"/>
                    <a:pt x="187" y="86"/>
                    <a:pt x="192" y="100"/>
                  </a:cubicBezTo>
                  <a:cubicBezTo>
                    <a:pt x="198" y="118"/>
                    <a:pt x="258" y="114"/>
                    <a:pt x="270" y="11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130" name="Group 34">
              <a:extLst>
                <a:ext uri="{FF2B5EF4-FFF2-40B4-BE49-F238E27FC236}">
                  <a16:creationId xmlns:a16="http://schemas.microsoft.com/office/drawing/2014/main" id="{C76523FB-AECA-43B2-8A02-1CF6F6A27521}"/>
                </a:ext>
              </a:extLst>
            </p:cNvPr>
            <p:cNvGrpSpPr>
              <a:grpSpLocks/>
            </p:cNvGrpSpPr>
            <p:nvPr/>
          </p:nvGrpSpPr>
          <p:grpSpPr bwMode="auto">
            <a:xfrm>
              <a:off x="2727" y="1150"/>
              <a:ext cx="49" cy="48"/>
              <a:chOff x="1728" y="2400"/>
              <a:chExt cx="256" cy="248"/>
            </a:xfrm>
          </p:grpSpPr>
          <p:sp>
            <p:nvSpPr>
              <p:cNvPr id="4131" name="Oval 35">
                <a:extLst>
                  <a:ext uri="{FF2B5EF4-FFF2-40B4-BE49-F238E27FC236}">
                    <a16:creationId xmlns:a16="http://schemas.microsoft.com/office/drawing/2014/main" id="{4C1EFA68-9B2A-4AA8-9480-DB616D0D9F6E}"/>
                  </a:ext>
                </a:extLst>
              </p:cNvPr>
              <p:cNvSpPr>
                <a:spLocks noChangeArrowheads="1"/>
              </p:cNvSpPr>
              <p:nvPr/>
            </p:nvSpPr>
            <p:spPr bwMode="auto">
              <a:xfrm>
                <a:off x="1728" y="2400"/>
                <a:ext cx="256" cy="24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2" name="Oval 36">
                <a:extLst>
                  <a:ext uri="{FF2B5EF4-FFF2-40B4-BE49-F238E27FC236}">
                    <a16:creationId xmlns:a16="http://schemas.microsoft.com/office/drawing/2014/main" id="{E61BF7E0-A3A9-4DE6-8FA5-1C2215AB6922}"/>
                  </a:ext>
                </a:extLst>
              </p:cNvPr>
              <p:cNvSpPr>
                <a:spLocks noChangeArrowheads="1"/>
              </p:cNvSpPr>
              <p:nvPr/>
            </p:nvSpPr>
            <p:spPr bwMode="auto">
              <a:xfrm>
                <a:off x="1768" y="2441"/>
                <a:ext cx="171" cy="165"/>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33" name="Line 37">
              <a:extLst>
                <a:ext uri="{FF2B5EF4-FFF2-40B4-BE49-F238E27FC236}">
                  <a16:creationId xmlns:a16="http://schemas.microsoft.com/office/drawing/2014/main" id="{668B2331-BEA7-4D38-8D11-4DA1119C9F59}"/>
                </a:ext>
              </a:extLst>
            </p:cNvPr>
            <p:cNvSpPr>
              <a:spLocks noChangeShapeType="1"/>
            </p:cNvSpPr>
            <p:nvPr/>
          </p:nvSpPr>
          <p:spPr bwMode="auto">
            <a:xfrm>
              <a:off x="1959" y="2095"/>
              <a:ext cx="15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4" name="Line 38">
              <a:extLst>
                <a:ext uri="{FF2B5EF4-FFF2-40B4-BE49-F238E27FC236}">
                  <a16:creationId xmlns:a16="http://schemas.microsoft.com/office/drawing/2014/main" id="{4692F527-53C0-41A9-95CC-5D05AEE5C60D}"/>
                </a:ext>
              </a:extLst>
            </p:cNvPr>
            <p:cNvSpPr>
              <a:spLocks noChangeShapeType="1"/>
            </p:cNvSpPr>
            <p:nvPr/>
          </p:nvSpPr>
          <p:spPr bwMode="auto">
            <a:xfrm flipV="1">
              <a:off x="2377" y="1843"/>
              <a:ext cx="0" cy="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Text Box 39">
              <a:extLst>
                <a:ext uri="{FF2B5EF4-FFF2-40B4-BE49-F238E27FC236}">
                  <a16:creationId xmlns:a16="http://schemas.microsoft.com/office/drawing/2014/main" id="{5407CF90-F2E8-4DD8-905D-572D61FB6205}"/>
                </a:ext>
              </a:extLst>
            </p:cNvPr>
            <p:cNvSpPr txBox="1">
              <a:spLocks noChangeArrowheads="1"/>
            </p:cNvSpPr>
            <p:nvPr/>
          </p:nvSpPr>
          <p:spPr bwMode="auto">
            <a:xfrm>
              <a:off x="2305" y="2159"/>
              <a:ext cx="32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a:latin typeface="Times New Roman" panose="02020603050405020304" pitchFamily="18" charset="0"/>
                </a:rPr>
                <a:t>flaw</a:t>
              </a:r>
            </a:p>
          </p:txBody>
        </p:sp>
        <p:sp>
          <p:nvSpPr>
            <p:cNvPr id="4136" name="Line 40">
              <a:extLst>
                <a:ext uri="{FF2B5EF4-FFF2-40B4-BE49-F238E27FC236}">
                  <a16:creationId xmlns:a16="http://schemas.microsoft.com/office/drawing/2014/main" id="{1416744E-966A-45C1-9501-EA6C451E542D}"/>
                </a:ext>
              </a:extLst>
            </p:cNvPr>
            <p:cNvSpPr>
              <a:spLocks noChangeShapeType="1"/>
            </p:cNvSpPr>
            <p:nvPr/>
          </p:nvSpPr>
          <p:spPr bwMode="auto">
            <a:xfrm flipH="1" flipV="1">
              <a:off x="1187" y="2056"/>
              <a:ext cx="13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7" name="Line 41">
              <a:extLst>
                <a:ext uri="{FF2B5EF4-FFF2-40B4-BE49-F238E27FC236}">
                  <a16:creationId xmlns:a16="http://schemas.microsoft.com/office/drawing/2014/main" id="{19100C92-97DB-4C41-8124-889F59D54332}"/>
                </a:ext>
              </a:extLst>
            </p:cNvPr>
            <p:cNvSpPr>
              <a:spLocks noChangeShapeType="1"/>
            </p:cNvSpPr>
            <p:nvPr/>
          </p:nvSpPr>
          <p:spPr bwMode="auto">
            <a:xfrm>
              <a:off x="1190" y="965"/>
              <a:ext cx="0" cy="109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8" name="Line 42">
              <a:extLst>
                <a:ext uri="{FF2B5EF4-FFF2-40B4-BE49-F238E27FC236}">
                  <a16:creationId xmlns:a16="http://schemas.microsoft.com/office/drawing/2014/main" id="{A7D3A568-0BA4-4B80-8A26-FEC47FDE080E}"/>
                </a:ext>
              </a:extLst>
            </p:cNvPr>
            <p:cNvSpPr>
              <a:spLocks noChangeShapeType="1"/>
            </p:cNvSpPr>
            <p:nvPr/>
          </p:nvSpPr>
          <p:spPr bwMode="auto">
            <a:xfrm>
              <a:off x="1371" y="935"/>
              <a:ext cx="947" cy="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9" name="Line 43">
              <a:extLst>
                <a:ext uri="{FF2B5EF4-FFF2-40B4-BE49-F238E27FC236}">
                  <a16:creationId xmlns:a16="http://schemas.microsoft.com/office/drawing/2014/main" id="{85693B1D-F6EC-4245-A3F5-3574437D1BF8}"/>
                </a:ext>
              </a:extLst>
            </p:cNvPr>
            <p:cNvSpPr>
              <a:spLocks noChangeShapeType="1"/>
            </p:cNvSpPr>
            <p:nvPr/>
          </p:nvSpPr>
          <p:spPr bwMode="auto">
            <a:xfrm flipH="1" flipV="1">
              <a:off x="2322" y="948"/>
              <a:ext cx="4" cy="29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0" name="Line 44">
              <a:extLst>
                <a:ext uri="{FF2B5EF4-FFF2-40B4-BE49-F238E27FC236}">
                  <a16:creationId xmlns:a16="http://schemas.microsoft.com/office/drawing/2014/main" id="{89D7A136-D6AB-4E9B-BCB1-0700B5F32062}"/>
                </a:ext>
              </a:extLst>
            </p:cNvPr>
            <p:cNvSpPr>
              <a:spLocks noChangeShapeType="1"/>
            </p:cNvSpPr>
            <p:nvPr/>
          </p:nvSpPr>
          <p:spPr bwMode="auto">
            <a:xfrm>
              <a:off x="1550" y="740"/>
              <a:ext cx="992" cy="1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1" name="Line 45">
              <a:extLst>
                <a:ext uri="{FF2B5EF4-FFF2-40B4-BE49-F238E27FC236}">
                  <a16:creationId xmlns:a16="http://schemas.microsoft.com/office/drawing/2014/main" id="{E2629F71-12C8-49A3-8569-79033F6162CF}"/>
                </a:ext>
              </a:extLst>
            </p:cNvPr>
            <p:cNvSpPr>
              <a:spLocks noChangeShapeType="1"/>
            </p:cNvSpPr>
            <p:nvPr/>
          </p:nvSpPr>
          <p:spPr bwMode="auto">
            <a:xfrm>
              <a:off x="2542" y="756"/>
              <a:ext cx="0" cy="41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2" name="Line 46">
              <a:extLst>
                <a:ext uri="{FF2B5EF4-FFF2-40B4-BE49-F238E27FC236}">
                  <a16:creationId xmlns:a16="http://schemas.microsoft.com/office/drawing/2014/main" id="{5B7C257F-B4B0-4DD6-96A6-587E8478E456}"/>
                </a:ext>
              </a:extLst>
            </p:cNvPr>
            <p:cNvSpPr>
              <a:spLocks noChangeShapeType="1"/>
            </p:cNvSpPr>
            <p:nvPr/>
          </p:nvSpPr>
          <p:spPr bwMode="auto">
            <a:xfrm flipH="1">
              <a:off x="2538" y="1172"/>
              <a:ext cx="19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3" name="Text Box 47">
              <a:extLst>
                <a:ext uri="{FF2B5EF4-FFF2-40B4-BE49-F238E27FC236}">
                  <a16:creationId xmlns:a16="http://schemas.microsoft.com/office/drawing/2014/main" id="{D63D157E-0B6E-40C8-8EA3-4AF2D9FEC981}"/>
                </a:ext>
              </a:extLst>
            </p:cNvPr>
            <p:cNvSpPr txBox="1">
              <a:spLocks noChangeArrowheads="1"/>
            </p:cNvSpPr>
            <p:nvPr/>
          </p:nvSpPr>
          <p:spPr bwMode="auto">
            <a:xfrm>
              <a:off x="864" y="576"/>
              <a:ext cx="53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  pulser/</a:t>
              </a:r>
            </a:p>
            <a:p>
              <a:r>
                <a:rPr lang="en-US" altLang="en-US" sz="1600">
                  <a:latin typeface="Times New Roman" panose="02020603050405020304" pitchFamily="18" charset="0"/>
                </a:rPr>
                <a:t>receiver</a:t>
              </a:r>
            </a:p>
          </p:txBody>
        </p:sp>
        <p:sp>
          <p:nvSpPr>
            <p:cNvPr id="4144" name="Text Box 48">
              <a:extLst>
                <a:ext uri="{FF2B5EF4-FFF2-40B4-BE49-F238E27FC236}">
                  <a16:creationId xmlns:a16="http://schemas.microsoft.com/office/drawing/2014/main" id="{A125B30D-222D-429D-BF6B-6FC17E1C8F33}"/>
                </a:ext>
              </a:extLst>
            </p:cNvPr>
            <p:cNvSpPr txBox="1">
              <a:spLocks noChangeArrowheads="1"/>
            </p:cNvSpPr>
            <p:nvPr/>
          </p:nvSpPr>
          <p:spPr bwMode="auto">
            <a:xfrm>
              <a:off x="1238" y="1239"/>
              <a:ext cx="49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cabling</a:t>
              </a:r>
            </a:p>
          </p:txBody>
        </p:sp>
        <p:sp>
          <p:nvSpPr>
            <p:cNvPr id="4145" name="Text Box 49">
              <a:extLst>
                <a:ext uri="{FF2B5EF4-FFF2-40B4-BE49-F238E27FC236}">
                  <a16:creationId xmlns:a16="http://schemas.microsoft.com/office/drawing/2014/main" id="{A703952B-3C0F-4496-B574-7C766AB5B2F7}"/>
                </a:ext>
              </a:extLst>
            </p:cNvPr>
            <p:cNvSpPr txBox="1">
              <a:spLocks noChangeArrowheads="1"/>
            </p:cNvSpPr>
            <p:nvPr/>
          </p:nvSpPr>
          <p:spPr bwMode="auto">
            <a:xfrm>
              <a:off x="2400" y="336"/>
              <a:ext cx="11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oscilloscope display</a:t>
              </a:r>
            </a:p>
          </p:txBody>
        </p:sp>
        <p:sp>
          <p:nvSpPr>
            <p:cNvPr id="4146" name="Text Box 50">
              <a:extLst>
                <a:ext uri="{FF2B5EF4-FFF2-40B4-BE49-F238E27FC236}">
                  <a16:creationId xmlns:a16="http://schemas.microsoft.com/office/drawing/2014/main" id="{193DA34A-6F2B-4A5F-97AD-7A428B4BF2B0}"/>
                </a:ext>
              </a:extLst>
            </p:cNvPr>
            <p:cNvSpPr txBox="1">
              <a:spLocks noChangeArrowheads="1"/>
            </p:cNvSpPr>
            <p:nvPr/>
          </p:nvSpPr>
          <p:spPr bwMode="auto">
            <a:xfrm>
              <a:off x="2448" y="1296"/>
              <a:ext cx="116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receiving transducer</a:t>
              </a:r>
            </a:p>
          </p:txBody>
        </p:sp>
        <p:sp>
          <p:nvSpPr>
            <p:cNvPr id="4147" name="Text Box 51">
              <a:extLst>
                <a:ext uri="{FF2B5EF4-FFF2-40B4-BE49-F238E27FC236}">
                  <a16:creationId xmlns:a16="http://schemas.microsoft.com/office/drawing/2014/main" id="{7D370ED2-E3FD-47AF-AC7C-6DA30DDCD1F3}"/>
                </a:ext>
              </a:extLst>
            </p:cNvPr>
            <p:cNvSpPr txBox="1">
              <a:spLocks noChangeArrowheads="1"/>
            </p:cNvSpPr>
            <p:nvPr/>
          </p:nvSpPr>
          <p:spPr bwMode="auto">
            <a:xfrm>
              <a:off x="960" y="2160"/>
              <a:ext cx="73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transmitting</a:t>
              </a:r>
            </a:p>
            <a:p>
              <a:r>
                <a:rPr lang="en-US" altLang="en-US" sz="1600">
                  <a:latin typeface="Times New Roman" panose="02020603050405020304" pitchFamily="18" charset="0"/>
                </a:rPr>
                <a:t>transducer</a:t>
              </a:r>
            </a:p>
          </p:txBody>
        </p:sp>
        <p:sp>
          <p:nvSpPr>
            <p:cNvPr id="4148" name="Line 52">
              <a:extLst>
                <a:ext uri="{FF2B5EF4-FFF2-40B4-BE49-F238E27FC236}">
                  <a16:creationId xmlns:a16="http://schemas.microsoft.com/office/drawing/2014/main" id="{41687B4E-0FE2-4FC5-BD34-B48191DC8387}"/>
                </a:ext>
              </a:extLst>
            </p:cNvPr>
            <p:cNvSpPr>
              <a:spLocks noChangeShapeType="1"/>
            </p:cNvSpPr>
            <p:nvPr/>
          </p:nvSpPr>
          <p:spPr bwMode="auto">
            <a:xfrm>
              <a:off x="1768" y="2004"/>
              <a:ext cx="0" cy="144"/>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9" name="Line 53">
              <a:extLst>
                <a:ext uri="{FF2B5EF4-FFF2-40B4-BE49-F238E27FC236}">
                  <a16:creationId xmlns:a16="http://schemas.microsoft.com/office/drawing/2014/main" id="{06C4B553-CE9B-4F33-8CC5-BB4AC3D5F2F1}"/>
                </a:ext>
              </a:extLst>
            </p:cNvPr>
            <p:cNvSpPr>
              <a:spLocks noChangeShapeType="1"/>
            </p:cNvSpPr>
            <p:nvPr/>
          </p:nvSpPr>
          <p:spPr bwMode="auto">
            <a:xfrm>
              <a:off x="2256" y="1660"/>
              <a:ext cx="144" cy="0"/>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0" name="Line 54">
              <a:extLst>
                <a:ext uri="{FF2B5EF4-FFF2-40B4-BE49-F238E27FC236}">
                  <a16:creationId xmlns:a16="http://schemas.microsoft.com/office/drawing/2014/main" id="{CEFB3A14-5D2E-4CB4-8AC0-CCC0EB6530B4}"/>
                </a:ext>
              </a:extLst>
            </p:cNvPr>
            <p:cNvSpPr>
              <a:spLocks noChangeShapeType="1"/>
            </p:cNvSpPr>
            <p:nvPr/>
          </p:nvSpPr>
          <p:spPr bwMode="auto">
            <a:xfrm>
              <a:off x="900" y="1495"/>
              <a:ext cx="0" cy="9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1" name="Line 55">
              <a:extLst>
                <a:ext uri="{FF2B5EF4-FFF2-40B4-BE49-F238E27FC236}">
                  <a16:creationId xmlns:a16="http://schemas.microsoft.com/office/drawing/2014/main" id="{2A6B3A4D-388D-4010-A5D7-A94798BAD217}"/>
                </a:ext>
              </a:extLst>
            </p:cNvPr>
            <p:cNvSpPr>
              <a:spLocks noChangeShapeType="1"/>
            </p:cNvSpPr>
            <p:nvPr/>
          </p:nvSpPr>
          <p:spPr bwMode="auto">
            <a:xfrm>
              <a:off x="3212" y="1488"/>
              <a:ext cx="0" cy="9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152" name="Text Box 56">
            <a:extLst>
              <a:ext uri="{FF2B5EF4-FFF2-40B4-BE49-F238E27FC236}">
                <a16:creationId xmlns:a16="http://schemas.microsoft.com/office/drawing/2014/main" id="{8389AF40-FA6D-4123-8D64-63BAEF54DC7A}"/>
              </a:ext>
            </a:extLst>
          </p:cNvPr>
          <p:cNvSpPr txBox="1">
            <a:spLocks noChangeArrowheads="1"/>
          </p:cNvSpPr>
          <p:nvPr/>
        </p:nvSpPr>
        <p:spPr bwMode="auto">
          <a:xfrm>
            <a:off x="2651125" y="1179513"/>
            <a:ext cx="3714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ultrasonic system components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4" name="Group 4">
            <a:extLst>
              <a:ext uri="{FF2B5EF4-FFF2-40B4-BE49-F238E27FC236}">
                <a16:creationId xmlns:a16="http://schemas.microsoft.com/office/drawing/2014/main" id="{C2D3F157-F83E-419E-8C76-8FB0ADE84792}"/>
              </a:ext>
            </a:extLst>
          </p:cNvPr>
          <p:cNvGrpSpPr>
            <a:grpSpLocks/>
          </p:cNvGrpSpPr>
          <p:nvPr/>
        </p:nvGrpSpPr>
        <p:grpSpPr bwMode="auto">
          <a:xfrm>
            <a:off x="3124200" y="990600"/>
            <a:ext cx="3416300" cy="5681663"/>
            <a:chOff x="645" y="425"/>
            <a:chExt cx="2152" cy="3579"/>
          </a:xfrm>
        </p:grpSpPr>
        <p:sp>
          <p:nvSpPr>
            <p:cNvPr id="5125" name="Rectangle 5">
              <a:extLst>
                <a:ext uri="{FF2B5EF4-FFF2-40B4-BE49-F238E27FC236}">
                  <a16:creationId xmlns:a16="http://schemas.microsoft.com/office/drawing/2014/main" id="{1FDD2121-40B4-4742-A841-FF335FEB3E5E}"/>
                </a:ext>
              </a:extLst>
            </p:cNvPr>
            <p:cNvSpPr>
              <a:spLocks noChangeArrowheads="1"/>
            </p:cNvSpPr>
            <p:nvPr/>
          </p:nvSpPr>
          <p:spPr bwMode="auto">
            <a:xfrm>
              <a:off x="1008" y="454"/>
              <a:ext cx="1715" cy="126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6" name="Rectangle 6">
              <a:extLst>
                <a:ext uri="{FF2B5EF4-FFF2-40B4-BE49-F238E27FC236}">
                  <a16:creationId xmlns:a16="http://schemas.microsoft.com/office/drawing/2014/main" id="{CC1914C8-5D5A-4A1D-A169-04EB3E66F5F2}"/>
                </a:ext>
              </a:extLst>
            </p:cNvPr>
            <p:cNvSpPr>
              <a:spLocks noChangeArrowheads="1"/>
            </p:cNvSpPr>
            <p:nvPr/>
          </p:nvSpPr>
          <p:spPr bwMode="auto">
            <a:xfrm>
              <a:off x="1008" y="454"/>
              <a:ext cx="1715" cy="126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7" name="Line 7">
              <a:extLst>
                <a:ext uri="{FF2B5EF4-FFF2-40B4-BE49-F238E27FC236}">
                  <a16:creationId xmlns:a16="http://schemas.microsoft.com/office/drawing/2014/main" id="{F1CF46C8-A974-4BFC-BEA5-9CA2A3DE6DAB}"/>
                </a:ext>
              </a:extLst>
            </p:cNvPr>
            <p:cNvSpPr>
              <a:spLocks noChangeShapeType="1"/>
            </p:cNvSpPr>
            <p:nvPr/>
          </p:nvSpPr>
          <p:spPr bwMode="auto">
            <a:xfrm>
              <a:off x="1008" y="454"/>
              <a:ext cx="17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 name="Freeform 8">
              <a:extLst>
                <a:ext uri="{FF2B5EF4-FFF2-40B4-BE49-F238E27FC236}">
                  <a16:creationId xmlns:a16="http://schemas.microsoft.com/office/drawing/2014/main" id="{14146E76-1BEA-4A4B-9317-C5F53F69253D}"/>
                </a:ext>
              </a:extLst>
            </p:cNvPr>
            <p:cNvSpPr>
              <a:spLocks/>
            </p:cNvSpPr>
            <p:nvPr/>
          </p:nvSpPr>
          <p:spPr bwMode="auto">
            <a:xfrm>
              <a:off x="1008" y="454"/>
              <a:ext cx="1715" cy="126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9" name="Line 9">
              <a:extLst>
                <a:ext uri="{FF2B5EF4-FFF2-40B4-BE49-F238E27FC236}">
                  <a16:creationId xmlns:a16="http://schemas.microsoft.com/office/drawing/2014/main" id="{59EE67D8-96F2-4BE1-980B-78CA70A1901B}"/>
                </a:ext>
              </a:extLst>
            </p:cNvPr>
            <p:cNvSpPr>
              <a:spLocks noChangeShapeType="1"/>
            </p:cNvSpPr>
            <p:nvPr/>
          </p:nvSpPr>
          <p:spPr bwMode="auto">
            <a:xfrm flipV="1">
              <a:off x="1008" y="454"/>
              <a:ext cx="1" cy="126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 name="Line 10">
              <a:extLst>
                <a:ext uri="{FF2B5EF4-FFF2-40B4-BE49-F238E27FC236}">
                  <a16:creationId xmlns:a16="http://schemas.microsoft.com/office/drawing/2014/main" id="{689F6E25-80B6-49A0-A036-29FB2F751C38}"/>
                </a:ext>
              </a:extLst>
            </p:cNvPr>
            <p:cNvSpPr>
              <a:spLocks noChangeShapeType="1"/>
            </p:cNvSpPr>
            <p:nvPr/>
          </p:nvSpPr>
          <p:spPr bwMode="auto">
            <a:xfrm>
              <a:off x="1008" y="1721"/>
              <a:ext cx="17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 name="Line 11">
              <a:extLst>
                <a:ext uri="{FF2B5EF4-FFF2-40B4-BE49-F238E27FC236}">
                  <a16:creationId xmlns:a16="http://schemas.microsoft.com/office/drawing/2014/main" id="{92E9701B-4FC5-4508-AD4A-16A4CE1A3BD8}"/>
                </a:ext>
              </a:extLst>
            </p:cNvPr>
            <p:cNvSpPr>
              <a:spLocks noChangeShapeType="1"/>
            </p:cNvSpPr>
            <p:nvPr/>
          </p:nvSpPr>
          <p:spPr bwMode="auto">
            <a:xfrm flipV="1">
              <a:off x="1008"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 name="Line 12">
              <a:extLst>
                <a:ext uri="{FF2B5EF4-FFF2-40B4-BE49-F238E27FC236}">
                  <a16:creationId xmlns:a16="http://schemas.microsoft.com/office/drawing/2014/main" id="{EC759C60-B373-4989-85D5-933CB9665793}"/>
                </a:ext>
              </a:extLst>
            </p:cNvPr>
            <p:cNvSpPr>
              <a:spLocks noChangeShapeType="1"/>
            </p:cNvSpPr>
            <p:nvPr/>
          </p:nvSpPr>
          <p:spPr bwMode="auto">
            <a:xfrm>
              <a:off x="1008"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3" name="Rectangle 13">
              <a:extLst>
                <a:ext uri="{FF2B5EF4-FFF2-40B4-BE49-F238E27FC236}">
                  <a16:creationId xmlns:a16="http://schemas.microsoft.com/office/drawing/2014/main" id="{94D80DE9-CF2E-4FF1-ADD6-A76BBC745019}"/>
                </a:ext>
              </a:extLst>
            </p:cNvPr>
            <p:cNvSpPr>
              <a:spLocks noChangeArrowheads="1"/>
            </p:cNvSpPr>
            <p:nvPr/>
          </p:nvSpPr>
          <p:spPr bwMode="auto">
            <a:xfrm>
              <a:off x="957" y="1760"/>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latin typeface="Times New Roman" panose="02020603050405020304" pitchFamily="18" charset="0"/>
              </a:endParaRPr>
            </a:p>
          </p:txBody>
        </p:sp>
        <p:sp>
          <p:nvSpPr>
            <p:cNvPr id="5134" name="Line 14">
              <a:extLst>
                <a:ext uri="{FF2B5EF4-FFF2-40B4-BE49-F238E27FC236}">
                  <a16:creationId xmlns:a16="http://schemas.microsoft.com/office/drawing/2014/main" id="{A88FD95B-C674-4218-A247-23265883679B}"/>
                </a:ext>
              </a:extLst>
            </p:cNvPr>
            <p:cNvSpPr>
              <a:spLocks noChangeShapeType="1"/>
            </p:cNvSpPr>
            <p:nvPr/>
          </p:nvSpPr>
          <p:spPr bwMode="auto">
            <a:xfrm flipV="1">
              <a:off x="1178"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5">
              <a:extLst>
                <a:ext uri="{FF2B5EF4-FFF2-40B4-BE49-F238E27FC236}">
                  <a16:creationId xmlns:a16="http://schemas.microsoft.com/office/drawing/2014/main" id="{6A69C5FB-BD3B-49FA-9740-BC04BB3104AB}"/>
                </a:ext>
              </a:extLst>
            </p:cNvPr>
            <p:cNvSpPr>
              <a:spLocks noChangeShapeType="1"/>
            </p:cNvSpPr>
            <p:nvPr/>
          </p:nvSpPr>
          <p:spPr bwMode="auto">
            <a:xfrm>
              <a:off x="1178"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6" name="Rectangle 16">
              <a:extLst>
                <a:ext uri="{FF2B5EF4-FFF2-40B4-BE49-F238E27FC236}">
                  <a16:creationId xmlns:a16="http://schemas.microsoft.com/office/drawing/2014/main" id="{0C64FDBE-7504-46D4-BB9E-877FFF834775}"/>
                </a:ext>
              </a:extLst>
            </p:cNvPr>
            <p:cNvSpPr>
              <a:spLocks noChangeArrowheads="1"/>
            </p:cNvSpPr>
            <p:nvPr/>
          </p:nvSpPr>
          <p:spPr bwMode="auto">
            <a:xfrm>
              <a:off x="1151" y="1760"/>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5137" name="Line 17">
              <a:extLst>
                <a:ext uri="{FF2B5EF4-FFF2-40B4-BE49-F238E27FC236}">
                  <a16:creationId xmlns:a16="http://schemas.microsoft.com/office/drawing/2014/main" id="{E9FA5DAD-886E-49F7-98B9-779E618D475C}"/>
                </a:ext>
              </a:extLst>
            </p:cNvPr>
            <p:cNvSpPr>
              <a:spLocks noChangeShapeType="1"/>
            </p:cNvSpPr>
            <p:nvPr/>
          </p:nvSpPr>
          <p:spPr bwMode="auto">
            <a:xfrm flipV="1">
              <a:off x="1348"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18">
              <a:extLst>
                <a:ext uri="{FF2B5EF4-FFF2-40B4-BE49-F238E27FC236}">
                  <a16:creationId xmlns:a16="http://schemas.microsoft.com/office/drawing/2014/main" id="{48F9A0AF-228B-4D95-AFA9-94DD38FEA5AE}"/>
                </a:ext>
              </a:extLst>
            </p:cNvPr>
            <p:cNvSpPr>
              <a:spLocks noChangeShapeType="1"/>
            </p:cNvSpPr>
            <p:nvPr/>
          </p:nvSpPr>
          <p:spPr bwMode="auto">
            <a:xfrm>
              <a:off x="1348"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Rectangle 19">
              <a:extLst>
                <a:ext uri="{FF2B5EF4-FFF2-40B4-BE49-F238E27FC236}">
                  <a16:creationId xmlns:a16="http://schemas.microsoft.com/office/drawing/2014/main" id="{53D23F10-71D5-44B1-8FBE-7BBB3F8A05AB}"/>
                </a:ext>
              </a:extLst>
            </p:cNvPr>
            <p:cNvSpPr>
              <a:spLocks noChangeArrowheads="1"/>
            </p:cNvSpPr>
            <p:nvPr/>
          </p:nvSpPr>
          <p:spPr bwMode="auto">
            <a:xfrm>
              <a:off x="1297" y="1760"/>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latin typeface="Times New Roman" panose="02020603050405020304" pitchFamily="18" charset="0"/>
              </a:endParaRPr>
            </a:p>
          </p:txBody>
        </p:sp>
        <p:sp>
          <p:nvSpPr>
            <p:cNvPr id="5140" name="Line 20">
              <a:extLst>
                <a:ext uri="{FF2B5EF4-FFF2-40B4-BE49-F238E27FC236}">
                  <a16:creationId xmlns:a16="http://schemas.microsoft.com/office/drawing/2014/main" id="{9EE4BBAB-EF9D-45D2-9212-E7C1AADC6B3B}"/>
                </a:ext>
              </a:extLst>
            </p:cNvPr>
            <p:cNvSpPr>
              <a:spLocks noChangeShapeType="1"/>
            </p:cNvSpPr>
            <p:nvPr/>
          </p:nvSpPr>
          <p:spPr bwMode="auto">
            <a:xfrm flipV="1">
              <a:off x="1522"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Line 21">
              <a:extLst>
                <a:ext uri="{FF2B5EF4-FFF2-40B4-BE49-F238E27FC236}">
                  <a16:creationId xmlns:a16="http://schemas.microsoft.com/office/drawing/2014/main" id="{13315A5F-A817-4255-A7C8-652D15A16CBE}"/>
                </a:ext>
              </a:extLst>
            </p:cNvPr>
            <p:cNvSpPr>
              <a:spLocks noChangeShapeType="1"/>
            </p:cNvSpPr>
            <p:nvPr/>
          </p:nvSpPr>
          <p:spPr bwMode="auto">
            <a:xfrm>
              <a:off x="1522"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Rectangle 22">
              <a:extLst>
                <a:ext uri="{FF2B5EF4-FFF2-40B4-BE49-F238E27FC236}">
                  <a16:creationId xmlns:a16="http://schemas.microsoft.com/office/drawing/2014/main" id="{575AF925-1839-47C2-A1F1-F83FF7900AC4}"/>
                </a:ext>
              </a:extLst>
            </p:cNvPr>
            <p:cNvSpPr>
              <a:spLocks noChangeArrowheads="1"/>
            </p:cNvSpPr>
            <p:nvPr/>
          </p:nvSpPr>
          <p:spPr bwMode="auto">
            <a:xfrm>
              <a:off x="1494" y="1760"/>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latin typeface="Times New Roman" panose="02020603050405020304" pitchFamily="18" charset="0"/>
              </a:endParaRPr>
            </a:p>
          </p:txBody>
        </p:sp>
        <p:sp>
          <p:nvSpPr>
            <p:cNvPr id="5143" name="Line 23">
              <a:extLst>
                <a:ext uri="{FF2B5EF4-FFF2-40B4-BE49-F238E27FC236}">
                  <a16:creationId xmlns:a16="http://schemas.microsoft.com/office/drawing/2014/main" id="{6C61E8DD-8774-4C35-BF3F-C0AAB22E724B}"/>
                </a:ext>
              </a:extLst>
            </p:cNvPr>
            <p:cNvSpPr>
              <a:spLocks noChangeShapeType="1"/>
            </p:cNvSpPr>
            <p:nvPr/>
          </p:nvSpPr>
          <p:spPr bwMode="auto">
            <a:xfrm flipV="1">
              <a:off x="1692"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Line 24">
              <a:extLst>
                <a:ext uri="{FF2B5EF4-FFF2-40B4-BE49-F238E27FC236}">
                  <a16:creationId xmlns:a16="http://schemas.microsoft.com/office/drawing/2014/main" id="{AEF96811-05E8-4E6F-AE31-5C33B41A5C14}"/>
                </a:ext>
              </a:extLst>
            </p:cNvPr>
            <p:cNvSpPr>
              <a:spLocks noChangeShapeType="1"/>
            </p:cNvSpPr>
            <p:nvPr/>
          </p:nvSpPr>
          <p:spPr bwMode="auto">
            <a:xfrm>
              <a:off x="1692"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Rectangle 25">
              <a:extLst>
                <a:ext uri="{FF2B5EF4-FFF2-40B4-BE49-F238E27FC236}">
                  <a16:creationId xmlns:a16="http://schemas.microsoft.com/office/drawing/2014/main" id="{8CE3C7EF-9F8E-4D1B-B14F-D8807252B081}"/>
                </a:ext>
              </a:extLst>
            </p:cNvPr>
            <p:cNvSpPr>
              <a:spLocks noChangeArrowheads="1"/>
            </p:cNvSpPr>
            <p:nvPr/>
          </p:nvSpPr>
          <p:spPr bwMode="auto">
            <a:xfrm>
              <a:off x="1640" y="1760"/>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latin typeface="Times New Roman" panose="02020603050405020304" pitchFamily="18" charset="0"/>
              </a:endParaRPr>
            </a:p>
          </p:txBody>
        </p:sp>
        <p:sp>
          <p:nvSpPr>
            <p:cNvPr id="5146" name="Line 26">
              <a:extLst>
                <a:ext uri="{FF2B5EF4-FFF2-40B4-BE49-F238E27FC236}">
                  <a16:creationId xmlns:a16="http://schemas.microsoft.com/office/drawing/2014/main" id="{7D452E90-DB47-4436-AEC8-45A1AF6FBE3C}"/>
                </a:ext>
              </a:extLst>
            </p:cNvPr>
            <p:cNvSpPr>
              <a:spLocks noChangeShapeType="1"/>
            </p:cNvSpPr>
            <p:nvPr/>
          </p:nvSpPr>
          <p:spPr bwMode="auto">
            <a:xfrm flipV="1">
              <a:off x="1866"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Line 27">
              <a:extLst>
                <a:ext uri="{FF2B5EF4-FFF2-40B4-BE49-F238E27FC236}">
                  <a16:creationId xmlns:a16="http://schemas.microsoft.com/office/drawing/2014/main" id="{4903B842-080A-4145-8FE2-6938340FEC47}"/>
                </a:ext>
              </a:extLst>
            </p:cNvPr>
            <p:cNvSpPr>
              <a:spLocks noChangeShapeType="1"/>
            </p:cNvSpPr>
            <p:nvPr/>
          </p:nvSpPr>
          <p:spPr bwMode="auto">
            <a:xfrm>
              <a:off x="1866"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Rectangle 28">
              <a:extLst>
                <a:ext uri="{FF2B5EF4-FFF2-40B4-BE49-F238E27FC236}">
                  <a16:creationId xmlns:a16="http://schemas.microsoft.com/office/drawing/2014/main" id="{FFE0CF71-99D4-4236-904A-324079FA8855}"/>
                </a:ext>
              </a:extLst>
            </p:cNvPr>
            <p:cNvSpPr>
              <a:spLocks noChangeArrowheads="1"/>
            </p:cNvSpPr>
            <p:nvPr/>
          </p:nvSpPr>
          <p:spPr bwMode="auto">
            <a:xfrm>
              <a:off x="1854" y="176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5149" name="Line 29">
              <a:extLst>
                <a:ext uri="{FF2B5EF4-FFF2-40B4-BE49-F238E27FC236}">
                  <a16:creationId xmlns:a16="http://schemas.microsoft.com/office/drawing/2014/main" id="{5D474CD0-CD29-40A4-A395-6409B5AF3D42}"/>
                </a:ext>
              </a:extLst>
            </p:cNvPr>
            <p:cNvSpPr>
              <a:spLocks noChangeShapeType="1"/>
            </p:cNvSpPr>
            <p:nvPr/>
          </p:nvSpPr>
          <p:spPr bwMode="auto">
            <a:xfrm flipV="1">
              <a:off x="2035"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0" name="Line 30">
              <a:extLst>
                <a:ext uri="{FF2B5EF4-FFF2-40B4-BE49-F238E27FC236}">
                  <a16:creationId xmlns:a16="http://schemas.microsoft.com/office/drawing/2014/main" id="{37325826-B445-4AC8-9F2E-6696A7E377B3}"/>
                </a:ext>
              </a:extLst>
            </p:cNvPr>
            <p:cNvSpPr>
              <a:spLocks noChangeShapeType="1"/>
            </p:cNvSpPr>
            <p:nvPr/>
          </p:nvSpPr>
          <p:spPr bwMode="auto">
            <a:xfrm>
              <a:off x="2035"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Rectangle 31">
              <a:extLst>
                <a:ext uri="{FF2B5EF4-FFF2-40B4-BE49-F238E27FC236}">
                  <a16:creationId xmlns:a16="http://schemas.microsoft.com/office/drawing/2014/main" id="{0CE572A7-1C9F-41A8-BA4E-10654F25AF56}"/>
                </a:ext>
              </a:extLst>
            </p:cNvPr>
            <p:cNvSpPr>
              <a:spLocks noChangeArrowheads="1"/>
            </p:cNvSpPr>
            <p:nvPr/>
          </p:nvSpPr>
          <p:spPr bwMode="auto">
            <a:xfrm>
              <a:off x="2000" y="176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latin typeface="Times New Roman" panose="02020603050405020304" pitchFamily="18" charset="0"/>
              </a:endParaRPr>
            </a:p>
          </p:txBody>
        </p:sp>
        <p:sp>
          <p:nvSpPr>
            <p:cNvPr id="5152" name="Line 32">
              <a:extLst>
                <a:ext uri="{FF2B5EF4-FFF2-40B4-BE49-F238E27FC236}">
                  <a16:creationId xmlns:a16="http://schemas.microsoft.com/office/drawing/2014/main" id="{EEDB0EC9-CBDA-485E-A519-9F21FE1A22EE}"/>
                </a:ext>
              </a:extLst>
            </p:cNvPr>
            <p:cNvSpPr>
              <a:spLocks noChangeShapeType="1"/>
            </p:cNvSpPr>
            <p:nvPr/>
          </p:nvSpPr>
          <p:spPr bwMode="auto">
            <a:xfrm flipV="1">
              <a:off x="2205"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Line 33">
              <a:extLst>
                <a:ext uri="{FF2B5EF4-FFF2-40B4-BE49-F238E27FC236}">
                  <a16:creationId xmlns:a16="http://schemas.microsoft.com/office/drawing/2014/main" id="{0A9AC457-D74F-48CC-8E6B-7E262BFA7896}"/>
                </a:ext>
              </a:extLst>
            </p:cNvPr>
            <p:cNvSpPr>
              <a:spLocks noChangeShapeType="1"/>
            </p:cNvSpPr>
            <p:nvPr/>
          </p:nvSpPr>
          <p:spPr bwMode="auto">
            <a:xfrm>
              <a:off x="2205"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Rectangle 34">
              <a:extLst>
                <a:ext uri="{FF2B5EF4-FFF2-40B4-BE49-F238E27FC236}">
                  <a16:creationId xmlns:a16="http://schemas.microsoft.com/office/drawing/2014/main" id="{AA3039F5-BB0D-4F9F-AE67-4F58C185BCE7}"/>
                </a:ext>
              </a:extLst>
            </p:cNvPr>
            <p:cNvSpPr>
              <a:spLocks noChangeArrowheads="1"/>
            </p:cNvSpPr>
            <p:nvPr/>
          </p:nvSpPr>
          <p:spPr bwMode="auto">
            <a:xfrm>
              <a:off x="2193" y="176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latin typeface="Times New Roman" panose="02020603050405020304" pitchFamily="18" charset="0"/>
              </a:endParaRPr>
            </a:p>
          </p:txBody>
        </p:sp>
        <p:sp>
          <p:nvSpPr>
            <p:cNvPr id="5155" name="Line 35">
              <a:extLst>
                <a:ext uri="{FF2B5EF4-FFF2-40B4-BE49-F238E27FC236}">
                  <a16:creationId xmlns:a16="http://schemas.microsoft.com/office/drawing/2014/main" id="{5B14A517-9BCC-4F38-9212-9F9A29C006FE}"/>
                </a:ext>
              </a:extLst>
            </p:cNvPr>
            <p:cNvSpPr>
              <a:spLocks noChangeShapeType="1"/>
            </p:cNvSpPr>
            <p:nvPr/>
          </p:nvSpPr>
          <p:spPr bwMode="auto">
            <a:xfrm flipV="1">
              <a:off x="2379"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6" name="Line 36">
              <a:extLst>
                <a:ext uri="{FF2B5EF4-FFF2-40B4-BE49-F238E27FC236}">
                  <a16:creationId xmlns:a16="http://schemas.microsoft.com/office/drawing/2014/main" id="{CE7D1406-F9AF-48C0-A512-2ECCAFB9FDF2}"/>
                </a:ext>
              </a:extLst>
            </p:cNvPr>
            <p:cNvSpPr>
              <a:spLocks noChangeShapeType="1"/>
            </p:cNvSpPr>
            <p:nvPr/>
          </p:nvSpPr>
          <p:spPr bwMode="auto">
            <a:xfrm>
              <a:off x="2379"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Rectangle 37">
              <a:extLst>
                <a:ext uri="{FF2B5EF4-FFF2-40B4-BE49-F238E27FC236}">
                  <a16:creationId xmlns:a16="http://schemas.microsoft.com/office/drawing/2014/main" id="{3007385F-0990-421C-A504-C8B76D05B548}"/>
                </a:ext>
              </a:extLst>
            </p:cNvPr>
            <p:cNvSpPr>
              <a:spLocks noChangeArrowheads="1"/>
            </p:cNvSpPr>
            <p:nvPr/>
          </p:nvSpPr>
          <p:spPr bwMode="auto">
            <a:xfrm>
              <a:off x="2343" y="176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latin typeface="Times New Roman" panose="02020603050405020304" pitchFamily="18" charset="0"/>
              </a:endParaRPr>
            </a:p>
          </p:txBody>
        </p:sp>
        <p:sp>
          <p:nvSpPr>
            <p:cNvPr id="5158" name="Line 38">
              <a:extLst>
                <a:ext uri="{FF2B5EF4-FFF2-40B4-BE49-F238E27FC236}">
                  <a16:creationId xmlns:a16="http://schemas.microsoft.com/office/drawing/2014/main" id="{45A7EBD9-4A0F-4E0E-887C-DC2FED614A77}"/>
                </a:ext>
              </a:extLst>
            </p:cNvPr>
            <p:cNvSpPr>
              <a:spLocks noChangeShapeType="1"/>
            </p:cNvSpPr>
            <p:nvPr/>
          </p:nvSpPr>
          <p:spPr bwMode="auto">
            <a:xfrm flipV="1">
              <a:off x="2549"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9" name="Line 39">
              <a:extLst>
                <a:ext uri="{FF2B5EF4-FFF2-40B4-BE49-F238E27FC236}">
                  <a16:creationId xmlns:a16="http://schemas.microsoft.com/office/drawing/2014/main" id="{4D93ACE0-48DC-4F4D-880C-A804052C507F}"/>
                </a:ext>
              </a:extLst>
            </p:cNvPr>
            <p:cNvSpPr>
              <a:spLocks noChangeShapeType="1"/>
            </p:cNvSpPr>
            <p:nvPr/>
          </p:nvSpPr>
          <p:spPr bwMode="auto">
            <a:xfrm>
              <a:off x="2549"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Rectangle 40">
              <a:extLst>
                <a:ext uri="{FF2B5EF4-FFF2-40B4-BE49-F238E27FC236}">
                  <a16:creationId xmlns:a16="http://schemas.microsoft.com/office/drawing/2014/main" id="{5E040E28-4E95-4C8D-9598-281A0319A748}"/>
                </a:ext>
              </a:extLst>
            </p:cNvPr>
            <p:cNvSpPr>
              <a:spLocks noChangeArrowheads="1"/>
            </p:cNvSpPr>
            <p:nvPr/>
          </p:nvSpPr>
          <p:spPr bwMode="auto">
            <a:xfrm>
              <a:off x="2537" y="176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5161" name="Line 41">
              <a:extLst>
                <a:ext uri="{FF2B5EF4-FFF2-40B4-BE49-F238E27FC236}">
                  <a16:creationId xmlns:a16="http://schemas.microsoft.com/office/drawing/2014/main" id="{2F68B11C-30B4-4D37-B621-7057E9D20611}"/>
                </a:ext>
              </a:extLst>
            </p:cNvPr>
            <p:cNvSpPr>
              <a:spLocks noChangeShapeType="1"/>
            </p:cNvSpPr>
            <p:nvPr/>
          </p:nvSpPr>
          <p:spPr bwMode="auto">
            <a:xfrm flipV="1">
              <a:off x="2723" y="170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2" name="Line 42">
              <a:extLst>
                <a:ext uri="{FF2B5EF4-FFF2-40B4-BE49-F238E27FC236}">
                  <a16:creationId xmlns:a16="http://schemas.microsoft.com/office/drawing/2014/main" id="{F308EE22-2221-428F-9314-3E5314401ABD}"/>
                </a:ext>
              </a:extLst>
            </p:cNvPr>
            <p:cNvSpPr>
              <a:spLocks noChangeShapeType="1"/>
            </p:cNvSpPr>
            <p:nvPr/>
          </p:nvSpPr>
          <p:spPr bwMode="auto">
            <a:xfrm>
              <a:off x="2723" y="454"/>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Rectangle 43">
              <a:extLst>
                <a:ext uri="{FF2B5EF4-FFF2-40B4-BE49-F238E27FC236}">
                  <a16:creationId xmlns:a16="http://schemas.microsoft.com/office/drawing/2014/main" id="{FABE5907-CDAD-42CE-9AFA-6FBFDDBE2663}"/>
                </a:ext>
              </a:extLst>
            </p:cNvPr>
            <p:cNvSpPr>
              <a:spLocks noChangeArrowheads="1"/>
            </p:cNvSpPr>
            <p:nvPr/>
          </p:nvSpPr>
          <p:spPr bwMode="auto">
            <a:xfrm>
              <a:off x="2687" y="176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latin typeface="Times New Roman" panose="02020603050405020304" pitchFamily="18" charset="0"/>
              </a:endParaRPr>
            </a:p>
          </p:txBody>
        </p:sp>
        <p:sp>
          <p:nvSpPr>
            <p:cNvPr id="5164" name="Line 44">
              <a:extLst>
                <a:ext uri="{FF2B5EF4-FFF2-40B4-BE49-F238E27FC236}">
                  <a16:creationId xmlns:a16="http://schemas.microsoft.com/office/drawing/2014/main" id="{CDCB6180-9550-41EF-99DC-6A1D4E51666C}"/>
                </a:ext>
              </a:extLst>
            </p:cNvPr>
            <p:cNvSpPr>
              <a:spLocks noChangeShapeType="1"/>
            </p:cNvSpPr>
            <p:nvPr/>
          </p:nvSpPr>
          <p:spPr bwMode="auto">
            <a:xfrm>
              <a:off x="1008" y="1721"/>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5" name="Line 45">
              <a:extLst>
                <a:ext uri="{FF2B5EF4-FFF2-40B4-BE49-F238E27FC236}">
                  <a16:creationId xmlns:a16="http://schemas.microsoft.com/office/drawing/2014/main" id="{2F21F872-E6BB-4F96-AB98-A00CA2E38971}"/>
                </a:ext>
              </a:extLst>
            </p:cNvPr>
            <p:cNvSpPr>
              <a:spLocks noChangeShapeType="1"/>
            </p:cNvSpPr>
            <p:nvPr/>
          </p:nvSpPr>
          <p:spPr bwMode="auto">
            <a:xfrm flipH="1">
              <a:off x="2703" y="172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Rectangle 46">
              <a:extLst>
                <a:ext uri="{FF2B5EF4-FFF2-40B4-BE49-F238E27FC236}">
                  <a16:creationId xmlns:a16="http://schemas.microsoft.com/office/drawing/2014/main" id="{0B614CBB-7454-4304-9661-2B11AB9C7B3D}"/>
                </a:ext>
              </a:extLst>
            </p:cNvPr>
            <p:cNvSpPr>
              <a:spLocks noChangeArrowheads="1"/>
            </p:cNvSpPr>
            <p:nvPr/>
          </p:nvSpPr>
          <p:spPr bwMode="auto">
            <a:xfrm>
              <a:off x="885" y="1691"/>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latin typeface="Times New Roman" panose="02020603050405020304" pitchFamily="18" charset="0"/>
              </a:endParaRPr>
            </a:p>
          </p:txBody>
        </p:sp>
        <p:sp>
          <p:nvSpPr>
            <p:cNvPr id="5167" name="Line 47">
              <a:extLst>
                <a:ext uri="{FF2B5EF4-FFF2-40B4-BE49-F238E27FC236}">
                  <a16:creationId xmlns:a16="http://schemas.microsoft.com/office/drawing/2014/main" id="{4D875B54-DE5E-47A3-A1A4-91D395CF8346}"/>
                </a:ext>
              </a:extLst>
            </p:cNvPr>
            <p:cNvSpPr>
              <a:spLocks noChangeShapeType="1"/>
            </p:cNvSpPr>
            <p:nvPr/>
          </p:nvSpPr>
          <p:spPr bwMode="auto">
            <a:xfrm>
              <a:off x="1008" y="1591"/>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8" name="Line 48">
              <a:extLst>
                <a:ext uri="{FF2B5EF4-FFF2-40B4-BE49-F238E27FC236}">
                  <a16:creationId xmlns:a16="http://schemas.microsoft.com/office/drawing/2014/main" id="{95E32B99-84DD-475F-825C-F2966FC69EB2}"/>
                </a:ext>
              </a:extLst>
            </p:cNvPr>
            <p:cNvSpPr>
              <a:spLocks noChangeShapeType="1"/>
            </p:cNvSpPr>
            <p:nvPr/>
          </p:nvSpPr>
          <p:spPr bwMode="auto">
            <a:xfrm flipH="1">
              <a:off x="2703" y="159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Line 49">
              <a:extLst>
                <a:ext uri="{FF2B5EF4-FFF2-40B4-BE49-F238E27FC236}">
                  <a16:creationId xmlns:a16="http://schemas.microsoft.com/office/drawing/2014/main" id="{28157834-4792-43D4-9461-76A285284763}"/>
                </a:ext>
              </a:extLst>
            </p:cNvPr>
            <p:cNvSpPr>
              <a:spLocks noChangeShapeType="1"/>
            </p:cNvSpPr>
            <p:nvPr/>
          </p:nvSpPr>
          <p:spPr bwMode="auto">
            <a:xfrm>
              <a:off x="1008" y="146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0" name="Line 50">
              <a:extLst>
                <a:ext uri="{FF2B5EF4-FFF2-40B4-BE49-F238E27FC236}">
                  <a16:creationId xmlns:a16="http://schemas.microsoft.com/office/drawing/2014/main" id="{606E2749-44D8-46E9-BC56-8F5B1FCCC54E}"/>
                </a:ext>
              </a:extLst>
            </p:cNvPr>
            <p:cNvSpPr>
              <a:spLocks noChangeShapeType="1"/>
            </p:cNvSpPr>
            <p:nvPr/>
          </p:nvSpPr>
          <p:spPr bwMode="auto">
            <a:xfrm flipH="1">
              <a:off x="2703" y="1465"/>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1" name="Rectangle 51">
              <a:extLst>
                <a:ext uri="{FF2B5EF4-FFF2-40B4-BE49-F238E27FC236}">
                  <a16:creationId xmlns:a16="http://schemas.microsoft.com/office/drawing/2014/main" id="{4B21E835-81D9-4695-96D3-B529CC54D207}"/>
                </a:ext>
              </a:extLst>
            </p:cNvPr>
            <p:cNvSpPr>
              <a:spLocks noChangeArrowheads="1"/>
            </p:cNvSpPr>
            <p:nvPr/>
          </p:nvSpPr>
          <p:spPr bwMode="auto">
            <a:xfrm>
              <a:off x="842" y="1436"/>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latin typeface="Times New Roman" panose="02020603050405020304" pitchFamily="18" charset="0"/>
              </a:endParaRPr>
            </a:p>
          </p:txBody>
        </p:sp>
        <p:sp>
          <p:nvSpPr>
            <p:cNvPr id="5172" name="Line 52">
              <a:extLst>
                <a:ext uri="{FF2B5EF4-FFF2-40B4-BE49-F238E27FC236}">
                  <a16:creationId xmlns:a16="http://schemas.microsoft.com/office/drawing/2014/main" id="{960929F0-37B4-4DB5-BA25-B846B6EB540E}"/>
                </a:ext>
              </a:extLst>
            </p:cNvPr>
            <p:cNvSpPr>
              <a:spLocks noChangeShapeType="1"/>
            </p:cNvSpPr>
            <p:nvPr/>
          </p:nvSpPr>
          <p:spPr bwMode="auto">
            <a:xfrm>
              <a:off x="1008" y="1339"/>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3" name="Line 53">
              <a:extLst>
                <a:ext uri="{FF2B5EF4-FFF2-40B4-BE49-F238E27FC236}">
                  <a16:creationId xmlns:a16="http://schemas.microsoft.com/office/drawing/2014/main" id="{179D49B9-C414-4BE2-BD97-04E3BF6AE434}"/>
                </a:ext>
              </a:extLst>
            </p:cNvPr>
            <p:cNvSpPr>
              <a:spLocks noChangeShapeType="1"/>
            </p:cNvSpPr>
            <p:nvPr/>
          </p:nvSpPr>
          <p:spPr bwMode="auto">
            <a:xfrm flipH="1">
              <a:off x="2703" y="133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4" name="Line 54">
              <a:extLst>
                <a:ext uri="{FF2B5EF4-FFF2-40B4-BE49-F238E27FC236}">
                  <a16:creationId xmlns:a16="http://schemas.microsoft.com/office/drawing/2014/main" id="{78C76CE7-283C-4203-9059-695EE0B87732}"/>
                </a:ext>
              </a:extLst>
            </p:cNvPr>
            <p:cNvSpPr>
              <a:spLocks noChangeShapeType="1"/>
            </p:cNvSpPr>
            <p:nvPr/>
          </p:nvSpPr>
          <p:spPr bwMode="auto">
            <a:xfrm>
              <a:off x="1008" y="121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Line 55">
              <a:extLst>
                <a:ext uri="{FF2B5EF4-FFF2-40B4-BE49-F238E27FC236}">
                  <a16:creationId xmlns:a16="http://schemas.microsoft.com/office/drawing/2014/main" id="{3660D64E-A192-463A-ACAD-8DCCBE695921}"/>
                </a:ext>
              </a:extLst>
            </p:cNvPr>
            <p:cNvSpPr>
              <a:spLocks noChangeShapeType="1"/>
            </p:cNvSpPr>
            <p:nvPr/>
          </p:nvSpPr>
          <p:spPr bwMode="auto">
            <a:xfrm flipH="1">
              <a:off x="2703" y="1213"/>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6" name="Rectangle 56">
              <a:extLst>
                <a:ext uri="{FF2B5EF4-FFF2-40B4-BE49-F238E27FC236}">
                  <a16:creationId xmlns:a16="http://schemas.microsoft.com/office/drawing/2014/main" id="{2B77F95B-7706-4B3A-92E1-533AF27DDA6D}"/>
                </a:ext>
              </a:extLst>
            </p:cNvPr>
            <p:cNvSpPr>
              <a:spLocks noChangeArrowheads="1"/>
            </p:cNvSpPr>
            <p:nvPr/>
          </p:nvSpPr>
          <p:spPr bwMode="auto">
            <a:xfrm>
              <a:off x="842" y="1184"/>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5177" name="Line 57">
              <a:extLst>
                <a:ext uri="{FF2B5EF4-FFF2-40B4-BE49-F238E27FC236}">
                  <a16:creationId xmlns:a16="http://schemas.microsoft.com/office/drawing/2014/main" id="{A35F3D53-920E-4990-86EC-DB904312D43B}"/>
                </a:ext>
              </a:extLst>
            </p:cNvPr>
            <p:cNvSpPr>
              <a:spLocks noChangeShapeType="1"/>
            </p:cNvSpPr>
            <p:nvPr/>
          </p:nvSpPr>
          <p:spPr bwMode="auto">
            <a:xfrm>
              <a:off x="1008" y="1088"/>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Line 58">
              <a:extLst>
                <a:ext uri="{FF2B5EF4-FFF2-40B4-BE49-F238E27FC236}">
                  <a16:creationId xmlns:a16="http://schemas.microsoft.com/office/drawing/2014/main" id="{5CF9878F-16CB-42C4-A70F-DDA60653F910}"/>
                </a:ext>
              </a:extLst>
            </p:cNvPr>
            <p:cNvSpPr>
              <a:spLocks noChangeShapeType="1"/>
            </p:cNvSpPr>
            <p:nvPr/>
          </p:nvSpPr>
          <p:spPr bwMode="auto">
            <a:xfrm flipH="1">
              <a:off x="2703" y="1088"/>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9" name="Line 59">
              <a:extLst>
                <a:ext uri="{FF2B5EF4-FFF2-40B4-BE49-F238E27FC236}">
                  <a16:creationId xmlns:a16="http://schemas.microsoft.com/office/drawing/2014/main" id="{55D35C98-135D-4B4C-9CB3-AC70D3C5076B}"/>
                </a:ext>
              </a:extLst>
            </p:cNvPr>
            <p:cNvSpPr>
              <a:spLocks noChangeShapeType="1"/>
            </p:cNvSpPr>
            <p:nvPr/>
          </p:nvSpPr>
          <p:spPr bwMode="auto">
            <a:xfrm>
              <a:off x="1008" y="958"/>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0" name="Line 60">
              <a:extLst>
                <a:ext uri="{FF2B5EF4-FFF2-40B4-BE49-F238E27FC236}">
                  <a16:creationId xmlns:a16="http://schemas.microsoft.com/office/drawing/2014/main" id="{60252EE9-61DE-4BE0-8FBD-763F159E402F}"/>
                </a:ext>
              </a:extLst>
            </p:cNvPr>
            <p:cNvSpPr>
              <a:spLocks noChangeShapeType="1"/>
            </p:cNvSpPr>
            <p:nvPr/>
          </p:nvSpPr>
          <p:spPr bwMode="auto">
            <a:xfrm flipH="1">
              <a:off x="2703" y="958"/>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Rectangle 61">
              <a:extLst>
                <a:ext uri="{FF2B5EF4-FFF2-40B4-BE49-F238E27FC236}">
                  <a16:creationId xmlns:a16="http://schemas.microsoft.com/office/drawing/2014/main" id="{C44BD31C-ED97-469E-8B34-D0F9B203700C}"/>
                </a:ext>
              </a:extLst>
            </p:cNvPr>
            <p:cNvSpPr>
              <a:spLocks noChangeArrowheads="1"/>
            </p:cNvSpPr>
            <p:nvPr/>
          </p:nvSpPr>
          <p:spPr bwMode="auto">
            <a:xfrm>
              <a:off x="857" y="928"/>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5182" name="Line 62">
              <a:extLst>
                <a:ext uri="{FF2B5EF4-FFF2-40B4-BE49-F238E27FC236}">
                  <a16:creationId xmlns:a16="http://schemas.microsoft.com/office/drawing/2014/main" id="{4DAEE677-8BD8-458C-BA8A-DD79E83CFA15}"/>
                </a:ext>
              </a:extLst>
            </p:cNvPr>
            <p:cNvSpPr>
              <a:spLocks noChangeShapeType="1"/>
            </p:cNvSpPr>
            <p:nvPr/>
          </p:nvSpPr>
          <p:spPr bwMode="auto">
            <a:xfrm>
              <a:off x="1008" y="832"/>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3" name="Line 63">
              <a:extLst>
                <a:ext uri="{FF2B5EF4-FFF2-40B4-BE49-F238E27FC236}">
                  <a16:creationId xmlns:a16="http://schemas.microsoft.com/office/drawing/2014/main" id="{846899D6-2DDD-44BA-9798-9522FAE25C10}"/>
                </a:ext>
              </a:extLst>
            </p:cNvPr>
            <p:cNvSpPr>
              <a:spLocks noChangeShapeType="1"/>
            </p:cNvSpPr>
            <p:nvPr/>
          </p:nvSpPr>
          <p:spPr bwMode="auto">
            <a:xfrm flipH="1">
              <a:off x="2703" y="83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Line 64">
              <a:extLst>
                <a:ext uri="{FF2B5EF4-FFF2-40B4-BE49-F238E27FC236}">
                  <a16:creationId xmlns:a16="http://schemas.microsoft.com/office/drawing/2014/main" id="{CFDD318D-983C-49F0-A687-B7F9801DC515}"/>
                </a:ext>
              </a:extLst>
            </p:cNvPr>
            <p:cNvSpPr>
              <a:spLocks noChangeShapeType="1"/>
            </p:cNvSpPr>
            <p:nvPr/>
          </p:nvSpPr>
          <p:spPr bwMode="auto">
            <a:xfrm>
              <a:off x="1008" y="70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5" name="Line 65">
              <a:extLst>
                <a:ext uri="{FF2B5EF4-FFF2-40B4-BE49-F238E27FC236}">
                  <a16:creationId xmlns:a16="http://schemas.microsoft.com/office/drawing/2014/main" id="{FD101BDB-62AA-4188-AFBB-E7A390B71001}"/>
                </a:ext>
              </a:extLst>
            </p:cNvPr>
            <p:cNvSpPr>
              <a:spLocks noChangeShapeType="1"/>
            </p:cNvSpPr>
            <p:nvPr/>
          </p:nvSpPr>
          <p:spPr bwMode="auto">
            <a:xfrm flipH="1">
              <a:off x="2703" y="706"/>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6" name="Rectangle 66">
              <a:extLst>
                <a:ext uri="{FF2B5EF4-FFF2-40B4-BE49-F238E27FC236}">
                  <a16:creationId xmlns:a16="http://schemas.microsoft.com/office/drawing/2014/main" id="{1754FE23-2234-4D40-B6DB-246C2233C0DB}"/>
                </a:ext>
              </a:extLst>
            </p:cNvPr>
            <p:cNvSpPr>
              <a:spLocks noChangeArrowheads="1"/>
            </p:cNvSpPr>
            <p:nvPr/>
          </p:nvSpPr>
          <p:spPr bwMode="auto">
            <a:xfrm>
              <a:off x="857" y="677"/>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latin typeface="Times New Roman" panose="02020603050405020304" pitchFamily="18" charset="0"/>
              </a:endParaRPr>
            </a:p>
          </p:txBody>
        </p:sp>
        <p:sp>
          <p:nvSpPr>
            <p:cNvPr id="5187" name="Line 67">
              <a:extLst>
                <a:ext uri="{FF2B5EF4-FFF2-40B4-BE49-F238E27FC236}">
                  <a16:creationId xmlns:a16="http://schemas.microsoft.com/office/drawing/2014/main" id="{DA535DE2-D4A1-42F6-A90A-B289C524E9E9}"/>
                </a:ext>
              </a:extLst>
            </p:cNvPr>
            <p:cNvSpPr>
              <a:spLocks noChangeShapeType="1"/>
            </p:cNvSpPr>
            <p:nvPr/>
          </p:nvSpPr>
          <p:spPr bwMode="auto">
            <a:xfrm>
              <a:off x="1008" y="580"/>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8" name="Line 68">
              <a:extLst>
                <a:ext uri="{FF2B5EF4-FFF2-40B4-BE49-F238E27FC236}">
                  <a16:creationId xmlns:a16="http://schemas.microsoft.com/office/drawing/2014/main" id="{B59E1F2B-5E51-4B9D-B764-BE3065BC11C4}"/>
                </a:ext>
              </a:extLst>
            </p:cNvPr>
            <p:cNvSpPr>
              <a:spLocks noChangeShapeType="1"/>
            </p:cNvSpPr>
            <p:nvPr/>
          </p:nvSpPr>
          <p:spPr bwMode="auto">
            <a:xfrm flipH="1">
              <a:off x="2703" y="580"/>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9" name="Line 69">
              <a:extLst>
                <a:ext uri="{FF2B5EF4-FFF2-40B4-BE49-F238E27FC236}">
                  <a16:creationId xmlns:a16="http://schemas.microsoft.com/office/drawing/2014/main" id="{C9A8B0DE-F858-4949-9F9D-9357900FC539}"/>
                </a:ext>
              </a:extLst>
            </p:cNvPr>
            <p:cNvSpPr>
              <a:spLocks noChangeShapeType="1"/>
            </p:cNvSpPr>
            <p:nvPr/>
          </p:nvSpPr>
          <p:spPr bwMode="auto">
            <a:xfrm>
              <a:off x="1008" y="454"/>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Line 70">
              <a:extLst>
                <a:ext uri="{FF2B5EF4-FFF2-40B4-BE49-F238E27FC236}">
                  <a16:creationId xmlns:a16="http://schemas.microsoft.com/office/drawing/2014/main" id="{A6D0A663-0633-4510-A03F-019D0967365C}"/>
                </a:ext>
              </a:extLst>
            </p:cNvPr>
            <p:cNvSpPr>
              <a:spLocks noChangeShapeType="1"/>
            </p:cNvSpPr>
            <p:nvPr/>
          </p:nvSpPr>
          <p:spPr bwMode="auto">
            <a:xfrm flipH="1">
              <a:off x="2703" y="454"/>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1" name="Rectangle 71">
              <a:extLst>
                <a:ext uri="{FF2B5EF4-FFF2-40B4-BE49-F238E27FC236}">
                  <a16:creationId xmlns:a16="http://schemas.microsoft.com/office/drawing/2014/main" id="{7378B2E6-F539-427A-8827-C1B6206CB0D3}"/>
                </a:ext>
              </a:extLst>
            </p:cNvPr>
            <p:cNvSpPr>
              <a:spLocks noChangeArrowheads="1"/>
            </p:cNvSpPr>
            <p:nvPr/>
          </p:nvSpPr>
          <p:spPr bwMode="auto">
            <a:xfrm>
              <a:off x="901" y="4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latin typeface="Times New Roman" panose="02020603050405020304" pitchFamily="18" charset="0"/>
              </a:endParaRPr>
            </a:p>
          </p:txBody>
        </p:sp>
        <p:sp>
          <p:nvSpPr>
            <p:cNvPr id="5192" name="Freeform 72">
              <a:extLst>
                <a:ext uri="{FF2B5EF4-FFF2-40B4-BE49-F238E27FC236}">
                  <a16:creationId xmlns:a16="http://schemas.microsoft.com/office/drawing/2014/main" id="{6549AEB3-D035-494D-AF78-D5201E2048C9}"/>
                </a:ext>
              </a:extLst>
            </p:cNvPr>
            <p:cNvSpPr>
              <a:spLocks/>
            </p:cNvSpPr>
            <p:nvPr/>
          </p:nvSpPr>
          <p:spPr bwMode="auto">
            <a:xfrm>
              <a:off x="1008" y="1084"/>
              <a:ext cx="502" cy="4"/>
            </a:xfrm>
            <a:custGeom>
              <a:avLst/>
              <a:gdLst>
                <a:gd name="T0" fmla="*/ 8 w 502"/>
                <a:gd name="T1" fmla="*/ 4 h 4"/>
                <a:gd name="T2" fmla="*/ 20 w 502"/>
                <a:gd name="T3" fmla="*/ 4 h 4"/>
                <a:gd name="T4" fmla="*/ 32 w 502"/>
                <a:gd name="T5" fmla="*/ 0 h 4"/>
                <a:gd name="T6" fmla="*/ 44 w 502"/>
                <a:gd name="T7" fmla="*/ 0 h 4"/>
                <a:gd name="T8" fmla="*/ 56 w 502"/>
                <a:gd name="T9" fmla="*/ 4 h 4"/>
                <a:gd name="T10" fmla="*/ 68 w 502"/>
                <a:gd name="T11" fmla="*/ 4 h 4"/>
                <a:gd name="T12" fmla="*/ 79 w 502"/>
                <a:gd name="T13" fmla="*/ 4 h 4"/>
                <a:gd name="T14" fmla="*/ 91 w 502"/>
                <a:gd name="T15" fmla="*/ 0 h 4"/>
                <a:gd name="T16" fmla="*/ 103 w 502"/>
                <a:gd name="T17" fmla="*/ 0 h 4"/>
                <a:gd name="T18" fmla="*/ 115 w 502"/>
                <a:gd name="T19" fmla="*/ 0 h 4"/>
                <a:gd name="T20" fmla="*/ 127 w 502"/>
                <a:gd name="T21" fmla="*/ 4 h 4"/>
                <a:gd name="T22" fmla="*/ 139 w 502"/>
                <a:gd name="T23" fmla="*/ 4 h 4"/>
                <a:gd name="T24" fmla="*/ 150 w 502"/>
                <a:gd name="T25" fmla="*/ 4 h 4"/>
                <a:gd name="T26" fmla="*/ 162 w 502"/>
                <a:gd name="T27" fmla="*/ 0 h 4"/>
                <a:gd name="T28" fmla="*/ 174 w 502"/>
                <a:gd name="T29" fmla="*/ 0 h 4"/>
                <a:gd name="T30" fmla="*/ 186 w 502"/>
                <a:gd name="T31" fmla="*/ 0 h 4"/>
                <a:gd name="T32" fmla="*/ 198 w 502"/>
                <a:gd name="T33" fmla="*/ 4 h 4"/>
                <a:gd name="T34" fmla="*/ 210 w 502"/>
                <a:gd name="T35" fmla="*/ 4 h 4"/>
                <a:gd name="T36" fmla="*/ 222 w 502"/>
                <a:gd name="T37" fmla="*/ 0 h 4"/>
                <a:gd name="T38" fmla="*/ 233 w 502"/>
                <a:gd name="T39" fmla="*/ 0 h 4"/>
                <a:gd name="T40" fmla="*/ 245 w 502"/>
                <a:gd name="T41" fmla="*/ 0 h 4"/>
                <a:gd name="T42" fmla="*/ 257 w 502"/>
                <a:gd name="T43" fmla="*/ 4 h 4"/>
                <a:gd name="T44" fmla="*/ 269 w 502"/>
                <a:gd name="T45" fmla="*/ 4 h 4"/>
                <a:gd name="T46" fmla="*/ 281 w 502"/>
                <a:gd name="T47" fmla="*/ 4 h 4"/>
                <a:gd name="T48" fmla="*/ 293 w 502"/>
                <a:gd name="T49" fmla="*/ 0 h 4"/>
                <a:gd name="T50" fmla="*/ 305 w 502"/>
                <a:gd name="T51" fmla="*/ 0 h 4"/>
                <a:gd name="T52" fmla="*/ 316 w 502"/>
                <a:gd name="T53" fmla="*/ 0 h 4"/>
                <a:gd name="T54" fmla="*/ 328 w 502"/>
                <a:gd name="T55" fmla="*/ 4 h 4"/>
                <a:gd name="T56" fmla="*/ 340 w 502"/>
                <a:gd name="T57" fmla="*/ 4 h 4"/>
                <a:gd name="T58" fmla="*/ 352 w 502"/>
                <a:gd name="T59" fmla="*/ 4 h 4"/>
                <a:gd name="T60" fmla="*/ 364 w 502"/>
                <a:gd name="T61" fmla="*/ 0 h 4"/>
                <a:gd name="T62" fmla="*/ 376 w 502"/>
                <a:gd name="T63" fmla="*/ 0 h 4"/>
                <a:gd name="T64" fmla="*/ 387 w 502"/>
                <a:gd name="T65" fmla="*/ 0 h 4"/>
                <a:gd name="T66" fmla="*/ 399 w 502"/>
                <a:gd name="T67" fmla="*/ 4 h 4"/>
                <a:gd name="T68" fmla="*/ 411 w 502"/>
                <a:gd name="T69" fmla="*/ 4 h 4"/>
                <a:gd name="T70" fmla="*/ 423 w 502"/>
                <a:gd name="T71" fmla="*/ 4 h 4"/>
                <a:gd name="T72" fmla="*/ 435 w 502"/>
                <a:gd name="T73" fmla="*/ 0 h 4"/>
                <a:gd name="T74" fmla="*/ 447 w 502"/>
                <a:gd name="T75" fmla="*/ 0 h 4"/>
                <a:gd name="T76" fmla="*/ 459 w 502"/>
                <a:gd name="T77" fmla="*/ 0 h 4"/>
                <a:gd name="T78" fmla="*/ 470 w 502"/>
                <a:gd name="T79" fmla="*/ 4 h 4"/>
                <a:gd name="T80" fmla="*/ 482 w 502"/>
                <a:gd name="T81" fmla="*/ 4 h 4"/>
                <a:gd name="T82" fmla="*/ 494 w 502"/>
                <a:gd name="T8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2" h="4">
                  <a:moveTo>
                    <a:pt x="0" y="4"/>
                  </a:moveTo>
                  <a:lnTo>
                    <a:pt x="4" y="4"/>
                  </a:lnTo>
                  <a:lnTo>
                    <a:pt x="8" y="4"/>
                  </a:lnTo>
                  <a:lnTo>
                    <a:pt x="12" y="4"/>
                  </a:lnTo>
                  <a:lnTo>
                    <a:pt x="16" y="4"/>
                  </a:lnTo>
                  <a:lnTo>
                    <a:pt x="20" y="4"/>
                  </a:lnTo>
                  <a:lnTo>
                    <a:pt x="24" y="4"/>
                  </a:lnTo>
                  <a:lnTo>
                    <a:pt x="28" y="0"/>
                  </a:lnTo>
                  <a:lnTo>
                    <a:pt x="32" y="0"/>
                  </a:lnTo>
                  <a:lnTo>
                    <a:pt x="36" y="0"/>
                  </a:lnTo>
                  <a:lnTo>
                    <a:pt x="40" y="0"/>
                  </a:lnTo>
                  <a:lnTo>
                    <a:pt x="44" y="0"/>
                  </a:lnTo>
                  <a:lnTo>
                    <a:pt x="48" y="4"/>
                  </a:lnTo>
                  <a:lnTo>
                    <a:pt x="52" y="4"/>
                  </a:lnTo>
                  <a:lnTo>
                    <a:pt x="56" y="4"/>
                  </a:lnTo>
                  <a:lnTo>
                    <a:pt x="60" y="4"/>
                  </a:lnTo>
                  <a:lnTo>
                    <a:pt x="64" y="4"/>
                  </a:lnTo>
                  <a:lnTo>
                    <a:pt x="68" y="4"/>
                  </a:lnTo>
                  <a:lnTo>
                    <a:pt x="71" y="4"/>
                  </a:lnTo>
                  <a:lnTo>
                    <a:pt x="75" y="4"/>
                  </a:lnTo>
                  <a:lnTo>
                    <a:pt x="79" y="4"/>
                  </a:lnTo>
                  <a:lnTo>
                    <a:pt x="83" y="4"/>
                  </a:lnTo>
                  <a:lnTo>
                    <a:pt x="87" y="0"/>
                  </a:lnTo>
                  <a:lnTo>
                    <a:pt x="91" y="0"/>
                  </a:lnTo>
                  <a:lnTo>
                    <a:pt x="95" y="0"/>
                  </a:lnTo>
                  <a:lnTo>
                    <a:pt x="99" y="0"/>
                  </a:lnTo>
                  <a:lnTo>
                    <a:pt x="103" y="0"/>
                  </a:lnTo>
                  <a:lnTo>
                    <a:pt x="107" y="0"/>
                  </a:lnTo>
                  <a:lnTo>
                    <a:pt x="111" y="0"/>
                  </a:lnTo>
                  <a:lnTo>
                    <a:pt x="115" y="0"/>
                  </a:lnTo>
                  <a:lnTo>
                    <a:pt x="119" y="4"/>
                  </a:lnTo>
                  <a:lnTo>
                    <a:pt x="123" y="4"/>
                  </a:lnTo>
                  <a:lnTo>
                    <a:pt x="127" y="4"/>
                  </a:lnTo>
                  <a:lnTo>
                    <a:pt x="131" y="4"/>
                  </a:lnTo>
                  <a:lnTo>
                    <a:pt x="135" y="4"/>
                  </a:lnTo>
                  <a:lnTo>
                    <a:pt x="139" y="4"/>
                  </a:lnTo>
                  <a:lnTo>
                    <a:pt x="143" y="4"/>
                  </a:lnTo>
                  <a:lnTo>
                    <a:pt x="147" y="4"/>
                  </a:lnTo>
                  <a:lnTo>
                    <a:pt x="150" y="4"/>
                  </a:lnTo>
                  <a:lnTo>
                    <a:pt x="154" y="0"/>
                  </a:lnTo>
                  <a:lnTo>
                    <a:pt x="158" y="0"/>
                  </a:lnTo>
                  <a:lnTo>
                    <a:pt x="162" y="0"/>
                  </a:lnTo>
                  <a:lnTo>
                    <a:pt x="166" y="0"/>
                  </a:lnTo>
                  <a:lnTo>
                    <a:pt x="170" y="0"/>
                  </a:lnTo>
                  <a:lnTo>
                    <a:pt x="174" y="0"/>
                  </a:lnTo>
                  <a:lnTo>
                    <a:pt x="178" y="0"/>
                  </a:lnTo>
                  <a:lnTo>
                    <a:pt x="182" y="0"/>
                  </a:lnTo>
                  <a:lnTo>
                    <a:pt x="186" y="0"/>
                  </a:lnTo>
                  <a:lnTo>
                    <a:pt x="190" y="4"/>
                  </a:lnTo>
                  <a:lnTo>
                    <a:pt x="194" y="4"/>
                  </a:lnTo>
                  <a:lnTo>
                    <a:pt x="198" y="4"/>
                  </a:lnTo>
                  <a:lnTo>
                    <a:pt x="202" y="4"/>
                  </a:lnTo>
                  <a:lnTo>
                    <a:pt x="206" y="4"/>
                  </a:lnTo>
                  <a:lnTo>
                    <a:pt x="210" y="4"/>
                  </a:lnTo>
                  <a:lnTo>
                    <a:pt x="214" y="4"/>
                  </a:lnTo>
                  <a:lnTo>
                    <a:pt x="218" y="4"/>
                  </a:lnTo>
                  <a:lnTo>
                    <a:pt x="222" y="0"/>
                  </a:lnTo>
                  <a:lnTo>
                    <a:pt x="226" y="0"/>
                  </a:lnTo>
                  <a:lnTo>
                    <a:pt x="229" y="0"/>
                  </a:lnTo>
                  <a:lnTo>
                    <a:pt x="233" y="0"/>
                  </a:lnTo>
                  <a:lnTo>
                    <a:pt x="237" y="0"/>
                  </a:lnTo>
                  <a:lnTo>
                    <a:pt x="241" y="0"/>
                  </a:lnTo>
                  <a:lnTo>
                    <a:pt x="245" y="0"/>
                  </a:lnTo>
                  <a:lnTo>
                    <a:pt x="249" y="0"/>
                  </a:lnTo>
                  <a:lnTo>
                    <a:pt x="253" y="0"/>
                  </a:lnTo>
                  <a:lnTo>
                    <a:pt x="257" y="4"/>
                  </a:lnTo>
                  <a:lnTo>
                    <a:pt x="261" y="4"/>
                  </a:lnTo>
                  <a:lnTo>
                    <a:pt x="265" y="4"/>
                  </a:lnTo>
                  <a:lnTo>
                    <a:pt x="269" y="4"/>
                  </a:lnTo>
                  <a:lnTo>
                    <a:pt x="273" y="4"/>
                  </a:lnTo>
                  <a:lnTo>
                    <a:pt x="277" y="4"/>
                  </a:lnTo>
                  <a:lnTo>
                    <a:pt x="281" y="4"/>
                  </a:lnTo>
                  <a:lnTo>
                    <a:pt x="285" y="4"/>
                  </a:lnTo>
                  <a:lnTo>
                    <a:pt x="289" y="0"/>
                  </a:lnTo>
                  <a:lnTo>
                    <a:pt x="293" y="0"/>
                  </a:lnTo>
                  <a:lnTo>
                    <a:pt x="297" y="0"/>
                  </a:lnTo>
                  <a:lnTo>
                    <a:pt x="301" y="0"/>
                  </a:lnTo>
                  <a:lnTo>
                    <a:pt x="305" y="0"/>
                  </a:lnTo>
                  <a:lnTo>
                    <a:pt x="308" y="0"/>
                  </a:lnTo>
                  <a:lnTo>
                    <a:pt x="312" y="0"/>
                  </a:lnTo>
                  <a:lnTo>
                    <a:pt x="316" y="0"/>
                  </a:lnTo>
                  <a:lnTo>
                    <a:pt x="320" y="0"/>
                  </a:lnTo>
                  <a:lnTo>
                    <a:pt x="324" y="0"/>
                  </a:lnTo>
                  <a:lnTo>
                    <a:pt x="328" y="4"/>
                  </a:lnTo>
                  <a:lnTo>
                    <a:pt x="332" y="4"/>
                  </a:lnTo>
                  <a:lnTo>
                    <a:pt x="336" y="4"/>
                  </a:lnTo>
                  <a:lnTo>
                    <a:pt x="340" y="4"/>
                  </a:lnTo>
                  <a:lnTo>
                    <a:pt x="344" y="4"/>
                  </a:lnTo>
                  <a:lnTo>
                    <a:pt x="348" y="4"/>
                  </a:lnTo>
                  <a:lnTo>
                    <a:pt x="352" y="4"/>
                  </a:lnTo>
                  <a:lnTo>
                    <a:pt x="356" y="4"/>
                  </a:lnTo>
                  <a:lnTo>
                    <a:pt x="360" y="0"/>
                  </a:lnTo>
                  <a:lnTo>
                    <a:pt x="364" y="0"/>
                  </a:lnTo>
                  <a:lnTo>
                    <a:pt x="368" y="0"/>
                  </a:lnTo>
                  <a:lnTo>
                    <a:pt x="372" y="0"/>
                  </a:lnTo>
                  <a:lnTo>
                    <a:pt x="376" y="0"/>
                  </a:lnTo>
                  <a:lnTo>
                    <a:pt x="380" y="0"/>
                  </a:lnTo>
                  <a:lnTo>
                    <a:pt x="384" y="0"/>
                  </a:lnTo>
                  <a:lnTo>
                    <a:pt x="387" y="0"/>
                  </a:lnTo>
                  <a:lnTo>
                    <a:pt x="391" y="0"/>
                  </a:lnTo>
                  <a:lnTo>
                    <a:pt x="395" y="4"/>
                  </a:lnTo>
                  <a:lnTo>
                    <a:pt x="399" y="4"/>
                  </a:lnTo>
                  <a:lnTo>
                    <a:pt x="403" y="4"/>
                  </a:lnTo>
                  <a:lnTo>
                    <a:pt x="407" y="4"/>
                  </a:lnTo>
                  <a:lnTo>
                    <a:pt x="411" y="4"/>
                  </a:lnTo>
                  <a:lnTo>
                    <a:pt x="415" y="4"/>
                  </a:lnTo>
                  <a:lnTo>
                    <a:pt x="419" y="4"/>
                  </a:lnTo>
                  <a:lnTo>
                    <a:pt x="423" y="4"/>
                  </a:lnTo>
                  <a:lnTo>
                    <a:pt x="427" y="0"/>
                  </a:lnTo>
                  <a:lnTo>
                    <a:pt x="431" y="0"/>
                  </a:lnTo>
                  <a:lnTo>
                    <a:pt x="435" y="0"/>
                  </a:lnTo>
                  <a:lnTo>
                    <a:pt x="439" y="0"/>
                  </a:lnTo>
                  <a:lnTo>
                    <a:pt x="443" y="0"/>
                  </a:lnTo>
                  <a:lnTo>
                    <a:pt x="447" y="0"/>
                  </a:lnTo>
                  <a:lnTo>
                    <a:pt x="451" y="0"/>
                  </a:lnTo>
                  <a:lnTo>
                    <a:pt x="455" y="0"/>
                  </a:lnTo>
                  <a:lnTo>
                    <a:pt x="459" y="0"/>
                  </a:lnTo>
                  <a:lnTo>
                    <a:pt x="463" y="4"/>
                  </a:lnTo>
                  <a:lnTo>
                    <a:pt x="466" y="4"/>
                  </a:lnTo>
                  <a:lnTo>
                    <a:pt x="470" y="4"/>
                  </a:lnTo>
                  <a:lnTo>
                    <a:pt x="474" y="4"/>
                  </a:lnTo>
                  <a:lnTo>
                    <a:pt x="478" y="4"/>
                  </a:lnTo>
                  <a:lnTo>
                    <a:pt x="482" y="4"/>
                  </a:lnTo>
                  <a:lnTo>
                    <a:pt x="486" y="4"/>
                  </a:lnTo>
                  <a:lnTo>
                    <a:pt x="490" y="4"/>
                  </a:lnTo>
                  <a:lnTo>
                    <a:pt x="494" y="4"/>
                  </a:lnTo>
                  <a:lnTo>
                    <a:pt x="498" y="0"/>
                  </a:lnTo>
                  <a:lnTo>
                    <a:pt x="50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93" name="Freeform 73">
              <a:extLst>
                <a:ext uri="{FF2B5EF4-FFF2-40B4-BE49-F238E27FC236}">
                  <a16:creationId xmlns:a16="http://schemas.microsoft.com/office/drawing/2014/main" id="{57777C02-F880-47E5-9B72-27CDA9A06840}"/>
                </a:ext>
              </a:extLst>
            </p:cNvPr>
            <p:cNvSpPr>
              <a:spLocks/>
            </p:cNvSpPr>
            <p:nvPr/>
          </p:nvSpPr>
          <p:spPr bwMode="auto">
            <a:xfrm>
              <a:off x="1510" y="462"/>
              <a:ext cx="442" cy="1214"/>
            </a:xfrm>
            <a:custGeom>
              <a:avLst/>
              <a:gdLst>
                <a:gd name="T0" fmla="*/ 8 w 442"/>
                <a:gd name="T1" fmla="*/ 622 h 1214"/>
                <a:gd name="T2" fmla="*/ 20 w 442"/>
                <a:gd name="T3" fmla="*/ 622 h 1214"/>
                <a:gd name="T4" fmla="*/ 32 w 442"/>
                <a:gd name="T5" fmla="*/ 626 h 1214"/>
                <a:gd name="T6" fmla="*/ 43 w 442"/>
                <a:gd name="T7" fmla="*/ 629 h 1214"/>
                <a:gd name="T8" fmla="*/ 55 w 442"/>
                <a:gd name="T9" fmla="*/ 626 h 1214"/>
                <a:gd name="T10" fmla="*/ 67 w 442"/>
                <a:gd name="T11" fmla="*/ 622 h 1214"/>
                <a:gd name="T12" fmla="*/ 79 w 442"/>
                <a:gd name="T13" fmla="*/ 611 h 1214"/>
                <a:gd name="T14" fmla="*/ 91 w 442"/>
                <a:gd name="T15" fmla="*/ 614 h 1214"/>
                <a:gd name="T16" fmla="*/ 99 w 442"/>
                <a:gd name="T17" fmla="*/ 629 h 1214"/>
                <a:gd name="T18" fmla="*/ 111 w 442"/>
                <a:gd name="T19" fmla="*/ 652 h 1214"/>
                <a:gd name="T20" fmla="*/ 122 w 442"/>
                <a:gd name="T21" fmla="*/ 648 h 1214"/>
                <a:gd name="T22" fmla="*/ 134 w 442"/>
                <a:gd name="T23" fmla="*/ 611 h 1214"/>
                <a:gd name="T24" fmla="*/ 142 w 442"/>
                <a:gd name="T25" fmla="*/ 566 h 1214"/>
                <a:gd name="T26" fmla="*/ 154 w 442"/>
                <a:gd name="T27" fmla="*/ 559 h 1214"/>
                <a:gd name="T28" fmla="*/ 166 w 442"/>
                <a:gd name="T29" fmla="*/ 614 h 1214"/>
                <a:gd name="T30" fmla="*/ 174 w 442"/>
                <a:gd name="T31" fmla="*/ 707 h 1214"/>
                <a:gd name="T32" fmla="*/ 186 w 442"/>
                <a:gd name="T33" fmla="*/ 759 h 1214"/>
                <a:gd name="T34" fmla="*/ 194 w 442"/>
                <a:gd name="T35" fmla="*/ 696 h 1214"/>
                <a:gd name="T36" fmla="*/ 205 w 442"/>
                <a:gd name="T37" fmla="*/ 537 h 1214"/>
                <a:gd name="T38" fmla="*/ 213 w 442"/>
                <a:gd name="T39" fmla="*/ 403 h 1214"/>
                <a:gd name="T40" fmla="*/ 225 w 442"/>
                <a:gd name="T41" fmla="*/ 429 h 1214"/>
                <a:gd name="T42" fmla="*/ 233 w 442"/>
                <a:gd name="T43" fmla="*/ 648 h 1214"/>
                <a:gd name="T44" fmla="*/ 245 w 442"/>
                <a:gd name="T45" fmla="*/ 907 h 1214"/>
                <a:gd name="T46" fmla="*/ 253 w 442"/>
                <a:gd name="T47" fmla="*/ 977 h 1214"/>
                <a:gd name="T48" fmla="*/ 265 w 442"/>
                <a:gd name="T49" fmla="*/ 744 h 1214"/>
                <a:gd name="T50" fmla="*/ 277 w 442"/>
                <a:gd name="T51" fmla="*/ 355 h 1214"/>
                <a:gd name="T52" fmla="*/ 284 w 442"/>
                <a:gd name="T53" fmla="*/ 133 h 1214"/>
                <a:gd name="T54" fmla="*/ 296 w 442"/>
                <a:gd name="T55" fmla="*/ 296 h 1214"/>
                <a:gd name="T56" fmla="*/ 304 w 442"/>
                <a:gd name="T57" fmla="*/ 766 h 1214"/>
                <a:gd name="T58" fmla="*/ 316 w 442"/>
                <a:gd name="T59" fmla="*/ 1162 h 1214"/>
                <a:gd name="T60" fmla="*/ 324 w 442"/>
                <a:gd name="T61" fmla="*/ 1148 h 1214"/>
                <a:gd name="T62" fmla="*/ 336 w 442"/>
                <a:gd name="T63" fmla="*/ 700 h 1214"/>
                <a:gd name="T64" fmla="*/ 344 w 442"/>
                <a:gd name="T65" fmla="*/ 170 h 1214"/>
                <a:gd name="T66" fmla="*/ 356 w 442"/>
                <a:gd name="T67" fmla="*/ 0 h 1214"/>
                <a:gd name="T68" fmla="*/ 363 w 442"/>
                <a:gd name="T69" fmla="*/ 326 h 1214"/>
                <a:gd name="T70" fmla="*/ 375 w 442"/>
                <a:gd name="T71" fmla="*/ 881 h 1214"/>
                <a:gd name="T72" fmla="*/ 387 w 442"/>
                <a:gd name="T73" fmla="*/ 1211 h 1214"/>
                <a:gd name="T74" fmla="*/ 395 w 442"/>
                <a:gd name="T75" fmla="*/ 1066 h 1214"/>
                <a:gd name="T76" fmla="*/ 407 w 442"/>
                <a:gd name="T77" fmla="*/ 596 h 1214"/>
                <a:gd name="T78" fmla="*/ 415 w 442"/>
                <a:gd name="T79" fmla="*/ 196 h 1214"/>
                <a:gd name="T80" fmla="*/ 427 w 442"/>
                <a:gd name="T81" fmla="*/ 170 h 1214"/>
                <a:gd name="T82" fmla="*/ 435 w 442"/>
                <a:gd name="T83" fmla="*/ 485 h 1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2" h="1214">
                  <a:moveTo>
                    <a:pt x="0" y="622"/>
                  </a:moveTo>
                  <a:lnTo>
                    <a:pt x="4" y="622"/>
                  </a:lnTo>
                  <a:lnTo>
                    <a:pt x="8" y="622"/>
                  </a:lnTo>
                  <a:lnTo>
                    <a:pt x="12" y="622"/>
                  </a:lnTo>
                  <a:lnTo>
                    <a:pt x="16" y="622"/>
                  </a:lnTo>
                  <a:lnTo>
                    <a:pt x="20" y="622"/>
                  </a:lnTo>
                  <a:lnTo>
                    <a:pt x="24" y="622"/>
                  </a:lnTo>
                  <a:lnTo>
                    <a:pt x="28" y="622"/>
                  </a:lnTo>
                  <a:lnTo>
                    <a:pt x="32" y="626"/>
                  </a:lnTo>
                  <a:lnTo>
                    <a:pt x="36" y="626"/>
                  </a:lnTo>
                  <a:lnTo>
                    <a:pt x="40" y="626"/>
                  </a:lnTo>
                  <a:lnTo>
                    <a:pt x="43" y="629"/>
                  </a:lnTo>
                  <a:lnTo>
                    <a:pt x="47" y="629"/>
                  </a:lnTo>
                  <a:lnTo>
                    <a:pt x="51" y="629"/>
                  </a:lnTo>
                  <a:lnTo>
                    <a:pt x="55" y="626"/>
                  </a:lnTo>
                  <a:lnTo>
                    <a:pt x="59" y="626"/>
                  </a:lnTo>
                  <a:lnTo>
                    <a:pt x="63" y="622"/>
                  </a:lnTo>
                  <a:lnTo>
                    <a:pt x="67" y="622"/>
                  </a:lnTo>
                  <a:lnTo>
                    <a:pt x="71" y="618"/>
                  </a:lnTo>
                  <a:lnTo>
                    <a:pt x="75" y="614"/>
                  </a:lnTo>
                  <a:lnTo>
                    <a:pt x="79" y="611"/>
                  </a:lnTo>
                  <a:lnTo>
                    <a:pt x="83" y="611"/>
                  </a:lnTo>
                  <a:lnTo>
                    <a:pt x="87" y="614"/>
                  </a:lnTo>
                  <a:lnTo>
                    <a:pt x="91" y="614"/>
                  </a:lnTo>
                  <a:lnTo>
                    <a:pt x="95" y="618"/>
                  </a:lnTo>
                  <a:lnTo>
                    <a:pt x="99" y="626"/>
                  </a:lnTo>
                  <a:lnTo>
                    <a:pt x="99" y="629"/>
                  </a:lnTo>
                  <a:lnTo>
                    <a:pt x="103" y="637"/>
                  </a:lnTo>
                  <a:lnTo>
                    <a:pt x="107" y="644"/>
                  </a:lnTo>
                  <a:lnTo>
                    <a:pt x="111" y="652"/>
                  </a:lnTo>
                  <a:lnTo>
                    <a:pt x="115" y="655"/>
                  </a:lnTo>
                  <a:lnTo>
                    <a:pt x="119" y="652"/>
                  </a:lnTo>
                  <a:lnTo>
                    <a:pt x="122" y="648"/>
                  </a:lnTo>
                  <a:lnTo>
                    <a:pt x="126" y="637"/>
                  </a:lnTo>
                  <a:lnTo>
                    <a:pt x="130" y="626"/>
                  </a:lnTo>
                  <a:lnTo>
                    <a:pt x="134" y="611"/>
                  </a:lnTo>
                  <a:lnTo>
                    <a:pt x="138" y="596"/>
                  </a:lnTo>
                  <a:lnTo>
                    <a:pt x="142" y="577"/>
                  </a:lnTo>
                  <a:lnTo>
                    <a:pt x="142" y="566"/>
                  </a:lnTo>
                  <a:lnTo>
                    <a:pt x="146" y="559"/>
                  </a:lnTo>
                  <a:lnTo>
                    <a:pt x="150" y="555"/>
                  </a:lnTo>
                  <a:lnTo>
                    <a:pt x="154" y="559"/>
                  </a:lnTo>
                  <a:lnTo>
                    <a:pt x="158" y="570"/>
                  </a:lnTo>
                  <a:lnTo>
                    <a:pt x="162" y="589"/>
                  </a:lnTo>
                  <a:lnTo>
                    <a:pt x="166" y="614"/>
                  </a:lnTo>
                  <a:lnTo>
                    <a:pt x="166" y="644"/>
                  </a:lnTo>
                  <a:lnTo>
                    <a:pt x="170" y="677"/>
                  </a:lnTo>
                  <a:lnTo>
                    <a:pt x="174" y="707"/>
                  </a:lnTo>
                  <a:lnTo>
                    <a:pt x="178" y="733"/>
                  </a:lnTo>
                  <a:lnTo>
                    <a:pt x="182" y="751"/>
                  </a:lnTo>
                  <a:lnTo>
                    <a:pt x="186" y="759"/>
                  </a:lnTo>
                  <a:lnTo>
                    <a:pt x="186" y="751"/>
                  </a:lnTo>
                  <a:lnTo>
                    <a:pt x="190" y="733"/>
                  </a:lnTo>
                  <a:lnTo>
                    <a:pt x="194" y="696"/>
                  </a:lnTo>
                  <a:lnTo>
                    <a:pt x="198" y="652"/>
                  </a:lnTo>
                  <a:lnTo>
                    <a:pt x="201" y="596"/>
                  </a:lnTo>
                  <a:lnTo>
                    <a:pt x="205" y="537"/>
                  </a:lnTo>
                  <a:lnTo>
                    <a:pt x="209" y="481"/>
                  </a:lnTo>
                  <a:lnTo>
                    <a:pt x="209" y="437"/>
                  </a:lnTo>
                  <a:lnTo>
                    <a:pt x="213" y="403"/>
                  </a:lnTo>
                  <a:lnTo>
                    <a:pt x="217" y="389"/>
                  </a:lnTo>
                  <a:lnTo>
                    <a:pt x="221" y="396"/>
                  </a:lnTo>
                  <a:lnTo>
                    <a:pt x="225" y="429"/>
                  </a:lnTo>
                  <a:lnTo>
                    <a:pt x="229" y="485"/>
                  </a:lnTo>
                  <a:lnTo>
                    <a:pt x="233" y="559"/>
                  </a:lnTo>
                  <a:lnTo>
                    <a:pt x="233" y="648"/>
                  </a:lnTo>
                  <a:lnTo>
                    <a:pt x="237" y="740"/>
                  </a:lnTo>
                  <a:lnTo>
                    <a:pt x="241" y="833"/>
                  </a:lnTo>
                  <a:lnTo>
                    <a:pt x="245" y="907"/>
                  </a:lnTo>
                  <a:lnTo>
                    <a:pt x="249" y="963"/>
                  </a:lnTo>
                  <a:lnTo>
                    <a:pt x="253" y="985"/>
                  </a:lnTo>
                  <a:lnTo>
                    <a:pt x="253" y="977"/>
                  </a:lnTo>
                  <a:lnTo>
                    <a:pt x="257" y="929"/>
                  </a:lnTo>
                  <a:lnTo>
                    <a:pt x="261" y="851"/>
                  </a:lnTo>
                  <a:lnTo>
                    <a:pt x="265" y="744"/>
                  </a:lnTo>
                  <a:lnTo>
                    <a:pt x="269" y="618"/>
                  </a:lnTo>
                  <a:lnTo>
                    <a:pt x="273" y="485"/>
                  </a:lnTo>
                  <a:lnTo>
                    <a:pt x="277" y="355"/>
                  </a:lnTo>
                  <a:lnTo>
                    <a:pt x="277" y="248"/>
                  </a:lnTo>
                  <a:lnTo>
                    <a:pt x="280" y="170"/>
                  </a:lnTo>
                  <a:lnTo>
                    <a:pt x="284" y="133"/>
                  </a:lnTo>
                  <a:lnTo>
                    <a:pt x="288" y="141"/>
                  </a:lnTo>
                  <a:lnTo>
                    <a:pt x="292" y="196"/>
                  </a:lnTo>
                  <a:lnTo>
                    <a:pt x="296" y="296"/>
                  </a:lnTo>
                  <a:lnTo>
                    <a:pt x="296" y="433"/>
                  </a:lnTo>
                  <a:lnTo>
                    <a:pt x="300" y="596"/>
                  </a:lnTo>
                  <a:lnTo>
                    <a:pt x="304" y="766"/>
                  </a:lnTo>
                  <a:lnTo>
                    <a:pt x="308" y="925"/>
                  </a:lnTo>
                  <a:lnTo>
                    <a:pt x="312" y="1066"/>
                  </a:lnTo>
                  <a:lnTo>
                    <a:pt x="316" y="1162"/>
                  </a:lnTo>
                  <a:lnTo>
                    <a:pt x="320" y="1214"/>
                  </a:lnTo>
                  <a:lnTo>
                    <a:pt x="320" y="1211"/>
                  </a:lnTo>
                  <a:lnTo>
                    <a:pt x="324" y="1148"/>
                  </a:lnTo>
                  <a:lnTo>
                    <a:pt x="328" y="1033"/>
                  </a:lnTo>
                  <a:lnTo>
                    <a:pt x="332" y="881"/>
                  </a:lnTo>
                  <a:lnTo>
                    <a:pt x="336" y="700"/>
                  </a:lnTo>
                  <a:lnTo>
                    <a:pt x="340" y="507"/>
                  </a:lnTo>
                  <a:lnTo>
                    <a:pt x="344" y="326"/>
                  </a:lnTo>
                  <a:lnTo>
                    <a:pt x="344" y="170"/>
                  </a:lnTo>
                  <a:lnTo>
                    <a:pt x="348" y="59"/>
                  </a:lnTo>
                  <a:lnTo>
                    <a:pt x="352" y="0"/>
                  </a:lnTo>
                  <a:lnTo>
                    <a:pt x="356" y="0"/>
                  </a:lnTo>
                  <a:lnTo>
                    <a:pt x="359" y="59"/>
                  </a:lnTo>
                  <a:lnTo>
                    <a:pt x="363" y="170"/>
                  </a:lnTo>
                  <a:lnTo>
                    <a:pt x="363" y="326"/>
                  </a:lnTo>
                  <a:lnTo>
                    <a:pt x="367" y="507"/>
                  </a:lnTo>
                  <a:lnTo>
                    <a:pt x="371" y="700"/>
                  </a:lnTo>
                  <a:lnTo>
                    <a:pt x="375" y="881"/>
                  </a:lnTo>
                  <a:lnTo>
                    <a:pt x="379" y="1033"/>
                  </a:lnTo>
                  <a:lnTo>
                    <a:pt x="383" y="1148"/>
                  </a:lnTo>
                  <a:lnTo>
                    <a:pt x="387" y="1211"/>
                  </a:lnTo>
                  <a:lnTo>
                    <a:pt x="387" y="1214"/>
                  </a:lnTo>
                  <a:lnTo>
                    <a:pt x="391" y="1162"/>
                  </a:lnTo>
                  <a:lnTo>
                    <a:pt x="395" y="1066"/>
                  </a:lnTo>
                  <a:lnTo>
                    <a:pt x="399" y="925"/>
                  </a:lnTo>
                  <a:lnTo>
                    <a:pt x="403" y="766"/>
                  </a:lnTo>
                  <a:lnTo>
                    <a:pt x="407" y="596"/>
                  </a:lnTo>
                  <a:lnTo>
                    <a:pt x="411" y="433"/>
                  </a:lnTo>
                  <a:lnTo>
                    <a:pt x="411" y="296"/>
                  </a:lnTo>
                  <a:lnTo>
                    <a:pt x="415" y="196"/>
                  </a:lnTo>
                  <a:lnTo>
                    <a:pt x="419" y="141"/>
                  </a:lnTo>
                  <a:lnTo>
                    <a:pt x="423" y="133"/>
                  </a:lnTo>
                  <a:lnTo>
                    <a:pt x="427" y="170"/>
                  </a:lnTo>
                  <a:lnTo>
                    <a:pt x="431" y="248"/>
                  </a:lnTo>
                  <a:lnTo>
                    <a:pt x="431" y="355"/>
                  </a:lnTo>
                  <a:lnTo>
                    <a:pt x="435" y="485"/>
                  </a:lnTo>
                  <a:lnTo>
                    <a:pt x="438" y="618"/>
                  </a:lnTo>
                  <a:lnTo>
                    <a:pt x="442" y="744"/>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94" name="Freeform 74">
              <a:extLst>
                <a:ext uri="{FF2B5EF4-FFF2-40B4-BE49-F238E27FC236}">
                  <a16:creationId xmlns:a16="http://schemas.microsoft.com/office/drawing/2014/main" id="{852DE7B1-29AA-4328-B19D-2154FD0E0D23}"/>
                </a:ext>
              </a:extLst>
            </p:cNvPr>
            <p:cNvSpPr>
              <a:spLocks/>
            </p:cNvSpPr>
            <p:nvPr/>
          </p:nvSpPr>
          <p:spPr bwMode="auto">
            <a:xfrm>
              <a:off x="1952" y="851"/>
              <a:ext cx="470" cy="596"/>
            </a:xfrm>
            <a:custGeom>
              <a:avLst/>
              <a:gdLst>
                <a:gd name="T0" fmla="*/ 8 w 470"/>
                <a:gd name="T1" fmla="*/ 540 h 596"/>
                <a:gd name="T2" fmla="*/ 16 w 470"/>
                <a:gd name="T3" fmla="*/ 574 h 596"/>
                <a:gd name="T4" fmla="*/ 28 w 470"/>
                <a:gd name="T5" fmla="*/ 351 h 596"/>
                <a:gd name="T6" fmla="*/ 36 w 470"/>
                <a:gd name="T7" fmla="*/ 96 h 596"/>
                <a:gd name="T8" fmla="*/ 48 w 470"/>
                <a:gd name="T9" fmla="*/ 0 h 596"/>
                <a:gd name="T10" fmla="*/ 56 w 470"/>
                <a:gd name="T11" fmla="*/ 92 h 596"/>
                <a:gd name="T12" fmla="*/ 68 w 470"/>
                <a:gd name="T13" fmla="*/ 263 h 596"/>
                <a:gd name="T14" fmla="*/ 79 w 470"/>
                <a:gd name="T15" fmla="*/ 362 h 596"/>
                <a:gd name="T16" fmla="*/ 87 w 470"/>
                <a:gd name="T17" fmla="*/ 344 h 596"/>
                <a:gd name="T18" fmla="*/ 99 w 470"/>
                <a:gd name="T19" fmla="*/ 255 h 596"/>
                <a:gd name="T20" fmla="*/ 107 w 470"/>
                <a:gd name="T21" fmla="*/ 181 h 596"/>
                <a:gd name="T22" fmla="*/ 119 w 470"/>
                <a:gd name="T23" fmla="*/ 170 h 596"/>
                <a:gd name="T24" fmla="*/ 127 w 470"/>
                <a:gd name="T25" fmla="*/ 207 h 596"/>
                <a:gd name="T26" fmla="*/ 139 w 470"/>
                <a:gd name="T27" fmla="*/ 248 h 596"/>
                <a:gd name="T28" fmla="*/ 147 w 470"/>
                <a:gd name="T29" fmla="*/ 266 h 596"/>
                <a:gd name="T30" fmla="*/ 158 w 470"/>
                <a:gd name="T31" fmla="*/ 255 h 596"/>
                <a:gd name="T32" fmla="*/ 166 w 470"/>
                <a:gd name="T33" fmla="*/ 237 h 596"/>
                <a:gd name="T34" fmla="*/ 178 w 470"/>
                <a:gd name="T35" fmla="*/ 225 h 596"/>
                <a:gd name="T36" fmla="*/ 190 w 470"/>
                <a:gd name="T37" fmla="*/ 225 h 596"/>
                <a:gd name="T38" fmla="*/ 202 w 470"/>
                <a:gd name="T39" fmla="*/ 233 h 596"/>
                <a:gd name="T40" fmla="*/ 214 w 470"/>
                <a:gd name="T41" fmla="*/ 240 h 596"/>
                <a:gd name="T42" fmla="*/ 226 w 470"/>
                <a:gd name="T43" fmla="*/ 237 h 596"/>
                <a:gd name="T44" fmla="*/ 237 w 470"/>
                <a:gd name="T45" fmla="*/ 233 h 596"/>
                <a:gd name="T46" fmla="*/ 249 w 470"/>
                <a:gd name="T47" fmla="*/ 233 h 596"/>
                <a:gd name="T48" fmla="*/ 261 w 470"/>
                <a:gd name="T49" fmla="*/ 233 h 596"/>
                <a:gd name="T50" fmla="*/ 273 w 470"/>
                <a:gd name="T51" fmla="*/ 237 h 596"/>
                <a:gd name="T52" fmla="*/ 285 w 470"/>
                <a:gd name="T53" fmla="*/ 237 h 596"/>
                <a:gd name="T54" fmla="*/ 297 w 470"/>
                <a:gd name="T55" fmla="*/ 237 h 596"/>
                <a:gd name="T56" fmla="*/ 309 w 470"/>
                <a:gd name="T57" fmla="*/ 233 h 596"/>
                <a:gd name="T58" fmla="*/ 320 w 470"/>
                <a:gd name="T59" fmla="*/ 233 h 596"/>
                <a:gd name="T60" fmla="*/ 332 w 470"/>
                <a:gd name="T61" fmla="*/ 233 h 596"/>
                <a:gd name="T62" fmla="*/ 344 w 470"/>
                <a:gd name="T63" fmla="*/ 237 h 596"/>
                <a:gd name="T64" fmla="*/ 356 w 470"/>
                <a:gd name="T65" fmla="*/ 237 h 596"/>
                <a:gd name="T66" fmla="*/ 368 w 470"/>
                <a:gd name="T67" fmla="*/ 237 h 596"/>
                <a:gd name="T68" fmla="*/ 380 w 470"/>
                <a:gd name="T69" fmla="*/ 233 h 596"/>
                <a:gd name="T70" fmla="*/ 391 w 470"/>
                <a:gd name="T71" fmla="*/ 233 h 596"/>
                <a:gd name="T72" fmla="*/ 403 w 470"/>
                <a:gd name="T73" fmla="*/ 233 h 596"/>
                <a:gd name="T74" fmla="*/ 415 w 470"/>
                <a:gd name="T75" fmla="*/ 237 h 596"/>
                <a:gd name="T76" fmla="*/ 427 w 470"/>
                <a:gd name="T77" fmla="*/ 237 h 596"/>
                <a:gd name="T78" fmla="*/ 439 w 470"/>
                <a:gd name="T79" fmla="*/ 237 h 596"/>
                <a:gd name="T80" fmla="*/ 451 w 470"/>
                <a:gd name="T81" fmla="*/ 233 h 596"/>
                <a:gd name="T82" fmla="*/ 463 w 470"/>
                <a:gd name="T83" fmla="*/ 23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0" h="596">
                  <a:moveTo>
                    <a:pt x="0" y="355"/>
                  </a:moveTo>
                  <a:lnTo>
                    <a:pt x="4" y="462"/>
                  </a:lnTo>
                  <a:lnTo>
                    <a:pt x="8" y="540"/>
                  </a:lnTo>
                  <a:lnTo>
                    <a:pt x="12" y="588"/>
                  </a:lnTo>
                  <a:lnTo>
                    <a:pt x="12" y="596"/>
                  </a:lnTo>
                  <a:lnTo>
                    <a:pt x="16" y="574"/>
                  </a:lnTo>
                  <a:lnTo>
                    <a:pt x="20" y="518"/>
                  </a:lnTo>
                  <a:lnTo>
                    <a:pt x="24" y="444"/>
                  </a:lnTo>
                  <a:lnTo>
                    <a:pt x="28" y="351"/>
                  </a:lnTo>
                  <a:lnTo>
                    <a:pt x="32" y="259"/>
                  </a:lnTo>
                  <a:lnTo>
                    <a:pt x="36" y="170"/>
                  </a:lnTo>
                  <a:lnTo>
                    <a:pt x="36" y="96"/>
                  </a:lnTo>
                  <a:lnTo>
                    <a:pt x="40" y="40"/>
                  </a:lnTo>
                  <a:lnTo>
                    <a:pt x="44" y="7"/>
                  </a:lnTo>
                  <a:lnTo>
                    <a:pt x="48" y="0"/>
                  </a:lnTo>
                  <a:lnTo>
                    <a:pt x="52" y="14"/>
                  </a:lnTo>
                  <a:lnTo>
                    <a:pt x="56" y="48"/>
                  </a:lnTo>
                  <a:lnTo>
                    <a:pt x="56" y="92"/>
                  </a:lnTo>
                  <a:lnTo>
                    <a:pt x="60" y="148"/>
                  </a:lnTo>
                  <a:lnTo>
                    <a:pt x="64" y="207"/>
                  </a:lnTo>
                  <a:lnTo>
                    <a:pt x="68" y="263"/>
                  </a:lnTo>
                  <a:lnTo>
                    <a:pt x="72" y="307"/>
                  </a:lnTo>
                  <a:lnTo>
                    <a:pt x="75" y="344"/>
                  </a:lnTo>
                  <a:lnTo>
                    <a:pt x="79" y="362"/>
                  </a:lnTo>
                  <a:lnTo>
                    <a:pt x="79" y="370"/>
                  </a:lnTo>
                  <a:lnTo>
                    <a:pt x="83" y="362"/>
                  </a:lnTo>
                  <a:lnTo>
                    <a:pt x="87" y="344"/>
                  </a:lnTo>
                  <a:lnTo>
                    <a:pt x="91" y="318"/>
                  </a:lnTo>
                  <a:lnTo>
                    <a:pt x="95" y="288"/>
                  </a:lnTo>
                  <a:lnTo>
                    <a:pt x="99" y="255"/>
                  </a:lnTo>
                  <a:lnTo>
                    <a:pt x="99" y="225"/>
                  </a:lnTo>
                  <a:lnTo>
                    <a:pt x="103" y="200"/>
                  </a:lnTo>
                  <a:lnTo>
                    <a:pt x="107" y="181"/>
                  </a:lnTo>
                  <a:lnTo>
                    <a:pt x="111" y="170"/>
                  </a:lnTo>
                  <a:lnTo>
                    <a:pt x="115" y="166"/>
                  </a:lnTo>
                  <a:lnTo>
                    <a:pt x="119" y="170"/>
                  </a:lnTo>
                  <a:lnTo>
                    <a:pt x="123" y="177"/>
                  </a:lnTo>
                  <a:lnTo>
                    <a:pt x="123" y="188"/>
                  </a:lnTo>
                  <a:lnTo>
                    <a:pt x="127" y="207"/>
                  </a:lnTo>
                  <a:lnTo>
                    <a:pt x="131" y="222"/>
                  </a:lnTo>
                  <a:lnTo>
                    <a:pt x="135" y="237"/>
                  </a:lnTo>
                  <a:lnTo>
                    <a:pt x="139" y="248"/>
                  </a:lnTo>
                  <a:lnTo>
                    <a:pt x="143" y="259"/>
                  </a:lnTo>
                  <a:lnTo>
                    <a:pt x="151" y="266"/>
                  </a:lnTo>
                  <a:lnTo>
                    <a:pt x="147" y="266"/>
                  </a:lnTo>
                  <a:lnTo>
                    <a:pt x="151" y="266"/>
                  </a:lnTo>
                  <a:lnTo>
                    <a:pt x="154" y="263"/>
                  </a:lnTo>
                  <a:lnTo>
                    <a:pt x="158" y="255"/>
                  </a:lnTo>
                  <a:lnTo>
                    <a:pt x="162" y="248"/>
                  </a:lnTo>
                  <a:lnTo>
                    <a:pt x="166" y="240"/>
                  </a:lnTo>
                  <a:lnTo>
                    <a:pt x="166" y="237"/>
                  </a:lnTo>
                  <a:lnTo>
                    <a:pt x="170" y="229"/>
                  </a:lnTo>
                  <a:lnTo>
                    <a:pt x="174" y="225"/>
                  </a:lnTo>
                  <a:lnTo>
                    <a:pt x="178" y="225"/>
                  </a:lnTo>
                  <a:lnTo>
                    <a:pt x="182" y="222"/>
                  </a:lnTo>
                  <a:lnTo>
                    <a:pt x="186" y="222"/>
                  </a:lnTo>
                  <a:lnTo>
                    <a:pt x="190" y="225"/>
                  </a:lnTo>
                  <a:lnTo>
                    <a:pt x="194" y="229"/>
                  </a:lnTo>
                  <a:lnTo>
                    <a:pt x="198" y="233"/>
                  </a:lnTo>
                  <a:lnTo>
                    <a:pt x="202" y="233"/>
                  </a:lnTo>
                  <a:lnTo>
                    <a:pt x="206" y="237"/>
                  </a:lnTo>
                  <a:lnTo>
                    <a:pt x="210" y="237"/>
                  </a:lnTo>
                  <a:lnTo>
                    <a:pt x="214" y="240"/>
                  </a:lnTo>
                  <a:lnTo>
                    <a:pt x="218" y="240"/>
                  </a:lnTo>
                  <a:lnTo>
                    <a:pt x="222" y="240"/>
                  </a:lnTo>
                  <a:lnTo>
                    <a:pt x="226" y="237"/>
                  </a:lnTo>
                  <a:lnTo>
                    <a:pt x="230" y="237"/>
                  </a:lnTo>
                  <a:lnTo>
                    <a:pt x="233" y="237"/>
                  </a:lnTo>
                  <a:lnTo>
                    <a:pt x="237" y="233"/>
                  </a:lnTo>
                  <a:lnTo>
                    <a:pt x="241" y="233"/>
                  </a:lnTo>
                  <a:lnTo>
                    <a:pt x="245" y="233"/>
                  </a:lnTo>
                  <a:lnTo>
                    <a:pt x="249" y="233"/>
                  </a:lnTo>
                  <a:lnTo>
                    <a:pt x="253" y="233"/>
                  </a:lnTo>
                  <a:lnTo>
                    <a:pt x="257" y="233"/>
                  </a:lnTo>
                  <a:lnTo>
                    <a:pt x="261" y="233"/>
                  </a:lnTo>
                  <a:lnTo>
                    <a:pt x="265" y="233"/>
                  </a:lnTo>
                  <a:lnTo>
                    <a:pt x="269" y="233"/>
                  </a:lnTo>
                  <a:lnTo>
                    <a:pt x="273" y="237"/>
                  </a:lnTo>
                  <a:lnTo>
                    <a:pt x="277" y="237"/>
                  </a:lnTo>
                  <a:lnTo>
                    <a:pt x="281" y="237"/>
                  </a:lnTo>
                  <a:lnTo>
                    <a:pt x="285" y="237"/>
                  </a:lnTo>
                  <a:lnTo>
                    <a:pt x="289" y="237"/>
                  </a:lnTo>
                  <a:lnTo>
                    <a:pt x="293" y="237"/>
                  </a:lnTo>
                  <a:lnTo>
                    <a:pt x="297" y="237"/>
                  </a:lnTo>
                  <a:lnTo>
                    <a:pt x="301" y="237"/>
                  </a:lnTo>
                  <a:lnTo>
                    <a:pt x="305" y="237"/>
                  </a:lnTo>
                  <a:lnTo>
                    <a:pt x="309" y="233"/>
                  </a:lnTo>
                  <a:lnTo>
                    <a:pt x="312" y="233"/>
                  </a:lnTo>
                  <a:lnTo>
                    <a:pt x="316" y="233"/>
                  </a:lnTo>
                  <a:lnTo>
                    <a:pt x="320" y="233"/>
                  </a:lnTo>
                  <a:lnTo>
                    <a:pt x="324" y="233"/>
                  </a:lnTo>
                  <a:lnTo>
                    <a:pt x="328" y="233"/>
                  </a:lnTo>
                  <a:lnTo>
                    <a:pt x="332" y="233"/>
                  </a:lnTo>
                  <a:lnTo>
                    <a:pt x="336" y="233"/>
                  </a:lnTo>
                  <a:lnTo>
                    <a:pt x="340" y="233"/>
                  </a:lnTo>
                  <a:lnTo>
                    <a:pt x="344" y="237"/>
                  </a:lnTo>
                  <a:lnTo>
                    <a:pt x="348" y="237"/>
                  </a:lnTo>
                  <a:lnTo>
                    <a:pt x="352" y="237"/>
                  </a:lnTo>
                  <a:lnTo>
                    <a:pt x="356" y="237"/>
                  </a:lnTo>
                  <a:lnTo>
                    <a:pt x="360" y="237"/>
                  </a:lnTo>
                  <a:lnTo>
                    <a:pt x="364" y="237"/>
                  </a:lnTo>
                  <a:lnTo>
                    <a:pt x="368" y="237"/>
                  </a:lnTo>
                  <a:lnTo>
                    <a:pt x="372" y="237"/>
                  </a:lnTo>
                  <a:lnTo>
                    <a:pt x="376" y="233"/>
                  </a:lnTo>
                  <a:lnTo>
                    <a:pt x="380" y="233"/>
                  </a:lnTo>
                  <a:lnTo>
                    <a:pt x="384" y="233"/>
                  </a:lnTo>
                  <a:lnTo>
                    <a:pt x="388" y="233"/>
                  </a:lnTo>
                  <a:lnTo>
                    <a:pt x="391" y="233"/>
                  </a:lnTo>
                  <a:lnTo>
                    <a:pt x="395" y="233"/>
                  </a:lnTo>
                  <a:lnTo>
                    <a:pt x="399" y="233"/>
                  </a:lnTo>
                  <a:lnTo>
                    <a:pt x="403" y="233"/>
                  </a:lnTo>
                  <a:lnTo>
                    <a:pt x="407" y="233"/>
                  </a:lnTo>
                  <a:lnTo>
                    <a:pt x="411" y="237"/>
                  </a:lnTo>
                  <a:lnTo>
                    <a:pt x="415" y="237"/>
                  </a:lnTo>
                  <a:lnTo>
                    <a:pt x="419" y="237"/>
                  </a:lnTo>
                  <a:lnTo>
                    <a:pt x="423" y="237"/>
                  </a:lnTo>
                  <a:lnTo>
                    <a:pt x="427" y="237"/>
                  </a:lnTo>
                  <a:lnTo>
                    <a:pt x="431" y="237"/>
                  </a:lnTo>
                  <a:lnTo>
                    <a:pt x="435" y="237"/>
                  </a:lnTo>
                  <a:lnTo>
                    <a:pt x="439" y="237"/>
                  </a:lnTo>
                  <a:lnTo>
                    <a:pt x="443" y="233"/>
                  </a:lnTo>
                  <a:lnTo>
                    <a:pt x="447" y="233"/>
                  </a:lnTo>
                  <a:lnTo>
                    <a:pt x="451" y="233"/>
                  </a:lnTo>
                  <a:lnTo>
                    <a:pt x="455" y="233"/>
                  </a:lnTo>
                  <a:lnTo>
                    <a:pt x="459" y="233"/>
                  </a:lnTo>
                  <a:lnTo>
                    <a:pt x="463" y="233"/>
                  </a:lnTo>
                  <a:lnTo>
                    <a:pt x="467" y="233"/>
                  </a:lnTo>
                  <a:lnTo>
                    <a:pt x="470" y="23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95" name="Freeform 75">
              <a:extLst>
                <a:ext uri="{FF2B5EF4-FFF2-40B4-BE49-F238E27FC236}">
                  <a16:creationId xmlns:a16="http://schemas.microsoft.com/office/drawing/2014/main" id="{89DA9CD7-8E29-410E-95DA-BC30C81D5E0F}"/>
                </a:ext>
              </a:extLst>
            </p:cNvPr>
            <p:cNvSpPr>
              <a:spLocks/>
            </p:cNvSpPr>
            <p:nvPr/>
          </p:nvSpPr>
          <p:spPr bwMode="auto">
            <a:xfrm>
              <a:off x="2422" y="1084"/>
              <a:ext cx="301" cy="4"/>
            </a:xfrm>
            <a:custGeom>
              <a:avLst/>
              <a:gdLst>
                <a:gd name="T0" fmla="*/ 4 w 301"/>
                <a:gd name="T1" fmla="*/ 0 h 4"/>
                <a:gd name="T2" fmla="*/ 12 w 301"/>
                <a:gd name="T3" fmla="*/ 4 h 4"/>
                <a:gd name="T4" fmla="*/ 20 w 301"/>
                <a:gd name="T5" fmla="*/ 4 h 4"/>
                <a:gd name="T6" fmla="*/ 28 w 301"/>
                <a:gd name="T7" fmla="*/ 4 h 4"/>
                <a:gd name="T8" fmla="*/ 36 w 301"/>
                <a:gd name="T9" fmla="*/ 4 h 4"/>
                <a:gd name="T10" fmla="*/ 44 w 301"/>
                <a:gd name="T11" fmla="*/ 0 h 4"/>
                <a:gd name="T12" fmla="*/ 52 w 301"/>
                <a:gd name="T13" fmla="*/ 0 h 4"/>
                <a:gd name="T14" fmla="*/ 60 w 301"/>
                <a:gd name="T15" fmla="*/ 0 h 4"/>
                <a:gd name="T16" fmla="*/ 68 w 301"/>
                <a:gd name="T17" fmla="*/ 0 h 4"/>
                <a:gd name="T18" fmla="*/ 76 w 301"/>
                <a:gd name="T19" fmla="*/ 4 h 4"/>
                <a:gd name="T20" fmla="*/ 83 w 301"/>
                <a:gd name="T21" fmla="*/ 4 h 4"/>
                <a:gd name="T22" fmla="*/ 91 w 301"/>
                <a:gd name="T23" fmla="*/ 4 h 4"/>
                <a:gd name="T24" fmla="*/ 99 w 301"/>
                <a:gd name="T25" fmla="*/ 4 h 4"/>
                <a:gd name="T26" fmla="*/ 107 w 301"/>
                <a:gd name="T27" fmla="*/ 4 h 4"/>
                <a:gd name="T28" fmla="*/ 115 w 301"/>
                <a:gd name="T29" fmla="*/ 0 h 4"/>
                <a:gd name="T30" fmla="*/ 123 w 301"/>
                <a:gd name="T31" fmla="*/ 0 h 4"/>
                <a:gd name="T32" fmla="*/ 131 w 301"/>
                <a:gd name="T33" fmla="*/ 0 h 4"/>
                <a:gd name="T34" fmla="*/ 139 w 301"/>
                <a:gd name="T35" fmla="*/ 0 h 4"/>
                <a:gd name="T36" fmla="*/ 147 w 301"/>
                <a:gd name="T37" fmla="*/ 4 h 4"/>
                <a:gd name="T38" fmla="*/ 155 w 301"/>
                <a:gd name="T39" fmla="*/ 4 h 4"/>
                <a:gd name="T40" fmla="*/ 162 w 301"/>
                <a:gd name="T41" fmla="*/ 4 h 4"/>
                <a:gd name="T42" fmla="*/ 170 w 301"/>
                <a:gd name="T43" fmla="*/ 4 h 4"/>
                <a:gd name="T44" fmla="*/ 178 w 301"/>
                <a:gd name="T45" fmla="*/ 4 h 4"/>
                <a:gd name="T46" fmla="*/ 186 w 301"/>
                <a:gd name="T47" fmla="*/ 0 h 4"/>
                <a:gd name="T48" fmla="*/ 194 w 301"/>
                <a:gd name="T49" fmla="*/ 0 h 4"/>
                <a:gd name="T50" fmla="*/ 202 w 301"/>
                <a:gd name="T51" fmla="*/ 0 h 4"/>
                <a:gd name="T52" fmla="*/ 210 w 301"/>
                <a:gd name="T53" fmla="*/ 0 h 4"/>
                <a:gd name="T54" fmla="*/ 218 w 301"/>
                <a:gd name="T55" fmla="*/ 4 h 4"/>
                <a:gd name="T56" fmla="*/ 226 w 301"/>
                <a:gd name="T57" fmla="*/ 4 h 4"/>
                <a:gd name="T58" fmla="*/ 234 w 301"/>
                <a:gd name="T59" fmla="*/ 4 h 4"/>
                <a:gd name="T60" fmla="*/ 241 w 301"/>
                <a:gd name="T61" fmla="*/ 4 h 4"/>
                <a:gd name="T62" fmla="*/ 249 w 301"/>
                <a:gd name="T63" fmla="*/ 4 h 4"/>
                <a:gd name="T64" fmla="*/ 257 w 301"/>
                <a:gd name="T65" fmla="*/ 0 h 4"/>
                <a:gd name="T66" fmla="*/ 265 w 301"/>
                <a:gd name="T67" fmla="*/ 0 h 4"/>
                <a:gd name="T68" fmla="*/ 273 w 301"/>
                <a:gd name="T69" fmla="*/ 4 h 4"/>
                <a:gd name="T70" fmla="*/ 281 w 301"/>
                <a:gd name="T71" fmla="*/ 4 h 4"/>
                <a:gd name="T72" fmla="*/ 289 w 301"/>
                <a:gd name="T73" fmla="*/ 4 h 4"/>
                <a:gd name="T74" fmla="*/ 297 w 301"/>
                <a:gd name="T7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1" h="4">
                  <a:moveTo>
                    <a:pt x="0" y="0"/>
                  </a:moveTo>
                  <a:lnTo>
                    <a:pt x="4" y="0"/>
                  </a:lnTo>
                  <a:lnTo>
                    <a:pt x="8" y="4"/>
                  </a:lnTo>
                  <a:lnTo>
                    <a:pt x="12" y="4"/>
                  </a:lnTo>
                  <a:lnTo>
                    <a:pt x="16" y="4"/>
                  </a:lnTo>
                  <a:lnTo>
                    <a:pt x="20" y="4"/>
                  </a:lnTo>
                  <a:lnTo>
                    <a:pt x="24" y="4"/>
                  </a:lnTo>
                  <a:lnTo>
                    <a:pt x="28" y="4"/>
                  </a:lnTo>
                  <a:lnTo>
                    <a:pt x="32" y="4"/>
                  </a:lnTo>
                  <a:lnTo>
                    <a:pt x="36" y="4"/>
                  </a:lnTo>
                  <a:lnTo>
                    <a:pt x="40" y="4"/>
                  </a:lnTo>
                  <a:lnTo>
                    <a:pt x="44" y="0"/>
                  </a:lnTo>
                  <a:lnTo>
                    <a:pt x="48" y="0"/>
                  </a:lnTo>
                  <a:lnTo>
                    <a:pt x="52" y="0"/>
                  </a:lnTo>
                  <a:lnTo>
                    <a:pt x="56" y="0"/>
                  </a:lnTo>
                  <a:lnTo>
                    <a:pt x="60" y="0"/>
                  </a:lnTo>
                  <a:lnTo>
                    <a:pt x="64" y="0"/>
                  </a:lnTo>
                  <a:lnTo>
                    <a:pt x="68" y="0"/>
                  </a:lnTo>
                  <a:lnTo>
                    <a:pt x="72" y="0"/>
                  </a:lnTo>
                  <a:lnTo>
                    <a:pt x="76" y="4"/>
                  </a:lnTo>
                  <a:lnTo>
                    <a:pt x="79" y="4"/>
                  </a:lnTo>
                  <a:lnTo>
                    <a:pt x="83" y="4"/>
                  </a:lnTo>
                  <a:lnTo>
                    <a:pt x="87" y="4"/>
                  </a:lnTo>
                  <a:lnTo>
                    <a:pt x="91" y="4"/>
                  </a:lnTo>
                  <a:lnTo>
                    <a:pt x="95" y="4"/>
                  </a:lnTo>
                  <a:lnTo>
                    <a:pt x="99" y="4"/>
                  </a:lnTo>
                  <a:lnTo>
                    <a:pt x="103" y="4"/>
                  </a:lnTo>
                  <a:lnTo>
                    <a:pt x="107" y="4"/>
                  </a:lnTo>
                  <a:lnTo>
                    <a:pt x="111" y="0"/>
                  </a:lnTo>
                  <a:lnTo>
                    <a:pt x="115" y="0"/>
                  </a:lnTo>
                  <a:lnTo>
                    <a:pt x="119" y="0"/>
                  </a:lnTo>
                  <a:lnTo>
                    <a:pt x="123" y="0"/>
                  </a:lnTo>
                  <a:lnTo>
                    <a:pt x="127" y="0"/>
                  </a:lnTo>
                  <a:lnTo>
                    <a:pt x="131" y="0"/>
                  </a:lnTo>
                  <a:lnTo>
                    <a:pt x="135" y="0"/>
                  </a:lnTo>
                  <a:lnTo>
                    <a:pt x="139" y="0"/>
                  </a:lnTo>
                  <a:lnTo>
                    <a:pt x="143" y="0"/>
                  </a:lnTo>
                  <a:lnTo>
                    <a:pt x="147" y="4"/>
                  </a:lnTo>
                  <a:lnTo>
                    <a:pt x="151" y="4"/>
                  </a:lnTo>
                  <a:lnTo>
                    <a:pt x="155" y="4"/>
                  </a:lnTo>
                  <a:lnTo>
                    <a:pt x="158" y="4"/>
                  </a:lnTo>
                  <a:lnTo>
                    <a:pt x="162" y="4"/>
                  </a:lnTo>
                  <a:lnTo>
                    <a:pt x="166" y="4"/>
                  </a:lnTo>
                  <a:lnTo>
                    <a:pt x="170" y="4"/>
                  </a:lnTo>
                  <a:lnTo>
                    <a:pt x="174" y="4"/>
                  </a:lnTo>
                  <a:lnTo>
                    <a:pt x="178" y="4"/>
                  </a:lnTo>
                  <a:lnTo>
                    <a:pt x="182" y="0"/>
                  </a:lnTo>
                  <a:lnTo>
                    <a:pt x="186" y="0"/>
                  </a:lnTo>
                  <a:lnTo>
                    <a:pt x="190" y="0"/>
                  </a:lnTo>
                  <a:lnTo>
                    <a:pt x="194" y="0"/>
                  </a:lnTo>
                  <a:lnTo>
                    <a:pt x="198" y="0"/>
                  </a:lnTo>
                  <a:lnTo>
                    <a:pt x="202" y="0"/>
                  </a:lnTo>
                  <a:lnTo>
                    <a:pt x="206" y="0"/>
                  </a:lnTo>
                  <a:lnTo>
                    <a:pt x="210" y="0"/>
                  </a:lnTo>
                  <a:lnTo>
                    <a:pt x="214" y="4"/>
                  </a:lnTo>
                  <a:lnTo>
                    <a:pt x="218" y="4"/>
                  </a:lnTo>
                  <a:lnTo>
                    <a:pt x="222" y="4"/>
                  </a:lnTo>
                  <a:lnTo>
                    <a:pt x="226" y="4"/>
                  </a:lnTo>
                  <a:lnTo>
                    <a:pt x="230" y="4"/>
                  </a:lnTo>
                  <a:lnTo>
                    <a:pt x="234" y="4"/>
                  </a:lnTo>
                  <a:lnTo>
                    <a:pt x="237" y="4"/>
                  </a:lnTo>
                  <a:lnTo>
                    <a:pt x="241" y="4"/>
                  </a:lnTo>
                  <a:lnTo>
                    <a:pt x="245" y="4"/>
                  </a:lnTo>
                  <a:lnTo>
                    <a:pt x="249" y="4"/>
                  </a:lnTo>
                  <a:lnTo>
                    <a:pt x="253" y="0"/>
                  </a:lnTo>
                  <a:lnTo>
                    <a:pt x="257" y="0"/>
                  </a:lnTo>
                  <a:lnTo>
                    <a:pt x="261" y="0"/>
                  </a:lnTo>
                  <a:lnTo>
                    <a:pt x="265" y="0"/>
                  </a:lnTo>
                  <a:lnTo>
                    <a:pt x="269" y="0"/>
                  </a:lnTo>
                  <a:lnTo>
                    <a:pt x="273" y="4"/>
                  </a:lnTo>
                  <a:lnTo>
                    <a:pt x="277" y="4"/>
                  </a:lnTo>
                  <a:lnTo>
                    <a:pt x="281" y="4"/>
                  </a:lnTo>
                  <a:lnTo>
                    <a:pt x="285" y="4"/>
                  </a:lnTo>
                  <a:lnTo>
                    <a:pt x="289" y="4"/>
                  </a:lnTo>
                  <a:lnTo>
                    <a:pt x="293" y="4"/>
                  </a:lnTo>
                  <a:lnTo>
                    <a:pt x="297" y="4"/>
                  </a:lnTo>
                  <a:lnTo>
                    <a:pt x="301" y="4"/>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96" name="Rectangle 76">
              <a:extLst>
                <a:ext uri="{FF2B5EF4-FFF2-40B4-BE49-F238E27FC236}">
                  <a16:creationId xmlns:a16="http://schemas.microsoft.com/office/drawing/2014/main" id="{FEEB46AE-62CC-4E45-BC02-43A920F70AC3}"/>
                </a:ext>
              </a:extLst>
            </p:cNvPr>
            <p:cNvSpPr>
              <a:spLocks noChangeArrowheads="1"/>
            </p:cNvSpPr>
            <p:nvPr/>
          </p:nvSpPr>
          <p:spPr bwMode="auto">
            <a:xfrm>
              <a:off x="1584" y="1920"/>
              <a:ext cx="19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time, </a:t>
              </a:r>
              <a:endParaRPr lang="en-US" altLang="en-US" sz="1000">
                <a:latin typeface="Times New Roman" panose="02020603050405020304" pitchFamily="18" charset="0"/>
              </a:endParaRPr>
            </a:p>
          </p:txBody>
        </p:sp>
        <p:sp>
          <p:nvSpPr>
            <p:cNvPr id="5197" name="Rectangle 77">
              <a:extLst>
                <a:ext uri="{FF2B5EF4-FFF2-40B4-BE49-F238E27FC236}">
                  <a16:creationId xmlns:a16="http://schemas.microsoft.com/office/drawing/2014/main" id="{D49FCAC8-8416-4EBB-B321-5A2C927EA3BA}"/>
                </a:ext>
              </a:extLst>
            </p:cNvPr>
            <p:cNvSpPr>
              <a:spLocks noChangeArrowheads="1"/>
            </p:cNvSpPr>
            <p:nvPr/>
          </p:nvSpPr>
          <p:spPr bwMode="auto">
            <a:xfrm>
              <a:off x="1792" y="1917"/>
              <a:ext cx="4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Symbol" panose="05050102010706020507" pitchFamily="18" charset="2"/>
                </a:rPr>
                <a:t>m</a:t>
              </a:r>
              <a:endParaRPr lang="en-US" altLang="en-US" sz="1000">
                <a:latin typeface="Times New Roman" panose="02020603050405020304" pitchFamily="18" charset="0"/>
              </a:endParaRPr>
            </a:p>
          </p:txBody>
        </p:sp>
        <p:sp>
          <p:nvSpPr>
            <p:cNvPr id="5198" name="Rectangle 78">
              <a:extLst>
                <a:ext uri="{FF2B5EF4-FFF2-40B4-BE49-F238E27FC236}">
                  <a16:creationId xmlns:a16="http://schemas.microsoft.com/office/drawing/2014/main" id="{91FFC156-6A86-45EF-8C3F-3E29C0338E47}"/>
                </a:ext>
              </a:extLst>
            </p:cNvPr>
            <p:cNvSpPr>
              <a:spLocks noChangeArrowheads="1"/>
            </p:cNvSpPr>
            <p:nvPr/>
          </p:nvSpPr>
          <p:spPr bwMode="auto">
            <a:xfrm>
              <a:off x="1824" y="1920"/>
              <a:ext cx="31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 seconds</a:t>
              </a:r>
              <a:endParaRPr lang="en-US" altLang="en-US" sz="1000">
                <a:latin typeface="Times New Roman" panose="02020603050405020304" pitchFamily="18" charset="0"/>
              </a:endParaRPr>
            </a:p>
          </p:txBody>
        </p:sp>
        <p:sp>
          <p:nvSpPr>
            <p:cNvPr id="5199" name="Rectangle 79">
              <a:extLst>
                <a:ext uri="{FF2B5EF4-FFF2-40B4-BE49-F238E27FC236}">
                  <a16:creationId xmlns:a16="http://schemas.microsoft.com/office/drawing/2014/main" id="{62A0660E-7AEA-484C-A807-77DFFD8F8824}"/>
                </a:ext>
              </a:extLst>
            </p:cNvPr>
            <p:cNvSpPr>
              <a:spLocks noChangeArrowheads="1"/>
            </p:cNvSpPr>
            <p:nvPr/>
          </p:nvSpPr>
          <p:spPr bwMode="auto">
            <a:xfrm>
              <a:off x="987" y="2281"/>
              <a:ext cx="1709" cy="1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00" name="Rectangle 80">
              <a:extLst>
                <a:ext uri="{FF2B5EF4-FFF2-40B4-BE49-F238E27FC236}">
                  <a16:creationId xmlns:a16="http://schemas.microsoft.com/office/drawing/2014/main" id="{D74F7359-A520-400A-A98A-B2C2DE4E3592}"/>
                </a:ext>
              </a:extLst>
            </p:cNvPr>
            <p:cNvSpPr>
              <a:spLocks noChangeArrowheads="1"/>
            </p:cNvSpPr>
            <p:nvPr/>
          </p:nvSpPr>
          <p:spPr bwMode="auto">
            <a:xfrm>
              <a:off x="987" y="2281"/>
              <a:ext cx="1709" cy="12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1" name="Line 81">
              <a:extLst>
                <a:ext uri="{FF2B5EF4-FFF2-40B4-BE49-F238E27FC236}">
                  <a16:creationId xmlns:a16="http://schemas.microsoft.com/office/drawing/2014/main" id="{F35049AE-A3B4-4822-BA54-35BD8181F5A9}"/>
                </a:ext>
              </a:extLst>
            </p:cNvPr>
            <p:cNvSpPr>
              <a:spLocks noChangeShapeType="1"/>
            </p:cNvSpPr>
            <p:nvPr/>
          </p:nvSpPr>
          <p:spPr bwMode="auto">
            <a:xfrm>
              <a:off x="987" y="2281"/>
              <a:ext cx="170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2" name="Freeform 82">
              <a:extLst>
                <a:ext uri="{FF2B5EF4-FFF2-40B4-BE49-F238E27FC236}">
                  <a16:creationId xmlns:a16="http://schemas.microsoft.com/office/drawing/2014/main" id="{282532F5-7303-4078-B8A5-05876D28E9FA}"/>
                </a:ext>
              </a:extLst>
            </p:cNvPr>
            <p:cNvSpPr>
              <a:spLocks/>
            </p:cNvSpPr>
            <p:nvPr/>
          </p:nvSpPr>
          <p:spPr bwMode="auto">
            <a:xfrm>
              <a:off x="987" y="2281"/>
              <a:ext cx="1709" cy="126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3" name="Line 83">
              <a:extLst>
                <a:ext uri="{FF2B5EF4-FFF2-40B4-BE49-F238E27FC236}">
                  <a16:creationId xmlns:a16="http://schemas.microsoft.com/office/drawing/2014/main" id="{3B5CE049-FB70-4A68-BD52-C67A951586FA}"/>
                </a:ext>
              </a:extLst>
            </p:cNvPr>
            <p:cNvSpPr>
              <a:spLocks noChangeShapeType="1"/>
            </p:cNvSpPr>
            <p:nvPr/>
          </p:nvSpPr>
          <p:spPr bwMode="auto">
            <a:xfrm flipV="1">
              <a:off x="987" y="2281"/>
              <a:ext cx="1" cy="12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4" name="Line 84">
              <a:extLst>
                <a:ext uri="{FF2B5EF4-FFF2-40B4-BE49-F238E27FC236}">
                  <a16:creationId xmlns:a16="http://schemas.microsoft.com/office/drawing/2014/main" id="{4AAACE40-9278-465B-A50B-081A4FB2C075}"/>
                </a:ext>
              </a:extLst>
            </p:cNvPr>
            <p:cNvSpPr>
              <a:spLocks noChangeShapeType="1"/>
            </p:cNvSpPr>
            <p:nvPr/>
          </p:nvSpPr>
          <p:spPr bwMode="auto">
            <a:xfrm flipV="1">
              <a:off x="987"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5" name="Line 85">
              <a:extLst>
                <a:ext uri="{FF2B5EF4-FFF2-40B4-BE49-F238E27FC236}">
                  <a16:creationId xmlns:a16="http://schemas.microsoft.com/office/drawing/2014/main" id="{24FD686A-9739-46E0-A749-5072F8A37524}"/>
                </a:ext>
              </a:extLst>
            </p:cNvPr>
            <p:cNvSpPr>
              <a:spLocks noChangeShapeType="1"/>
            </p:cNvSpPr>
            <p:nvPr/>
          </p:nvSpPr>
          <p:spPr bwMode="auto">
            <a:xfrm>
              <a:off x="987"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6" name="Rectangle 86">
              <a:extLst>
                <a:ext uri="{FF2B5EF4-FFF2-40B4-BE49-F238E27FC236}">
                  <a16:creationId xmlns:a16="http://schemas.microsoft.com/office/drawing/2014/main" id="{4D12FD43-29B0-41A6-9AC7-A5AEA35C7502}"/>
                </a:ext>
              </a:extLst>
            </p:cNvPr>
            <p:cNvSpPr>
              <a:spLocks noChangeArrowheads="1"/>
            </p:cNvSpPr>
            <p:nvPr/>
          </p:nvSpPr>
          <p:spPr bwMode="auto">
            <a:xfrm>
              <a:off x="976"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5207" name="Line 87">
              <a:extLst>
                <a:ext uri="{FF2B5EF4-FFF2-40B4-BE49-F238E27FC236}">
                  <a16:creationId xmlns:a16="http://schemas.microsoft.com/office/drawing/2014/main" id="{0622E137-AEAD-44CE-B5CB-603B44EF067E}"/>
                </a:ext>
              </a:extLst>
            </p:cNvPr>
            <p:cNvSpPr>
              <a:spLocks noChangeShapeType="1"/>
            </p:cNvSpPr>
            <p:nvPr/>
          </p:nvSpPr>
          <p:spPr bwMode="auto">
            <a:xfrm flipV="1">
              <a:off x="1157"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8" name="Line 88">
              <a:extLst>
                <a:ext uri="{FF2B5EF4-FFF2-40B4-BE49-F238E27FC236}">
                  <a16:creationId xmlns:a16="http://schemas.microsoft.com/office/drawing/2014/main" id="{3EA02A47-DACF-411D-91D0-5936BFB0CBB3}"/>
                </a:ext>
              </a:extLst>
            </p:cNvPr>
            <p:cNvSpPr>
              <a:spLocks noChangeShapeType="1"/>
            </p:cNvSpPr>
            <p:nvPr/>
          </p:nvSpPr>
          <p:spPr bwMode="auto">
            <a:xfrm>
              <a:off x="1157"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9" name="Rectangle 89">
              <a:extLst>
                <a:ext uri="{FF2B5EF4-FFF2-40B4-BE49-F238E27FC236}">
                  <a16:creationId xmlns:a16="http://schemas.microsoft.com/office/drawing/2014/main" id="{C2147D5E-3149-4BA8-A7D8-E1432762ACC8}"/>
                </a:ext>
              </a:extLst>
            </p:cNvPr>
            <p:cNvSpPr>
              <a:spLocks noChangeArrowheads="1"/>
            </p:cNvSpPr>
            <p:nvPr/>
          </p:nvSpPr>
          <p:spPr bwMode="auto">
            <a:xfrm>
              <a:off x="1145"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latin typeface="Times New Roman" panose="02020603050405020304" pitchFamily="18" charset="0"/>
              </a:endParaRPr>
            </a:p>
          </p:txBody>
        </p:sp>
        <p:sp>
          <p:nvSpPr>
            <p:cNvPr id="5210" name="Line 90">
              <a:extLst>
                <a:ext uri="{FF2B5EF4-FFF2-40B4-BE49-F238E27FC236}">
                  <a16:creationId xmlns:a16="http://schemas.microsoft.com/office/drawing/2014/main" id="{AE6427BD-F6B4-44EC-8E5D-3ACDFCAD055A}"/>
                </a:ext>
              </a:extLst>
            </p:cNvPr>
            <p:cNvSpPr>
              <a:spLocks noChangeShapeType="1"/>
            </p:cNvSpPr>
            <p:nvPr/>
          </p:nvSpPr>
          <p:spPr bwMode="auto">
            <a:xfrm flipV="1">
              <a:off x="1326"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1" name="Line 91">
              <a:extLst>
                <a:ext uri="{FF2B5EF4-FFF2-40B4-BE49-F238E27FC236}">
                  <a16:creationId xmlns:a16="http://schemas.microsoft.com/office/drawing/2014/main" id="{42C99EBE-D5BD-45E9-B4F4-05C8C44D3D11}"/>
                </a:ext>
              </a:extLst>
            </p:cNvPr>
            <p:cNvSpPr>
              <a:spLocks noChangeShapeType="1"/>
            </p:cNvSpPr>
            <p:nvPr/>
          </p:nvSpPr>
          <p:spPr bwMode="auto">
            <a:xfrm>
              <a:off x="1326"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2" name="Rectangle 92">
              <a:extLst>
                <a:ext uri="{FF2B5EF4-FFF2-40B4-BE49-F238E27FC236}">
                  <a16:creationId xmlns:a16="http://schemas.microsoft.com/office/drawing/2014/main" id="{12171A5B-4155-42B1-AB3B-DEFEADCB081C}"/>
                </a:ext>
              </a:extLst>
            </p:cNvPr>
            <p:cNvSpPr>
              <a:spLocks noChangeArrowheads="1"/>
            </p:cNvSpPr>
            <p:nvPr/>
          </p:nvSpPr>
          <p:spPr bwMode="auto">
            <a:xfrm>
              <a:off x="1314"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latin typeface="Times New Roman" panose="02020603050405020304" pitchFamily="18" charset="0"/>
              </a:endParaRPr>
            </a:p>
          </p:txBody>
        </p:sp>
        <p:sp>
          <p:nvSpPr>
            <p:cNvPr id="5213" name="Line 93">
              <a:extLst>
                <a:ext uri="{FF2B5EF4-FFF2-40B4-BE49-F238E27FC236}">
                  <a16:creationId xmlns:a16="http://schemas.microsoft.com/office/drawing/2014/main" id="{5E54F7BE-EA11-4674-A24C-61C2D5C0A996}"/>
                </a:ext>
              </a:extLst>
            </p:cNvPr>
            <p:cNvSpPr>
              <a:spLocks noChangeShapeType="1"/>
            </p:cNvSpPr>
            <p:nvPr/>
          </p:nvSpPr>
          <p:spPr bwMode="auto">
            <a:xfrm flipV="1">
              <a:off x="1499"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4" name="Line 94">
              <a:extLst>
                <a:ext uri="{FF2B5EF4-FFF2-40B4-BE49-F238E27FC236}">
                  <a16:creationId xmlns:a16="http://schemas.microsoft.com/office/drawing/2014/main" id="{739FE1DE-57BA-4CE4-B5F0-5DD55BBF398E}"/>
                </a:ext>
              </a:extLst>
            </p:cNvPr>
            <p:cNvSpPr>
              <a:spLocks noChangeShapeType="1"/>
            </p:cNvSpPr>
            <p:nvPr/>
          </p:nvSpPr>
          <p:spPr bwMode="auto">
            <a:xfrm>
              <a:off x="1499"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5" name="Rectangle 95">
              <a:extLst>
                <a:ext uri="{FF2B5EF4-FFF2-40B4-BE49-F238E27FC236}">
                  <a16:creationId xmlns:a16="http://schemas.microsoft.com/office/drawing/2014/main" id="{0711DF3D-0C8A-4F17-A046-1EFFA0925025}"/>
                </a:ext>
              </a:extLst>
            </p:cNvPr>
            <p:cNvSpPr>
              <a:spLocks noChangeArrowheads="1"/>
            </p:cNvSpPr>
            <p:nvPr/>
          </p:nvSpPr>
          <p:spPr bwMode="auto">
            <a:xfrm>
              <a:off x="1488"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latin typeface="Times New Roman" panose="02020603050405020304" pitchFamily="18" charset="0"/>
              </a:endParaRPr>
            </a:p>
          </p:txBody>
        </p:sp>
        <p:sp>
          <p:nvSpPr>
            <p:cNvPr id="5216" name="Line 96">
              <a:extLst>
                <a:ext uri="{FF2B5EF4-FFF2-40B4-BE49-F238E27FC236}">
                  <a16:creationId xmlns:a16="http://schemas.microsoft.com/office/drawing/2014/main" id="{E73E6DDE-9E37-43A5-B536-EDCCDB2F432F}"/>
                </a:ext>
              </a:extLst>
            </p:cNvPr>
            <p:cNvSpPr>
              <a:spLocks noChangeShapeType="1"/>
            </p:cNvSpPr>
            <p:nvPr/>
          </p:nvSpPr>
          <p:spPr bwMode="auto">
            <a:xfrm flipV="1">
              <a:off x="1669"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7" name="Line 97">
              <a:extLst>
                <a:ext uri="{FF2B5EF4-FFF2-40B4-BE49-F238E27FC236}">
                  <a16:creationId xmlns:a16="http://schemas.microsoft.com/office/drawing/2014/main" id="{0753406C-D108-4ADA-9C62-5CB7175F3476}"/>
                </a:ext>
              </a:extLst>
            </p:cNvPr>
            <p:cNvSpPr>
              <a:spLocks noChangeShapeType="1"/>
            </p:cNvSpPr>
            <p:nvPr/>
          </p:nvSpPr>
          <p:spPr bwMode="auto">
            <a:xfrm>
              <a:off x="1669"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8" name="Rectangle 98">
              <a:extLst>
                <a:ext uri="{FF2B5EF4-FFF2-40B4-BE49-F238E27FC236}">
                  <a16:creationId xmlns:a16="http://schemas.microsoft.com/office/drawing/2014/main" id="{D9E29003-2712-4C0F-B810-ED6DAFE07101}"/>
                </a:ext>
              </a:extLst>
            </p:cNvPr>
            <p:cNvSpPr>
              <a:spLocks noChangeArrowheads="1"/>
            </p:cNvSpPr>
            <p:nvPr/>
          </p:nvSpPr>
          <p:spPr bwMode="auto">
            <a:xfrm>
              <a:off x="1657"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latin typeface="Times New Roman" panose="02020603050405020304" pitchFamily="18" charset="0"/>
              </a:endParaRPr>
            </a:p>
          </p:txBody>
        </p:sp>
        <p:sp>
          <p:nvSpPr>
            <p:cNvPr id="5219" name="Line 99">
              <a:extLst>
                <a:ext uri="{FF2B5EF4-FFF2-40B4-BE49-F238E27FC236}">
                  <a16:creationId xmlns:a16="http://schemas.microsoft.com/office/drawing/2014/main" id="{8199371F-29FE-4DDB-AA6B-8E57CBDC8048}"/>
                </a:ext>
              </a:extLst>
            </p:cNvPr>
            <p:cNvSpPr>
              <a:spLocks noChangeShapeType="1"/>
            </p:cNvSpPr>
            <p:nvPr/>
          </p:nvSpPr>
          <p:spPr bwMode="auto">
            <a:xfrm flipV="1">
              <a:off x="1842"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0" name="Line 100">
              <a:extLst>
                <a:ext uri="{FF2B5EF4-FFF2-40B4-BE49-F238E27FC236}">
                  <a16:creationId xmlns:a16="http://schemas.microsoft.com/office/drawing/2014/main" id="{31ACF21A-8E2B-412F-8D2D-E198246B32DD}"/>
                </a:ext>
              </a:extLst>
            </p:cNvPr>
            <p:cNvSpPr>
              <a:spLocks noChangeShapeType="1"/>
            </p:cNvSpPr>
            <p:nvPr/>
          </p:nvSpPr>
          <p:spPr bwMode="auto">
            <a:xfrm>
              <a:off x="1842"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1" name="Rectangle 101">
              <a:extLst>
                <a:ext uri="{FF2B5EF4-FFF2-40B4-BE49-F238E27FC236}">
                  <a16:creationId xmlns:a16="http://schemas.microsoft.com/office/drawing/2014/main" id="{1BEBA0E9-51C5-4171-90DE-B3B2F14A8557}"/>
                </a:ext>
              </a:extLst>
            </p:cNvPr>
            <p:cNvSpPr>
              <a:spLocks noChangeArrowheads="1"/>
            </p:cNvSpPr>
            <p:nvPr/>
          </p:nvSpPr>
          <p:spPr bwMode="auto">
            <a:xfrm>
              <a:off x="1830"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latin typeface="Times New Roman" panose="02020603050405020304" pitchFamily="18" charset="0"/>
              </a:endParaRPr>
            </a:p>
          </p:txBody>
        </p:sp>
        <p:sp>
          <p:nvSpPr>
            <p:cNvPr id="5222" name="Line 102">
              <a:extLst>
                <a:ext uri="{FF2B5EF4-FFF2-40B4-BE49-F238E27FC236}">
                  <a16:creationId xmlns:a16="http://schemas.microsoft.com/office/drawing/2014/main" id="{DAFDC262-AB09-4AEC-9598-9BE89B414033}"/>
                </a:ext>
              </a:extLst>
            </p:cNvPr>
            <p:cNvSpPr>
              <a:spLocks noChangeShapeType="1"/>
            </p:cNvSpPr>
            <p:nvPr/>
          </p:nvSpPr>
          <p:spPr bwMode="auto">
            <a:xfrm flipV="1">
              <a:off x="2011"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3" name="Line 103">
              <a:extLst>
                <a:ext uri="{FF2B5EF4-FFF2-40B4-BE49-F238E27FC236}">
                  <a16:creationId xmlns:a16="http://schemas.microsoft.com/office/drawing/2014/main" id="{AA0C7B57-81F8-4984-9B8D-5AC70ACE74BC}"/>
                </a:ext>
              </a:extLst>
            </p:cNvPr>
            <p:cNvSpPr>
              <a:spLocks noChangeShapeType="1"/>
            </p:cNvSpPr>
            <p:nvPr/>
          </p:nvSpPr>
          <p:spPr bwMode="auto">
            <a:xfrm>
              <a:off x="2011"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4" name="Rectangle 104">
              <a:extLst>
                <a:ext uri="{FF2B5EF4-FFF2-40B4-BE49-F238E27FC236}">
                  <a16:creationId xmlns:a16="http://schemas.microsoft.com/office/drawing/2014/main" id="{D331DAA0-3714-468B-BAE3-48AB2CF498CC}"/>
                </a:ext>
              </a:extLst>
            </p:cNvPr>
            <p:cNvSpPr>
              <a:spLocks noChangeArrowheads="1"/>
            </p:cNvSpPr>
            <p:nvPr/>
          </p:nvSpPr>
          <p:spPr bwMode="auto">
            <a:xfrm>
              <a:off x="1999"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sz="1000">
                <a:latin typeface="Times New Roman" panose="02020603050405020304" pitchFamily="18" charset="0"/>
              </a:endParaRPr>
            </a:p>
          </p:txBody>
        </p:sp>
        <p:sp>
          <p:nvSpPr>
            <p:cNvPr id="5225" name="Line 105">
              <a:extLst>
                <a:ext uri="{FF2B5EF4-FFF2-40B4-BE49-F238E27FC236}">
                  <a16:creationId xmlns:a16="http://schemas.microsoft.com/office/drawing/2014/main" id="{68D7C567-DE82-4F00-BAFA-5D5936D7F034}"/>
                </a:ext>
              </a:extLst>
            </p:cNvPr>
            <p:cNvSpPr>
              <a:spLocks noChangeShapeType="1"/>
            </p:cNvSpPr>
            <p:nvPr/>
          </p:nvSpPr>
          <p:spPr bwMode="auto">
            <a:xfrm flipV="1">
              <a:off x="2181"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 name="Line 106">
              <a:extLst>
                <a:ext uri="{FF2B5EF4-FFF2-40B4-BE49-F238E27FC236}">
                  <a16:creationId xmlns:a16="http://schemas.microsoft.com/office/drawing/2014/main" id="{C7D9CDEE-0F17-4B03-9ED4-4088C440168A}"/>
                </a:ext>
              </a:extLst>
            </p:cNvPr>
            <p:cNvSpPr>
              <a:spLocks noChangeShapeType="1"/>
            </p:cNvSpPr>
            <p:nvPr/>
          </p:nvSpPr>
          <p:spPr bwMode="auto">
            <a:xfrm>
              <a:off x="2181"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7" name="Rectangle 107">
              <a:extLst>
                <a:ext uri="{FF2B5EF4-FFF2-40B4-BE49-F238E27FC236}">
                  <a16:creationId xmlns:a16="http://schemas.microsoft.com/office/drawing/2014/main" id="{22DCE443-0303-4D85-8D28-F22D95DD055D}"/>
                </a:ext>
              </a:extLst>
            </p:cNvPr>
            <p:cNvSpPr>
              <a:spLocks noChangeArrowheads="1"/>
            </p:cNvSpPr>
            <p:nvPr/>
          </p:nvSpPr>
          <p:spPr bwMode="auto">
            <a:xfrm>
              <a:off x="2169"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7</a:t>
              </a:r>
              <a:endParaRPr lang="en-US" altLang="en-US" sz="1000">
                <a:latin typeface="Times New Roman" panose="02020603050405020304" pitchFamily="18" charset="0"/>
              </a:endParaRPr>
            </a:p>
          </p:txBody>
        </p:sp>
        <p:sp>
          <p:nvSpPr>
            <p:cNvPr id="5228" name="Line 108">
              <a:extLst>
                <a:ext uri="{FF2B5EF4-FFF2-40B4-BE49-F238E27FC236}">
                  <a16:creationId xmlns:a16="http://schemas.microsoft.com/office/drawing/2014/main" id="{1D396E25-0A47-4373-9127-0C896D4D3719}"/>
                </a:ext>
              </a:extLst>
            </p:cNvPr>
            <p:cNvSpPr>
              <a:spLocks noChangeShapeType="1"/>
            </p:cNvSpPr>
            <p:nvPr/>
          </p:nvSpPr>
          <p:spPr bwMode="auto">
            <a:xfrm flipV="1">
              <a:off x="2354"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9" name="Line 109">
              <a:extLst>
                <a:ext uri="{FF2B5EF4-FFF2-40B4-BE49-F238E27FC236}">
                  <a16:creationId xmlns:a16="http://schemas.microsoft.com/office/drawing/2014/main" id="{00103EF6-F3C9-426A-A3C8-C5AF22284D24}"/>
                </a:ext>
              </a:extLst>
            </p:cNvPr>
            <p:cNvSpPr>
              <a:spLocks noChangeShapeType="1"/>
            </p:cNvSpPr>
            <p:nvPr/>
          </p:nvSpPr>
          <p:spPr bwMode="auto">
            <a:xfrm>
              <a:off x="2354"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0" name="Rectangle 110">
              <a:extLst>
                <a:ext uri="{FF2B5EF4-FFF2-40B4-BE49-F238E27FC236}">
                  <a16:creationId xmlns:a16="http://schemas.microsoft.com/office/drawing/2014/main" id="{CA158C68-6F57-4692-904C-D46534795C5F}"/>
                </a:ext>
              </a:extLst>
            </p:cNvPr>
            <p:cNvSpPr>
              <a:spLocks noChangeArrowheads="1"/>
            </p:cNvSpPr>
            <p:nvPr/>
          </p:nvSpPr>
          <p:spPr bwMode="auto">
            <a:xfrm>
              <a:off x="2342"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sz="1000">
                <a:latin typeface="Times New Roman" panose="02020603050405020304" pitchFamily="18" charset="0"/>
              </a:endParaRPr>
            </a:p>
          </p:txBody>
        </p:sp>
        <p:sp>
          <p:nvSpPr>
            <p:cNvPr id="5231" name="Line 111">
              <a:extLst>
                <a:ext uri="{FF2B5EF4-FFF2-40B4-BE49-F238E27FC236}">
                  <a16:creationId xmlns:a16="http://schemas.microsoft.com/office/drawing/2014/main" id="{7A38CE54-8A24-4470-9D5C-1C0695D95CB8}"/>
                </a:ext>
              </a:extLst>
            </p:cNvPr>
            <p:cNvSpPr>
              <a:spLocks noChangeShapeType="1"/>
            </p:cNvSpPr>
            <p:nvPr/>
          </p:nvSpPr>
          <p:spPr bwMode="auto">
            <a:xfrm flipV="1">
              <a:off x="2523"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2" name="Line 112">
              <a:extLst>
                <a:ext uri="{FF2B5EF4-FFF2-40B4-BE49-F238E27FC236}">
                  <a16:creationId xmlns:a16="http://schemas.microsoft.com/office/drawing/2014/main" id="{8D8FE2EF-7718-48F4-9665-9D07521F46BF}"/>
                </a:ext>
              </a:extLst>
            </p:cNvPr>
            <p:cNvSpPr>
              <a:spLocks noChangeShapeType="1"/>
            </p:cNvSpPr>
            <p:nvPr/>
          </p:nvSpPr>
          <p:spPr bwMode="auto">
            <a:xfrm>
              <a:off x="2523"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3" name="Rectangle 113">
              <a:extLst>
                <a:ext uri="{FF2B5EF4-FFF2-40B4-BE49-F238E27FC236}">
                  <a16:creationId xmlns:a16="http://schemas.microsoft.com/office/drawing/2014/main" id="{611D104D-6101-4722-8C49-314D262D67AB}"/>
                </a:ext>
              </a:extLst>
            </p:cNvPr>
            <p:cNvSpPr>
              <a:spLocks noChangeArrowheads="1"/>
            </p:cNvSpPr>
            <p:nvPr/>
          </p:nvSpPr>
          <p:spPr bwMode="auto">
            <a:xfrm>
              <a:off x="2511" y="357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9</a:t>
              </a:r>
              <a:endParaRPr lang="en-US" altLang="en-US" sz="1000">
                <a:latin typeface="Times New Roman" panose="02020603050405020304" pitchFamily="18" charset="0"/>
              </a:endParaRPr>
            </a:p>
          </p:txBody>
        </p:sp>
        <p:sp>
          <p:nvSpPr>
            <p:cNvPr id="5234" name="Line 114">
              <a:extLst>
                <a:ext uri="{FF2B5EF4-FFF2-40B4-BE49-F238E27FC236}">
                  <a16:creationId xmlns:a16="http://schemas.microsoft.com/office/drawing/2014/main" id="{1CF8D12A-9ACD-4795-AC25-B8BE2975B19B}"/>
                </a:ext>
              </a:extLst>
            </p:cNvPr>
            <p:cNvSpPr>
              <a:spLocks noChangeShapeType="1"/>
            </p:cNvSpPr>
            <p:nvPr/>
          </p:nvSpPr>
          <p:spPr bwMode="auto">
            <a:xfrm flipV="1">
              <a:off x="2696" y="3525"/>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5" name="Line 115">
              <a:extLst>
                <a:ext uri="{FF2B5EF4-FFF2-40B4-BE49-F238E27FC236}">
                  <a16:creationId xmlns:a16="http://schemas.microsoft.com/office/drawing/2014/main" id="{1ADEBE96-0B7F-469F-8140-A9062745E623}"/>
                </a:ext>
              </a:extLst>
            </p:cNvPr>
            <p:cNvSpPr>
              <a:spLocks noChangeShapeType="1"/>
            </p:cNvSpPr>
            <p:nvPr/>
          </p:nvSpPr>
          <p:spPr bwMode="auto">
            <a:xfrm>
              <a:off x="2696" y="2281"/>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6" name="Rectangle 116">
              <a:extLst>
                <a:ext uri="{FF2B5EF4-FFF2-40B4-BE49-F238E27FC236}">
                  <a16:creationId xmlns:a16="http://schemas.microsoft.com/office/drawing/2014/main" id="{2C1210D9-D675-4851-B22C-4883E9D8AF3F}"/>
                </a:ext>
              </a:extLst>
            </p:cNvPr>
            <p:cNvSpPr>
              <a:spLocks noChangeArrowheads="1"/>
            </p:cNvSpPr>
            <p:nvPr/>
          </p:nvSpPr>
          <p:spPr bwMode="auto">
            <a:xfrm>
              <a:off x="2669" y="357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latin typeface="Times New Roman" panose="02020603050405020304" pitchFamily="18" charset="0"/>
              </a:endParaRPr>
            </a:p>
          </p:txBody>
        </p:sp>
        <p:sp>
          <p:nvSpPr>
            <p:cNvPr id="5237" name="Line 117">
              <a:extLst>
                <a:ext uri="{FF2B5EF4-FFF2-40B4-BE49-F238E27FC236}">
                  <a16:creationId xmlns:a16="http://schemas.microsoft.com/office/drawing/2014/main" id="{4079C7C7-DA22-490E-B7A5-319BE83E04F7}"/>
                </a:ext>
              </a:extLst>
            </p:cNvPr>
            <p:cNvSpPr>
              <a:spLocks noChangeShapeType="1"/>
            </p:cNvSpPr>
            <p:nvPr/>
          </p:nvSpPr>
          <p:spPr bwMode="auto">
            <a:xfrm>
              <a:off x="987" y="354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8" name="Line 118">
              <a:extLst>
                <a:ext uri="{FF2B5EF4-FFF2-40B4-BE49-F238E27FC236}">
                  <a16:creationId xmlns:a16="http://schemas.microsoft.com/office/drawing/2014/main" id="{015AFE6B-1265-4764-AA29-94569C4EF4AE}"/>
                </a:ext>
              </a:extLst>
            </p:cNvPr>
            <p:cNvSpPr>
              <a:spLocks noChangeShapeType="1"/>
            </p:cNvSpPr>
            <p:nvPr/>
          </p:nvSpPr>
          <p:spPr bwMode="auto">
            <a:xfrm flipH="1">
              <a:off x="2677" y="354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9" name="Rectangle 119">
              <a:extLst>
                <a:ext uri="{FF2B5EF4-FFF2-40B4-BE49-F238E27FC236}">
                  <a16:creationId xmlns:a16="http://schemas.microsoft.com/office/drawing/2014/main" id="{EB5A8EBC-61D3-40B8-9A20-A3A3C2EB75C4}"/>
                </a:ext>
              </a:extLst>
            </p:cNvPr>
            <p:cNvSpPr>
              <a:spLocks noChangeArrowheads="1"/>
            </p:cNvSpPr>
            <p:nvPr/>
          </p:nvSpPr>
          <p:spPr bwMode="auto">
            <a:xfrm>
              <a:off x="904" y="351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latin typeface="Times New Roman" panose="02020603050405020304" pitchFamily="18" charset="0"/>
              </a:endParaRPr>
            </a:p>
          </p:txBody>
        </p:sp>
        <p:sp>
          <p:nvSpPr>
            <p:cNvPr id="5240" name="Line 120">
              <a:extLst>
                <a:ext uri="{FF2B5EF4-FFF2-40B4-BE49-F238E27FC236}">
                  <a16:creationId xmlns:a16="http://schemas.microsoft.com/office/drawing/2014/main" id="{77C8DB27-4D50-4CD9-AA11-A4A7F325F2C8}"/>
                </a:ext>
              </a:extLst>
            </p:cNvPr>
            <p:cNvSpPr>
              <a:spLocks noChangeShapeType="1"/>
            </p:cNvSpPr>
            <p:nvPr/>
          </p:nvSpPr>
          <p:spPr bwMode="auto">
            <a:xfrm>
              <a:off x="987" y="338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1" name="Line 121">
              <a:extLst>
                <a:ext uri="{FF2B5EF4-FFF2-40B4-BE49-F238E27FC236}">
                  <a16:creationId xmlns:a16="http://schemas.microsoft.com/office/drawing/2014/main" id="{1D397555-5928-4DDB-8F0C-AA72C7E57DC3}"/>
                </a:ext>
              </a:extLst>
            </p:cNvPr>
            <p:cNvSpPr>
              <a:spLocks noChangeShapeType="1"/>
            </p:cNvSpPr>
            <p:nvPr/>
          </p:nvSpPr>
          <p:spPr bwMode="auto">
            <a:xfrm flipH="1">
              <a:off x="2677" y="338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2" name="Line 122">
              <a:extLst>
                <a:ext uri="{FF2B5EF4-FFF2-40B4-BE49-F238E27FC236}">
                  <a16:creationId xmlns:a16="http://schemas.microsoft.com/office/drawing/2014/main" id="{99D5BFCF-83A0-4481-95A0-A979DD73D4A8}"/>
                </a:ext>
              </a:extLst>
            </p:cNvPr>
            <p:cNvSpPr>
              <a:spLocks noChangeShapeType="1"/>
            </p:cNvSpPr>
            <p:nvPr/>
          </p:nvSpPr>
          <p:spPr bwMode="auto">
            <a:xfrm>
              <a:off x="987" y="322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3" name="Line 123">
              <a:extLst>
                <a:ext uri="{FF2B5EF4-FFF2-40B4-BE49-F238E27FC236}">
                  <a16:creationId xmlns:a16="http://schemas.microsoft.com/office/drawing/2014/main" id="{0FE10BD4-EB12-43EF-B11A-649950DFABDE}"/>
                </a:ext>
              </a:extLst>
            </p:cNvPr>
            <p:cNvSpPr>
              <a:spLocks noChangeShapeType="1"/>
            </p:cNvSpPr>
            <p:nvPr/>
          </p:nvSpPr>
          <p:spPr bwMode="auto">
            <a:xfrm flipH="1">
              <a:off x="2677" y="322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4" name="Rectangle 124">
              <a:extLst>
                <a:ext uri="{FF2B5EF4-FFF2-40B4-BE49-F238E27FC236}">
                  <a16:creationId xmlns:a16="http://schemas.microsoft.com/office/drawing/2014/main" id="{EA5C832B-AE37-49FF-BE7D-22B3E8D5854C}"/>
                </a:ext>
              </a:extLst>
            </p:cNvPr>
            <p:cNvSpPr>
              <a:spLocks noChangeArrowheads="1"/>
            </p:cNvSpPr>
            <p:nvPr/>
          </p:nvSpPr>
          <p:spPr bwMode="auto">
            <a:xfrm>
              <a:off x="861" y="3192"/>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0.1</a:t>
              </a:r>
              <a:endParaRPr lang="en-US" altLang="en-US" sz="1000">
                <a:latin typeface="Times New Roman" panose="02020603050405020304" pitchFamily="18" charset="0"/>
              </a:endParaRPr>
            </a:p>
          </p:txBody>
        </p:sp>
        <p:sp>
          <p:nvSpPr>
            <p:cNvPr id="5245" name="Line 125">
              <a:extLst>
                <a:ext uri="{FF2B5EF4-FFF2-40B4-BE49-F238E27FC236}">
                  <a16:creationId xmlns:a16="http://schemas.microsoft.com/office/drawing/2014/main" id="{4F46A9F8-A5B7-463C-923D-93AA050E70A0}"/>
                </a:ext>
              </a:extLst>
            </p:cNvPr>
            <p:cNvSpPr>
              <a:spLocks noChangeShapeType="1"/>
            </p:cNvSpPr>
            <p:nvPr/>
          </p:nvSpPr>
          <p:spPr bwMode="auto">
            <a:xfrm>
              <a:off x="987" y="3067"/>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6" name="Line 126">
              <a:extLst>
                <a:ext uri="{FF2B5EF4-FFF2-40B4-BE49-F238E27FC236}">
                  <a16:creationId xmlns:a16="http://schemas.microsoft.com/office/drawing/2014/main" id="{59A76128-81E3-4590-9805-763F2F8C02FA}"/>
                </a:ext>
              </a:extLst>
            </p:cNvPr>
            <p:cNvSpPr>
              <a:spLocks noChangeShapeType="1"/>
            </p:cNvSpPr>
            <p:nvPr/>
          </p:nvSpPr>
          <p:spPr bwMode="auto">
            <a:xfrm flipH="1">
              <a:off x="2677" y="306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7" name="Line 127">
              <a:extLst>
                <a:ext uri="{FF2B5EF4-FFF2-40B4-BE49-F238E27FC236}">
                  <a16:creationId xmlns:a16="http://schemas.microsoft.com/office/drawing/2014/main" id="{61D4A001-60B7-406A-8275-4DA5CF842B45}"/>
                </a:ext>
              </a:extLst>
            </p:cNvPr>
            <p:cNvSpPr>
              <a:spLocks noChangeShapeType="1"/>
            </p:cNvSpPr>
            <p:nvPr/>
          </p:nvSpPr>
          <p:spPr bwMode="auto">
            <a:xfrm>
              <a:off x="987" y="2912"/>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8" name="Line 128">
              <a:extLst>
                <a:ext uri="{FF2B5EF4-FFF2-40B4-BE49-F238E27FC236}">
                  <a16:creationId xmlns:a16="http://schemas.microsoft.com/office/drawing/2014/main" id="{FF849421-7555-47DA-9CEA-9902706DF33A}"/>
                </a:ext>
              </a:extLst>
            </p:cNvPr>
            <p:cNvSpPr>
              <a:spLocks noChangeShapeType="1"/>
            </p:cNvSpPr>
            <p:nvPr/>
          </p:nvSpPr>
          <p:spPr bwMode="auto">
            <a:xfrm flipH="1">
              <a:off x="2677" y="291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9" name="Rectangle 129">
              <a:extLst>
                <a:ext uri="{FF2B5EF4-FFF2-40B4-BE49-F238E27FC236}">
                  <a16:creationId xmlns:a16="http://schemas.microsoft.com/office/drawing/2014/main" id="{56356B01-8AA6-40C0-B35F-A064E0A7FC52}"/>
                </a:ext>
              </a:extLst>
            </p:cNvPr>
            <p:cNvSpPr>
              <a:spLocks noChangeArrowheads="1"/>
            </p:cNvSpPr>
            <p:nvPr/>
          </p:nvSpPr>
          <p:spPr bwMode="auto">
            <a:xfrm>
              <a:off x="861" y="2879"/>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latin typeface="Times New Roman" panose="02020603050405020304" pitchFamily="18" charset="0"/>
              </a:endParaRPr>
            </a:p>
          </p:txBody>
        </p:sp>
        <p:sp>
          <p:nvSpPr>
            <p:cNvPr id="5250" name="Line 130">
              <a:extLst>
                <a:ext uri="{FF2B5EF4-FFF2-40B4-BE49-F238E27FC236}">
                  <a16:creationId xmlns:a16="http://schemas.microsoft.com/office/drawing/2014/main" id="{E2EA5BD6-3EC1-482D-8CC6-8405CD114E03}"/>
                </a:ext>
              </a:extLst>
            </p:cNvPr>
            <p:cNvSpPr>
              <a:spLocks noChangeShapeType="1"/>
            </p:cNvSpPr>
            <p:nvPr/>
          </p:nvSpPr>
          <p:spPr bwMode="auto">
            <a:xfrm>
              <a:off x="987" y="275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1" name="Line 131">
              <a:extLst>
                <a:ext uri="{FF2B5EF4-FFF2-40B4-BE49-F238E27FC236}">
                  <a16:creationId xmlns:a16="http://schemas.microsoft.com/office/drawing/2014/main" id="{756C3C65-FA67-42AF-9BCA-952DE78DA5E4}"/>
                </a:ext>
              </a:extLst>
            </p:cNvPr>
            <p:cNvSpPr>
              <a:spLocks noChangeShapeType="1"/>
            </p:cNvSpPr>
            <p:nvPr/>
          </p:nvSpPr>
          <p:spPr bwMode="auto">
            <a:xfrm flipH="1">
              <a:off x="2677" y="275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2" name="Line 132">
              <a:extLst>
                <a:ext uri="{FF2B5EF4-FFF2-40B4-BE49-F238E27FC236}">
                  <a16:creationId xmlns:a16="http://schemas.microsoft.com/office/drawing/2014/main" id="{06F561FB-94D2-4BFA-9448-165432838043}"/>
                </a:ext>
              </a:extLst>
            </p:cNvPr>
            <p:cNvSpPr>
              <a:spLocks noChangeShapeType="1"/>
            </p:cNvSpPr>
            <p:nvPr/>
          </p:nvSpPr>
          <p:spPr bwMode="auto">
            <a:xfrm>
              <a:off x="987" y="259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3" name="Line 133">
              <a:extLst>
                <a:ext uri="{FF2B5EF4-FFF2-40B4-BE49-F238E27FC236}">
                  <a16:creationId xmlns:a16="http://schemas.microsoft.com/office/drawing/2014/main" id="{BB61D5D7-EE92-4CD8-958F-EC36A690429A}"/>
                </a:ext>
              </a:extLst>
            </p:cNvPr>
            <p:cNvSpPr>
              <a:spLocks noChangeShapeType="1"/>
            </p:cNvSpPr>
            <p:nvPr/>
          </p:nvSpPr>
          <p:spPr bwMode="auto">
            <a:xfrm flipH="1">
              <a:off x="2677" y="259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4" name="Rectangle 134">
              <a:extLst>
                <a:ext uri="{FF2B5EF4-FFF2-40B4-BE49-F238E27FC236}">
                  <a16:creationId xmlns:a16="http://schemas.microsoft.com/office/drawing/2014/main" id="{94533F3D-CE22-486B-8BC9-CE007FEA6319}"/>
                </a:ext>
              </a:extLst>
            </p:cNvPr>
            <p:cNvSpPr>
              <a:spLocks noChangeArrowheads="1"/>
            </p:cNvSpPr>
            <p:nvPr/>
          </p:nvSpPr>
          <p:spPr bwMode="auto">
            <a:xfrm>
              <a:off x="861" y="2561"/>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0.3</a:t>
              </a:r>
              <a:endParaRPr lang="en-US" altLang="en-US" sz="1000">
                <a:latin typeface="Times New Roman" panose="02020603050405020304" pitchFamily="18" charset="0"/>
              </a:endParaRPr>
            </a:p>
          </p:txBody>
        </p:sp>
        <p:sp>
          <p:nvSpPr>
            <p:cNvPr id="5255" name="Line 135">
              <a:extLst>
                <a:ext uri="{FF2B5EF4-FFF2-40B4-BE49-F238E27FC236}">
                  <a16:creationId xmlns:a16="http://schemas.microsoft.com/office/drawing/2014/main" id="{4BC2FD12-B760-484A-BC42-DF2E5F39CCC2}"/>
                </a:ext>
              </a:extLst>
            </p:cNvPr>
            <p:cNvSpPr>
              <a:spLocks noChangeShapeType="1"/>
            </p:cNvSpPr>
            <p:nvPr/>
          </p:nvSpPr>
          <p:spPr bwMode="auto">
            <a:xfrm>
              <a:off x="987" y="243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6" name="Line 136">
              <a:extLst>
                <a:ext uri="{FF2B5EF4-FFF2-40B4-BE49-F238E27FC236}">
                  <a16:creationId xmlns:a16="http://schemas.microsoft.com/office/drawing/2014/main" id="{F4C1D800-7BD7-468D-A688-E1F22F780E85}"/>
                </a:ext>
              </a:extLst>
            </p:cNvPr>
            <p:cNvSpPr>
              <a:spLocks noChangeShapeType="1"/>
            </p:cNvSpPr>
            <p:nvPr/>
          </p:nvSpPr>
          <p:spPr bwMode="auto">
            <a:xfrm flipH="1">
              <a:off x="2677" y="243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7" name="Line 137">
              <a:extLst>
                <a:ext uri="{FF2B5EF4-FFF2-40B4-BE49-F238E27FC236}">
                  <a16:creationId xmlns:a16="http://schemas.microsoft.com/office/drawing/2014/main" id="{6085E2F2-9BF7-4BC6-AA9F-BB87146AD44C}"/>
                </a:ext>
              </a:extLst>
            </p:cNvPr>
            <p:cNvSpPr>
              <a:spLocks noChangeShapeType="1"/>
            </p:cNvSpPr>
            <p:nvPr/>
          </p:nvSpPr>
          <p:spPr bwMode="auto">
            <a:xfrm>
              <a:off x="987" y="2281"/>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8" name="Line 138">
              <a:extLst>
                <a:ext uri="{FF2B5EF4-FFF2-40B4-BE49-F238E27FC236}">
                  <a16:creationId xmlns:a16="http://schemas.microsoft.com/office/drawing/2014/main" id="{2AB1660C-4F19-489C-A3DB-1BFAB05605D2}"/>
                </a:ext>
              </a:extLst>
            </p:cNvPr>
            <p:cNvSpPr>
              <a:spLocks noChangeShapeType="1"/>
            </p:cNvSpPr>
            <p:nvPr/>
          </p:nvSpPr>
          <p:spPr bwMode="auto">
            <a:xfrm flipH="1">
              <a:off x="2677" y="228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59" name="Rectangle 139">
              <a:extLst>
                <a:ext uri="{FF2B5EF4-FFF2-40B4-BE49-F238E27FC236}">
                  <a16:creationId xmlns:a16="http://schemas.microsoft.com/office/drawing/2014/main" id="{39960CDB-571D-4F2B-8592-8D0A4464F5FB}"/>
                </a:ext>
              </a:extLst>
            </p:cNvPr>
            <p:cNvSpPr>
              <a:spLocks noChangeArrowheads="1"/>
            </p:cNvSpPr>
            <p:nvPr/>
          </p:nvSpPr>
          <p:spPr bwMode="auto">
            <a:xfrm>
              <a:off x="861" y="2248"/>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latin typeface="Times New Roman" panose="02020603050405020304" pitchFamily="18" charset="0"/>
              </a:endParaRPr>
            </a:p>
          </p:txBody>
        </p:sp>
        <p:sp>
          <p:nvSpPr>
            <p:cNvPr id="5260" name="Freeform 140">
              <a:extLst>
                <a:ext uri="{FF2B5EF4-FFF2-40B4-BE49-F238E27FC236}">
                  <a16:creationId xmlns:a16="http://schemas.microsoft.com/office/drawing/2014/main" id="{ABC15614-2BB4-4ADA-996A-AFA267781F06}"/>
                </a:ext>
              </a:extLst>
            </p:cNvPr>
            <p:cNvSpPr>
              <a:spLocks/>
            </p:cNvSpPr>
            <p:nvPr/>
          </p:nvSpPr>
          <p:spPr bwMode="auto">
            <a:xfrm>
              <a:off x="987" y="3540"/>
              <a:ext cx="501" cy="3"/>
            </a:xfrm>
            <a:custGeom>
              <a:avLst/>
              <a:gdLst>
                <a:gd name="T0" fmla="*/ 8 w 501"/>
                <a:gd name="T1" fmla="*/ 3 h 3"/>
                <a:gd name="T2" fmla="*/ 20 w 501"/>
                <a:gd name="T3" fmla="*/ 3 h 3"/>
                <a:gd name="T4" fmla="*/ 32 w 501"/>
                <a:gd name="T5" fmla="*/ 0 h 3"/>
                <a:gd name="T6" fmla="*/ 44 w 501"/>
                <a:gd name="T7" fmla="*/ 0 h 3"/>
                <a:gd name="T8" fmla="*/ 56 w 501"/>
                <a:gd name="T9" fmla="*/ 0 h 3"/>
                <a:gd name="T10" fmla="*/ 67 w 501"/>
                <a:gd name="T11" fmla="*/ 0 h 3"/>
                <a:gd name="T12" fmla="*/ 79 w 501"/>
                <a:gd name="T13" fmla="*/ 0 h 3"/>
                <a:gd name="T14" fmla="*/ 91 w 501"/>
                <a:gd name="T15" fmla="*/ 0 h 3"/>
                <a:gd name="T16" fmla="*/ 103 w 501"/>
                <a:gd name="T17" fmla="*/ 0 h 3"/>
                <a:gd name="T18" fmla="*/ 115 w 501"/>
                <a:gd name="T19" fmla="*/ 0 h 3"/>
                <a:gd name="T20" fmla="*/ 126 w 501"/>
                <a:gd name="T21" fmla="*/ 0 h 3"/>
                <a:gd name="T22" fmla="*/ 138 w 501"/>
                <a:gd name="T23" fmla="*/ 0 h 3"/>
                <a:gd name="T24" fmla="*/ 150 w 501"/>
                <a:gd name="T25" fmla="*/ 0 h 3"/>
                <a:gd name="T26" fmla="*/ 162 w 501"/>
                <a:gd name="T27" fmla="*/ 0 h 3"/>
                <a:gd name="T28" fmla="*/ 174 w 501"/>
                <a:gd name="T29" fmla="*/ 0 h 3"/>
                <a:gd name="T30" fmla="*/ 186 w 501"/>
                <a:gd name="T31" fmla="*/ 0 h 3"/>
                <a:gd name="T32" fmla="*/ 197 w 501"/>
                <a:gd name="T33" fmla="*/ 0 h 3"/>
                <a:gd name="T34" fmla="*/ 209 w 501"/>
                <a:gd name="T35" fmla="*/ 0 h 3"/>
                <a:gd name="T36" fmla="*/ 221 w 501"/>
                <a:gd name="T37" fmla="*/ 0 h 3"/>
                <a:gd name="T38" fmla="*/ 233 w 501"/>
                <a:gd name="T39" fmla="*/ 0 h 3"/>
                <a:gd name="T40" fmla="*/ 245 w 501"/>
                <a:gd name="T41" fmla="*/ 0 h 3"/>
                <a:gd name="T42" fmla="*/ 256 w 501"/>
                <a:gd name="T43" fmla="*/ 0 h 3"/>
                <a:gd name="T44" fmla="*/ 268 w 501"/>
                <a:gd name="T45" fmla="*/ 0 h 3"/>
                <a:gd name="T46" fmla="*/ 280 w 501"/>
                <a:gd name="T47" fmla="*/ 0 h 3"/>
                <a:gd name="T48" fmla="*/ 292 w 501"/>
                <a:gd name="T49" fmla="*/ 0 h 3"/>
                <a:gd name="T50" fmla="*/ 304 w 501"/>
                <a:gd name="T51" fmla="*/ 0 h 3"/>
                <a:gd name="T52" fmla="*/ 315 w 501"/>
                <a:gd name="T53" fmla="*/ 0 h 3"/>
                <a:gd name="T54" fmla="*/ 327 w 501"/>
                <a:gd name="T55" fmla="*/ 0 h 3"/>
                <a:gd name="T56" fmla="*/ 339 w 501"/>
                <a:gd name="T57" fmla="*/ 0 h 3"/>
                <a:gd name="T58" fmla="*/ 351 w 501"/>
                <a:gd name="T59" fmla="*/ 0 h 3"/>
                <a:gd name="T60" fmla="*/ 363 w 501"/>
                <a:gd name="T61" fmla="*/ 0 h 3"/>
                <a:gd name="T62" fmla="*/ 375 w 501"/>
                <a:gd name="T63" fmla="*/ 0 h 3"/>
                <a:gd name="T64" fmla="*/ 386 w 501"/>
                <a:gd name="T65" fmla="*/ 0 h 3"/>
                <a:gd name="T66" fmla="*/ 398 w 501"/>
                <a:gd name="T67" fmla="*/ 0 h 3"/>
                <a:gd name="T68" fmla="*/ 410 w 501"/>
                <a:gd name="T69" fmla="*/ 0 h 3"/>
                <a:gd name="T70" fmla="*/ 422 w 501"/>
                <a:gd name="T71" fmla="*/ 0 h 3"/>
                <a:gd name="T72" fmla="*/ 434 w 501"/>
                <a:gd name="T73" fmla="*/ 0 h 3"/>
                <a:gd name="T74" fmla="*/ 445 w 501"/>
                <a:gd name="T75" fmla="*/ 0 h 3"/>
                <a:gd name="T76" fmla="*/ 457 w 501"/>
                <a:gd name="T77" fmla="*/ 0 h 3"/>
                <a:gd name="T78" fmla="*/ 469 w 501"/>
                <a:gd name="T79" fmla="*/ 0 h 3"/>
                <a:gd name="T80" fmla="*/ 481 w 501"/>
                <a:gd name="T81" fmla="*/ 0 h 3"/>
                <a:gd name="T82" fmla="*/ 493 w 501"/>
                <a:gd name="T8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01" h="3">
                  <a:moveTo>
                    <a:pt x="0" y="3"/>
                  </a:moveTo>
                  <a:lnTo>
                    <a:pt x="4" y="3"/>
                  </a:lnTo>
                  <a:lnTo>
                    <a:pt x="8" y="3"/>
                  </a:lnTo>
                  <a:lnTo>
                    <a:pt x="12" y="3"/>
                  </a:lnTo>
                  <a:lnTo>
                    <a:pt x="16" y="3"/>
                  </a:lnTo>
                  <a:lnTo>
                    <a:pt x="20" y="3"/>
                  </a:lnTo>
                  <a:lnTo>
                    <a:pt x="24" y="3"/>
                  </a:lnTo>
                  <a:lnTo>
                    <a:pt x="28" y="0"/>
                  </a:lnTo>
                  <a:lnTo>
                    <a:pt x="32" y="0"/>
                  </a:lnTo>
                  <a:lnTo>
                    <a:pt x="36" y="0"/>
                  </a:lnTo>
                  <a:lnTo>
                    <a:pt x="40" y="0"/>
                  </a:lnTo>
                  <a:lnTo>
                    <a:pt x="44" y="0"/>
                  </a:lnTo>
                  <a:lnTo>
                    <a:pt x="48" y="0"/>
                  </a:lnTo>
                  <a:lnTo>
                    <a:pt x="52" y="0"/>
                  </a:lnTo>
                  <a:lnTo>
                    <a:pt x="56" y="0"/>
                  </a:lnTo>
                  <a:lnTo>
                    <a:pt x="60" y="0"/>
                  </a:lnTo>
                  <a:lnTo>
                    <a:pt x="63" y="0"/>
                  </a:lnTo>
                  <a:lnTo>
                    <a:pt x="67" y="0"/>
                  </a:lnTo>
                  <a:lnTo>
                    <a:pt x="71" y="0"/>
                  </a:lnTo>
                  <a:lnTo>
                    <a:pt x="75" y="0"/>
                  </a:lnTo>
                  <a:lnTo>
                    <a:pt x="79" y="0"/>
                  </a:lnTo>
                  <a:lnTo>
                    <a:pt x="83" y="0"/>
                  </a:lnTo>
                  <a:lnTo>
                    <a:pt x="87" y="0"/>
                  </a:lnTo>
                  <a:lnTo>
                    <a:pt x="91" y="0"/>
                  </a:lnTo>
                  <a:lnTo>
                    <a:pt x="95" y="0"/>
                  </a:lnTo>
                  <a:lnTo>
                    <a:pt x="99" y="0"/>
                  </a:lnTo>
                  <a:lnTo>
                    <a:pt x="103" y="0"/>
                  </a:lnTo>
                  <a:lnTo>
                    <a:pt x="107" y="0"/>
                  </a:lnTo>
                  <a:lnTo>
                    <a:pt x="111" y="0"/>
                  </a:lnTo>
                  <a:lnTo>
                    <a:pt x="115" y="0"/>
                  </a:lnTo>
                  <a:lnTo>
                    <a:pt x="119" y="0"/>
                  </a:lnTo>
                  <a:lnTo>
                    <a:pt x="123" y="0"/>
                  </a:lnTo>
                  <a:lnTo>
                    <a:pt x="126" y="0"/>
                  </a:lnTo>
                  <a:lnTo>
                    <a:pt x="130" y="0"/>
                  </a:lnTo>
                  <a:lnTo>
                    <a:pt x="134" y="0"/>
                  </a:lnTo>
                  <a:lnTo>
                    <a:pt x="138" y="0"/>
                  </a:lnTo>
                  <a:lnTo>
                    <a:pt x="142" y="0"/>
                  </a:lnTo>
                  <a:lnTo>
                    <a:pt x="146" y="0"/>
                  </a:lnTo>
                  <a:lnTo>
                    <a:pt x="150" y="0"/>
                  </a:lnTo>
                  <a:lnTo>
                    <a:pt x="154" y="0"/>
                  </a:lnTo>
                  <a:lnTo>
                    <a:pt x="158" y="0"/>
                  </a:lnTo>
                  <a:lnTo>
                    <a:pt x="162" y="0"/>
                  </a:lnTo>
                  <a:lnTo>
                    <a:pt x="166" y="0"/>
                  </a:lnTo>
                  <a:lnTo>
                    <a:pt x="170" y="0"/>
                  </a:lnTo>
                  <a:lnTo>
                    <a:pt x="174" y="0"/>
                  </a:lnTo>
                  <a:lnTo>
                    <a:pt x="178" y="0"/>
                  </a:lnTo>
                  <a:lnTo>
                    <a:pt x="182" y="0"/>
                  </a:lnTo>
                  <a:lnTo>
                    <a:pt x="186" y="0"/>
                  </a:lnTo>
                  <a:lnTo>
                    <a:pt x="189" y="0"/>
                  </a:lnTo>
                  <a:lnTo>
                    <a:pt x="193" y="0"/>
                  </a:lnTo>
                  <a:lnTo>
                    <a:pt x="197" y="0"/>
                  </a:lnTo>
                  <a:lnTo>
                    <a:pt x="201" y="0"/>
                  </a:lnTo>
                  <a:lnTo>
                    <a:pt x="205" y="0"/>
                  </a:lnTo>
                  <a:lnTo>
                    <a:pt x="209" y="0"/>
                  </a:lnTo>
                  <a:lnTo>
                    <a:pt x="213" y="0"/>
                  </a:lnTo>
                  <a:lnTo>
                    <a:pt x="217" y="0"/>
                  </a:lnTo>
                  <a:lnTo>
                    <a:pt x="221" y="0"/>
                  </a:lnTo>
                  <a:lnTo>
                    <a:pt x="225" y="0"/>
                  </a:lnTo>
                  <a:lnTo>
                    <a:pt x="229" y="0"/>
                  </a:lnTo>
                  <a:lnTo>
                    <a:pt x="233" y="0"/>
                  </a:lnTo>
                  <a:lnTo>
                    <a:pt x="237" y="0"/>
                  </a:lnTo>
                  <a:lnTo>
                    <a:pt x="241" y="0"/>
                  </a:lnTo>
                  <a:lnTo>
                    <a:pt x="245" y="0"/>
                  </a:lnTo>
                  <a:lnTo>
                    <a:pt x="249" y="0"/>
                  </a:lnTo>
                  <a:lnTo>
                    <a:pt x="252" y="0"/>
                  </a:lnTo>
                  <a:lnTo>
                    <a:pt x="256" y="0"/>
                  </a:lnTo>
                  <a:lnTo>
                    <a:pt x="260" y="0"/>
                  </a:lnTo>
                  <a:lnTo>
                    <a:pt x="264" y="0"/>
                  </a:lnTo>
                  <a:lnTo>
                    <a:pt x="268" y="0"/>
                  </a:lnTo>
                  <a:lnTo>
                    <a:pt x="272" y="0"/>
                  </a:lnTo>
                  <a:lnTo>
                    <a:pt x="276" y="0"/>
                  </a:lnTo>
                  <a:lnTo>
                    <a:pt x="280" y="0"/>
                  </a:lnTo>
                  <a:lnTo>
                    <a:pt x="284" y="0"/>
                  </a:lnTo>
                  <a:lnTo>
                    <a:pt x="288" y="0"/>
                  </a:lnTo>
                  <a:lnTo>
                    <a:pt x="292" y="0"/>
                  </a:lnTo>
                  <a:lnTo>
                    <a:pt x="296" y="0"/>
                  </a:lnTo>
                  <a:lnTo>
                    <a:pt x="300" y="0"/>
                  </a:lnTo>
                  <a:lnTo>
                    <a:pt x="304" y="0"/>
                  </a:lnTo>
                  <a:lnTo>
                    <a:pt x="308" y="0"/>
                  </a:lnTo>
                  <a:lnTo>
                    <a:pt x="312" y="0"/>
                  </a:lnTo>
                  <a:lnTo>
                    <a:pt x="315" y="0"/>
                  </a:lnTo>
                  <a:lnTo>
                    <a:pt x="319" y="0"/>
                  </a:lnTo>
                  <a:lnTo>
                    <a:pt x="323" y="0"/>
                  </a:lnTo>
                  <a:lnTo>
                    <a:pt x="327" y="0"/>
                  </a:lnTo>
                  <a:lnTo>
                    <a:pt x="331" y="0"/>
                  </a:lnTo>
                  <a:lnTo>
                    <a:pt x="335" y="0"/>
                  </a:lnTo>
                  <a:lnTo>
                    <a:pt x="339" y="0"/>
                  </a:lnTo>
                  <a:lnTo>
                    <a:pt x="343" y="0"/>
                  </a:lnTo>
                  <a:lnTo>
                    <a:pt x="347" y="0"/>
                  </a:lnTo>
                  <a:lnTo>
                    <a:pt x="351" y="0"/>
                  </a:lnTo>
                  <a:lnTo>
                    <a:pt x="355" y="0"/>
                  </a:lnTo>
                  <a:lnTo>
                    <a:pt x="359" y="0"/>
                  </a:lnTo>
                  <a:lnTo>
                    <a:pt x="363" y="0"/>
                  </a:lnTo>
                  <a:lnTo>
                    <a:pt x="367" y="0"/>
                  </a:lnTo>
                  <a:lnTo>
                    <a:pt x="371" y="0"/>
                  </a:lnTo>
                  <a:lnTo>
                    <a:pt x="375" y="0"/>
                  </a:lnTo>
                  <a:lnTo>
                    <a:pt x="378" y="0"/>
                  </a:lnTo>
                  <a:lnTo>
                    <a:pt x="382" y="0"/>
                  </a:lnTo>
                  <a:lnTo>
                    <a:pt x="386" y="0"/>
                  </a:lnTo>
                  <a:lnTo>
                    <a:pt x="390" y="0"/>
                  </a:lnTo>
                  <a:lnTo>
                    <a:pt x="394" y="0"/>
                  </a:lnTo>
                  <a:lnTo>
                    <a:pt x="398" y="0"/>
                  </a:lnTo>
                  <a:lnTo>
                    <a:pt x="402" y="0"/>
                  </a:lnTo>
                  <a:lnTo>
                    <a:pt x="406" y="0"/>
                  </a:lnTo>
                  <a:lnTo>
                    <a:pt x="410" y="0"/>
                  </a:lnTo>
                  <a:lnTo>
                    <a:pt x="414" y="0"/>
                  </a:lnTo>
                  <a:lnTo>
                    <a:pt x="418" y="0"/>
                  </a:lnTo>
                  <a:lnTo>
                    <a:pt x="422" y="0"/>
                  </a:lnTo>
                  <a:lnTo>
                    <a:pt x="426" y="0"/>
                  </a:lnTo>
                  <a:lnTo>
                    <a:pt x="430" y="0"/>
                  </a:lnTo>
                  <a:lnTo>
                    <a:pt x="434" y="0"/>
                  </a:lnTo>
                  <a:lnTo>
                    <a:pt x="438" y="0"/>
                  </a:lnTo>
                  <a:lnTo>
                    <a:pt x="441" y="0"/>
                  </a:lnTo>
                  <a:lnTo>
                    <a:pt x="445" y="0"/>
                  </a:lnTo>
                  <a:lnTo>
                    <a:pt x="449" y="0"/>
                  </a:lnTo>
                  <a:lnTo>
                    <a:pt x="453" y="0"/>
                  </a:lnTo>
                  <a:lnTo>
                    <a:pt x="457" y="0"/>
                  </a:lnTo>
                  <a:lnTo>
                    <a:pt x="461" y="0"/>
                  </a:lnTo>
                  <a:lnTo>
                    <a:pt x="465" y="0"/>
                  </a:lnTo>
                  <a:lnTo>
                    <a:pt x="469" y="0"/>
                  </a:lnTo>
                  <a:lnTo>
                    <a:pt x="473" y="0"/>
                  </a:lnTo>
                  <a:lnTo>
                    <a:pt x="477" y="0"/>
                  </a:lnTo>
                  <a:lnTo>
                    <a:pt x="481" y="0"/>
                  </a:lnTo>
                  <a:lnTo>
                    <a:pt x="485" y="0"/>
                  </a:lnTo>
                  <a:lnTo>
                    <a:pt x="489" y="0"/>
                  </a:lnTo>
                  <a:lnTo>
                    <a:pt x="493" y="0"/>
                  </a:lnTo>
                  <a:lnTo>
                    <a:pt x="497" y="0"/>
                  </a:lnTo>
                  <a:lnTo>
                    <a:pt x="501"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61" name="Freeform 141">
              <a:extLst>
                <a:ext uri="{FF2B5EF4-FFF2-40B4-BE49-F238E27FC236}">
                  <a16:creationId xmlns:a16="http://schemas.microsoft.com/office/drawing/2014/main" id="{23E0209B-5844-47F5-B106-27077957B186}"/>
                </a:ext>
              </a:extLst>
            </p:cNvPr>
            <p:cNvSpPr>
              <a:spLocks/>
            </p:cNvSpPr>
            <p:nvPr/>
          </p:nvSpPr>
          <p:spPr bwMode="auto">
            <a:xfrm>
              <a:off x="1488" y="2421"/>
              <a:ext cx="441" cy="1119"/>
            </a:xfrm>
            <a:custGeom>
              <a:avLst/>
              <a:gdLst>
                <a:gd name="T0" fmla="*/ 7 w 441"/>
                <a:gd name="T1" fmla="*/ 1119 h 1119"/>
                <a:gd name="T2" fmla="*/ 19 w 441"/>
                <a:gd name="T3" fmla="*/ 1119 h 1119"/>
                <a:gd name="T4" fmla="*/ 31 w 441"/>
                <a:gd name="T5" fmla="*/ 1115 h 1119"/>
                <a:gd name="T6" fmla="*/ 43 w 441"/>
                <a:gd name="T7" fmla="*/ 1115 h 1119"/>
                <a:gd name="T8" fmla="*/ 55 w 441"/>
                <a:gd name="T9" fmla="*/ 1111 h 1119"/>
                <a:gd name="T10" fmla="*/ 66 w 441"/>
                <a:gd name="T11" fmla="*/ 1107 h 1119"/>
                <a:gd name="T12" fmla="*/ 78 w 441"/>
                <a:gd name="T13" fmla="*/ 1100 h 1119"/>
                <a:gd name="T14" fmla="*/ 90 w 441"/>
                <a:gd name="T15" fmla="*/ 1093 h 1119"/>
                <a:gd name="T16" fmla="*/ 102 w 441"/>
                <a:gd name="T17" fmla="*/ 1082 h 1119"/>
                <a:gd name="T18" fmla="*/ 114 w 441"/>
                <a:gd name="T19" fmla="*/ 1071 h 1119"/>
                <a:gd name="T20" fmla="*/ 122 w 441"/>
                <a:gd name="T21" fmla="*/ 1056 h 1119"/>
                <a:gd name="T22" fmla="*/ 133 w 441"/>
                <a:gd name="T23" fmla="*/ 1037 h 1119"/>
                <a:gd name="T24" fmla="*/ 141 w 441"/>
                <a:gd name="T25" fmla="*/ 1015 h 1119"/>
                <a:gd name="T26" fmla="*/ 153 w 441"/>
                <a:gd name="T27" fmla="*/ 989 h 1119"/>
                <a:gd name="T28" fmla="*/ 165 w 441"/>
                <a:gd name="T29" fmla="*/ 960 h 1119"/>
                <a:gd name="T30" fmla="*/ 173 w 441"/>
                <a:gd name="T31" fmla="*/ 923 h 1119"/>
                <a:gd name="T32" fmla="*/ 185 w 441"/>
                <a:gd name="T33" fmla="*/ 882 h 1119"/>
                <a:gd name="T34" fmla="*/ 192 w 441"/>
                <a:gd name="T35" fmla="*/ 834 h 1119"/>
                <a:gd name="T36" fmla="*/ 204 w 441"/>
                <a:gd name="T37" fmla="*/ 783 h 1119"/>
                <a:gd name="T38" fmla="*/ 212 w 441"/>
                <a:gd name="T39" fmla="*/ 727 h 1119"/>
                <a:gd name="T40" fmla="*/ 224 w 441"/>
                <a:gd name="T41" fmla="*/ 665 h 1119"/>
                <a:gd name="T42" fmla="*/ 232 w 441"/>
                <a:gd name="T43" fmla="*/ 598 h 1119"/>
                <a:gd name="T44" fmla="*/ 244 w 441"/>
                <a:gd name="T45" fmla="*/ 528 h 1119"/>
                <a:gd name="T46" fmla="*/ 252 w 441"/>
                <a:gd name="T47" fmla="*/ 458 h 1119"/>
                <a:gd name="T48" fmla="*/ 263 w 441"/>
                <a:gd name="T49" fmla="*/ 388 h 1119"/>
                <a:gd name="T50" fmla="*/ 275 w 441"/>
                <a:gd name="T51" fmla="*/ 318 h 1119"/>
                <a:gd name="T52" fmla="*/ 283 w 441"/>
                <a:gd name="T53" fmla="*/ 251 h 1119"/>
                <a:gd name="T54" fmla="*/ 295 w 441"/>
                <a:gd name="T55" fmla="*/ 192 h 1119"/>
                <a:gd name="T56" fmla="*/ 303 w 441"/>
                <a:gd name="T57" fmla="*/ 137 h 1119"/>
                <a:gd name="T58" fmla="*/ 315 w 441"/>
                <a:gd name="T59" fmla="*/ 89 h 1119"/>
                <a:gd name="T60" fmla="*/ 322 w 441"/>
                <a:gd name="T61" fmla="*/ 48 h 1119"/>
                <a:gd name="T62" fmla="*/ 334 w 441"/>
                <a:gd name="T63" fmla="*/ 22 h 1119"/>
                <a:gd name="T64" fmla="*/ 342 w 441"/>
                <a:gd name="T65" fmla="*/ 8 h 1119"/>
                <a:gd name="T66" fmla="*/ 354 w 441"/>
                <a:gd name="T67" fmla="*/ 0 h 1119"/>
                <a:gd name="T68" fmla="*/ 362 w 441"/>
                <a:gd name="T69" fmla="*/ 11 h 1119"/>
                <a:gd name="T70" fmla="*/ 374 w 441"/>
                <a:gd name="T71" fmla="*/ 30 h 1119"/>
                <a:gd name="T72" fmla="*/ 385 w 441"/>
                <a:gd name="T73" fmla="*/ 63 h 1119"/>
                <a:gd name="T74" fmla="*/ 393 w 441"/>
                <a:gd name="T75" fmla="*/ 104 h 1119"/>
                <a:gd name="T76" fmla="*/ 405 w 441"/>
                <a:gd name="T77" fmla="*/ 152 h 1119"/>
                <a:gd name="T78" fmla="*/ 413 w 441"/>
                <a:gd name="T79" fmla="*/ 211 h 1119"/>
                <a:gd name="T80" fmla="*/ 425 w 441"/>
                <a:gd name="T81" fmla="*/ 273 h 1119"/>
                <a:gd name="T82" fmla="*/ 433 w 441"/>
                <a:gd name="T83" fmla="*/ 344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1" h="1119">
                  <a:moveTo>
                    <a:pt x="0" y="1119"/>
                  </a:moveTo>
                  <a:lnTo>
                    <a:pt x="3" y="1119"/>
                  </a:lnTo>
                  <a:lnTo>
                    <a:pt x="7" y="1119"/>
                  </a:lnTo>
                  <a:lnTo>
                    <a:pt x="11" y="1119"/>
                  </a:lnTo>
                  <a:lnTo>
                    <a:pt x="15" y="1119"/>
                  </a:lnTo>
                  <a:lnTo>
                    <a:pt x="19" y="1119"/>
                  </a:lnTo>
                  <a:lnTo>
                    <a:pt x="23" y="1119"/>
                  </a:lnTo>
                  <a:lnTo>
                    <a:pt x="27" y="1119"/>
                  </a:lnTo>
                  <a:lnTo>
                    <a:pt x="31" y="1115"/>
                  </a:lnTo>
                  <a:lnTo>
                    <a:pt x="35" y="1115"/>
                  </a:lnTo>
                  <a:lnTo>
                    <a:pt x="39" y="1115"/>
                  </a:lnTo>
                  <a:lnTo>
                    <a:pt x="43" y="1115"/>
                  </a:lnTo>
                  <a:lnTo>
                    <a:pt x="47" y="1115"/>
                  </a:lnTo>
                  <a:lnTo>
                    <a:pt x="51" y="1111"/>
                  </a:lnTo>
                  <a:lnTo>
                    <a:pt x="55" y="1111"/>
                  </a:lnTo>
                  <a:lnTo>
                    <a:pt x="59" y="1111"/>
                  </a:lnTo>
                  <a:lnTo>
                    <a:pt x="63" y="1107"/>
                  </a:lnTo>
                  <a:lnTo>
                    <a:pt x="66" y="1107"/>
                  </a:lnTo>
                  <a:lnTo>
                    <a:pt x="70" y="1104"/>
                  </a:lnTo>
                  <a:lnTo>
                    <a:pt x="74" y="1104"/>
                  </a:lnTo>
                  <a:lnTo>
                    <a:pt x="78" y="1100"/>
                  </a:lnTo>
                  <a:lnTo>
                    <a:pt x="82" y="1096"/>
                  </a:lnTo>
                  <a:lnTo>
                    <a:pt x="86" y="1096"/>
                  </a:lnTo>
                  <a:lnTo>
                    <a:pt x="90" y="1093"/>
                  </a:lnTo>
                  <a:lnTo>
                    <a:pt x="94" y="1089"/>
                  </a:lnTo>
                  <a:lnTo>
                    <a:pt x="98" y="1085"/>
                  </a:lnTo>
                  <a:lnTo>
                    <a:pt x="102" y="1082"/>
                  </a:lnTo>
                  <a:lnTo>
                    <a:pt x="106" y="1078"/>
                  </a:lnTo>
                  <a:lnTo>
                    <a:pt x="110" y="1074"/>
                  </a:lnTo>
                  <a:lnTo>
                    <a:pt x="114" y="1071"/>
                  </a:lnTo>
                  <a:lnTo>
                    <a:pt x="118" y="1063"/>
                  </a:lnTo>
                  <a:lnTo>
                    <a:pt x="118" y="1060"/>
                  </a:lnTo>
                  <a:lnTo>
                    <a:pt x="122" y="1056"/>
                  </a:lnTo>
                  <a:lnTo>
                    <a:pt x="126" y="1048"/>
                  </a:lnTo>
                  <a:lnTo>
                    <a:pt x="129" y="1045"/>
                  </a:lnTo>
                  <a:lnTo>
                    <a:pt x="133" y="1037"/>
                  </a:lnTo>
                  <a:lnTo>
                    <a:pt x="137" y="1030"/>
                  </a:lnTo>
                  <a:lnTo>
                    <a:pt x="141" y="1023"/>
                  </a:lnTo>
                  <a:lnTo>
                    <a:pt x="141" y="1015"/>
                  </a:lnTo>
                  <a:lnTo>
                    <a:pt x="145" y="1008"/>
                  </a:lnTo>
                  <a:lnTo>
                    <a:pt x="149" y="997"/>
                  </a:lnTo>
                  <a:lnTo>
                    <a:pt x="153" y="989"/>
                  </a:lnTo>
                  <a:lnTo>
                    <a:pt x="157" y="978"/>
                  </a:lnTo>
                  <a:lnTo>
                    <a:pt x="161" y="967"/>
                  </a:lnTo>
                  <a:lnTo>
                    <a:pt x="165" y="960"/>
                  </a:lnTo>
                  <a:lnTo>
                    <a:pt x="165" y="945"/>
                  </a:lnTo>
                  <a:lnTo>
                    <a:pt x="169" y="934"/>
                  </a:lnTo>
                  <a:lnTo>
                    <a:pt x="173" y="923"/>
                  </a:lnTo>
                  <a:lnTo>
                    <a:pt x="177" y="908"/>
                  </a:lnTo>
                  <a:lnTo>
                    <a:pt x="181" y="897"/>
                  </a:lnTo>
                  <a:lnTo>
                    <a:pt x="185" y="882"/>
                  </a:lnTo>
                  <a:lnTo>
                    <a:pt x="185" y="868"/>
                  </a:lnTo>
                  <a:lnTo>
                    <a:pt x="189" y="849"/>
                  </a:lnTo>
                  <a:lnTo>
                    <a:pt x="192" y="834"/>
                  </a:lnTo>
                  <a:lnTo>
                    <a:pt x="196" y="820"/>
                  </a:lnTo>
                  <a:lnTo>
                    <a:pt x="200" y="801"/>
                  </a:lnTo>
                  <a:lnTo>
                    <a:pt x="204" y="783"/>
                  </a:lnTo>
                  <a:lnTo>
                    <a:pt x="208" y="764"/>
                  </a:lnTo>
                  <a:lnTo>
                    <a:pt x="208" y="746"/>
                  </a:lnTo>
                  <a:lnTo>
                    <a:pt x="212" y="727"/>
                  </a:lnTo>
                  <a:lnTo>
                    <a:pt x="216" y="705"/>
                  </a:lnTo>
                  <a:lnTo>
                    <a:pt x="220" y="687"/>
                  </a:lnTo>
                  <a:lnTo>
                    <a:pt x="224" y="665"/>
                  </a:lnTo>
                  <a:lnTo>
                    <a:pt x="228" y="642"/>
                  </a:lnTo>
                  <a:lnTo>
                    <a:pt x="232" y="620"/>
                  </a:lnTo>
                  <a:lnTo>
                    <a:pt x="232" y="598"/>
                  </a:lnTo>
                  <a:lnTo>
                    <a:pt x="236" y="576"/>
                  </a:lnTo>
                  <a:lnTo>
                    <a:pt x="240" y="554"/>
                  </a:lnTo>
                  <a:lnTo>
                    <a:pt x="244" y="528"/>
                  </a:lnTo>
                  <a:lnTo>
                    <a:pt x="248" y="506"/>
                  </a:lnTo>
                  <a:lnTo>
                    <a:pt x="252" y="484"/>
                  </a:lnTo>
                  <a:lnTo>
                    <a:pt x="252" y="458"/>
                  </a:lnTo>
                  <a:lnTo>
                    <a:pt x="255" y="436"/>
                  </a:lnTo>
                  <a:lnTo>
                    <a:pt x="259" y="414"/>
                  </a:lnTo>
                  <a:lnTo>
                    <a:pt x="263" y="388"/>
                  </a:lnTo>
                  <a:lnTo>
                    <a:pt x="267" y="366"/>
                  </a:lnTo>
                  <a:lnTo>
                    <a:pt x="271" y="344"/>
                  </a:lnTo>
                  <a:lnTo>
                    <a:pt x="275" y="318"/>
                  </a:lnTo>
                  <a:lnTo>
                    <a:pt x="275" y="296"/>
                  </a:lnTo>
                  <a:lnTo>
                    <a:pt x="279" y="273"/>
                  </a:lnTo>
                  <a:lnTo>
                    <a:pt x="283" y="251"/>
                  </a:lnTo>
                  <a:lnTo>
                    <a:pt x="287" y="233"/>
                  </a:lnTo>
                  <a:lnTo>
                    <a:pt x="291" y="211"/>
                  </a:lnTo>
                  <a:lnTo>
                    <a:pt x="295" y="192"/>
                  </a:lnTo>
                  <a:lnTo>
                    <a:pt x="295" y="170"/>
                  </a:lnTo>
                  <a:lnTo>
                    <a:pt x="299" y="152"/>
                  </a:lnTo>
                  <a:lnTo>
                    <a:pt x="303" y="137"/>
                  </a:lnTo>
                  <a:lnTo>
                    <a:pt x="307" y="118"/>
                  </a:lnTo>
                  <a:lnTo>
                    <a:pt x="311" y="104"/>
                  </a:lnTo>
                  <a:lnTo>
                    <a:pt x="315" y="89"/>
                  </a:lnTo>
                  <a:lnTo>
                    <a:pt x="318" y="74"/>
                  </a:lnTo>
                  <a:lnTo>
                    <a:pt x="318" y="63"/>
                  </a:lnTo>
                  <a:lnTo>
                    <a:pt x="322" y="48"/>
                  </a:lnTo>
                  <a:lnTo>
                    <a:pt x="326" y="41"/>
                  </a:lnTo>
                  <a:lnTo>
                    <a:pt x="330" y="30"/>
                  </a:lnTo>
                  <a:lnTo>
                    <a:pt x="334" y="22"/>
                  </a:lnTo>
                  <a:lnTo>
                    <a:pt x="338" y="15"/>
                  </a:lnTo>
                  <a:lnTo>
                    <a:pt x="342" y="11"/>
                  </a:lnTo>
                  <a:lnTo>
                    <a:pt x="342" y="8"/>
                  </a:lnTo>
                  <a:lnTo>
                    <a:pt x="346" y="4"/>
                  </a:lnTo>
                  <a:lnTo>
                    <a:pt x="350" y="0"/>
                  </a:lnTo>
                  <a:lnTo>
                    <a:pt x="354" y="0"/>
                  </a:lnTo>
                  <a:lnTo>
                    <a:pt x="358" y="4"/>
                  </a:lnTo>
                  <a:lnTo>
                    <a:pt x="362" y="8"/>
                  </a:lnTo>
                  <a:lnTo>
                    <a:pt x="362" y="11"/>
                  </a:lnTo>
                  <a:lnTo>
                    <a:pt x="366" y="15"/>
                  </a:lnTo>
                  <a:lnTo>
                    <a:pt x="370" y="22"/>
                  </a:lnTo>
                  <a:lnTo>
                    <a:pt x="374" y="30"/>
                  </a:lnTo>
                  <a:lnTo>
                    <a:pt x="378" y="41"/>
                  </a:lnTo>
                  <a:lnTo>
                    <a:pt x="381" y="48"/>
                  </a:lnTo>
                  <a:lnTo>
                    <a:pt x="385" y="63"/>
                  </a:lnTo>
                  <a:lnTo>
                    <a:pt x="385" y="74"/>
                  </a:lnTo>
                  <a:lnTo>
                    <a:pt x="389" y="89"/>
                  </a:lnTo>
                  <a:lnTo>
                    <a:pt x="393" y="104"/>
                  </a:lnTo>
                  <a:lnTo>
                    <a:pt x="397" y="118"/>
                  </a:lnTo>
                  <a:lnTo>
                    <a:pt x="401" y="137"/>
                  </a:lnTo>
                  <a:lnTo>
                    <a:pt x="405" y="152"/>
                  </a:lnTo>
                  <a:lnTo>
                    <a:pt x="409" y="170"/>
                  </a:lnTo>
                  <a:lnTo>
                    <a:pt x="409" y="192"/>
                  </a:lnTo>
                  <a:lnTo>
                    <a:pt x="413" y="211"/>
                  </a:lnTo>
                  <a:lnTo>
                    <a:pt x="417" y="233"/>
                  </a:lnTo>
                  <a:lnTo>
                    <a:pt x="421" y="251"/>
                  </a:lnTo>
                  <a:lnTo>
                    <a:pt x="425" y="273"/>
                  </a:lnTo>
                  <a:lnTo>
                    <a:pt x="429" y="296"/>
                  </a:lnTo>
                  <a:lnTo>
                    <a:pt x="429" y="318"/>
                  </a:lnTo>
                  <a:lnTo>
                    <a:pt x="433" y="344"/>
                  </a:lnTo>
                  <a:lnTo>
                    <a:pt x="437" y="366"/>
                  </a:lnTo>
                  <a:lnTo>
                    <a:pt x="441" y="388"/>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62" name="Freeform 142">
              <a:extLst>
                <a:ext uri="{FF2B5EF4-FFF2-40B4-BE49-F238E27FC236}">
                  <a16:creationId xmlns:a16="http://schemas.microsoft.com/office/drawing/2014/main" id="{324656B1-56F0-495A-87F4-0F70784A1848}"/>
                </a:ext>
              </a:extLst>
            </p:cNvPr>
            <p:cNvSpPr>
              <a:spLocks/>
            </p:cNvSpPr>
            <p:nvPr/>
          </p:nvSpPr>
          <p:spPr bwMode="auto">
            <a:xfrm>
              <a:off x="1929" y="2809"/>
              <a:ext cx="468" cy="731"/>
            </a:xfrm>
            <a:custGeom>
              <a:avLst/>
              <a:gdLst>
                <a:gd name="T0" fmla="*/ 7 w 468"/>
                <a:gd name="T1" fmla="*/ 48 h 731"/>
                <a:gd name="T2" fmla="*/ 15 w 468"/>
                <a:gd name="T3" fmla="*/ 118 h 731"/>
                <a:gd name="T4" fmla="*/ 27 w 468"/>
                <a:gd name="T5" fmla="*/ 188 h 731"/>
                <a:gd name="T6" fmla="*/ 35 w 468"/>
                <a:gd name="T7" fmla="*/ 254 h 731"/>
                <a:gd name="T8" fmla="*/ 47 w 468"/>
                <a:gd name="T9" fmla="*/ 317 h 731"/>
                <a:gd name="T10" fmla="*/ 55 w 468"/>
                <a:gd name="T11" fmla="*/ 376 h 731"/>
                <a:gd name="T12" fmla="*/ 66 w 468"/>
                <a:gd name="T13" fmla="*/ 432 h 731"/>
                <a:gd name="T14" fmla="*/ 78 w 468"/>
                <a:gd name="T15" fmla="*/ 480 h 731"/>
                <a:gd name="T16" fmla="*/ 86 w 468"/>
                <a:gd name="T17" fmla="*/ 520 h 731"/>
                <a:gd name="T18" fmla="*/ 98 w 468"/>
                <a:gd name="T19" fmla="*/ 557 h 731"/>
                <a:gd name="T20" fmla="*/ 106 w 468"/>
                <a:gd name="T21" fmla="*/ 590 h 731"/>
                <a:gd name="T22" fmla="*/ 118 w 468"/>
                <a:gd name="T23" fmla="*/ 620 h 731"/>
                <a:gd name="T24" fmla="*/ 126 w 468"/>
                <a:gd name="T25" fmla="*/ 642 h 731"/>
                <a:gd name="T26" fmla="*/ 137 w 468"/>
                <a:gd name="T27" fmla="*/ 660 h 731"/>
                <a:gd name="T28" fmla="*/ 145 w 468"/>
                <a:gd name="T29" fmla="*/ 675 h 731"/>
                <a:gd name="T30" fmla="*/ 157 w 468"/>
                <a:gd name="T31" fmla="*/ 690 h 731"/>
                <a:gd name="T32" fmla="*/ 165 w 468"/>
                <a:gd name="T33" fmla="*/ 701 h 731"/>
                <a:gd name="T34" fmla="*/ 177 w 468"/>
                <a:gd name="T35" fmla="*/ 708 h 731"/>
                <a:gd name="T36" fmla="*/ 189 w 468"/>
                <a:gd name="T37" fmla="*/ 716 h 731"/>
                <a:gd name="T38" fmla="*/ 200 w 468"/>
                <a:gd name="T39" fmla="*/ 719 h 731"/>
                <a:gd name="T40" fmla="*/ 212 w 468"/>
                <a:gd name="T41" fmla="*/ 723 h 731"/>
                <a:gd name="T42" fmla="*/ 224 w 468"/>
                <a:gd name="T43" fmla="*/ 727 h 731"/>
                <a:gd name="T44" fmla="*/ 236 w 468"/>
                <a:gd name="T45" fmla="*/ 731 h 731"/>
                <a:gd name="T46" fmla="*/ 248 w 468"/>
                <a:gd name="T47" fmla="*/ 731 h 731"/>
                <a:gd name="T48" fmla="*/ 259 w 468"/>
                <a:gd name="T49" fmla="*/ 731 h 731"/>
                <a:gd name="T50" fmla="*/ 271 w 468"/>
                <a:gd name="T51" fmla="*/ 731 h 731"/>
                <a:gd name="T52" fmla="*/ 283 w 468"/>
                <a:gd name="T53" fmla="*/ 731 h 731"/>
                <a:gd name="T54" fmla="*/ 295 w 468"/>
                <a:gd name="T55" fmla="*/ 731 h 731"/>
                <a:gd name="T56" fmla="*/ 307 w 468"/>
                <a:gd name="T57" fmla="*/ 731 h 731"/>
                <a:gd name="T58" fmla="*/ 318 w 468"/>
                <a:gd name="T59" fmla="*/ 731 h 731"/>
                <a:gd name="T60" fmla="*/ 330 w 468"/>
                <a:gd name="T61" fmla="*/ 731 h 731"/>
                <a:gd name="T62" fmla="*/ 342 w 468"/>
                <a:gd name="T63" fmla="*/ 731 h 731"/>
                <a:gd name="T64" fmla="*/ 354 w 468"/>
                <a:gd name="T65" fmla="*/ 731 h 731"/>
                <a:gd name="T66" fmla="*/ 366 w 468"/>
                <a:gd name="T67" fmla="*/ 731 h 731"/>
                <a:gd name="T68" fmla="*/ 378 w 468"/>
                <a:gd name="T69" fmla="*/ 731 h 731"/>
                <a:gd name="T70" fmla="*/ 389 w 468"/>
                <a:gd name="T71" fmla="*/ 731 h 731"/>
                <a:gd name="T72" fmla="*/ 401 w 468"/>
                <a:gd name="T73" fmla="*/ 731 h 731"/>
                <a:gd name="T74" fmla="*/ 413 w 468"/>
                <a:gd name="T75" fmla="*/ 731 h 731"/>
                <a:gd name="T76" fmla="*/ 425 w 468"/>
                <a:gd name="T77" fmla="*/ 731 h 731"/>
                <a:gd name="T78" fmla="*/ 437 w 468"/>
                <a:gd name="T79" fmla="*/ 731 h 731"/>
                <a:gd name="T80" fmla="*/ 448 w 468"/>
                <a:gd name="T81" fmla="*/ 731 h 731"/>
                <a:gd name="T82" fmla="*/ 460 w 468"/>
                <a:gd name="T83" fmla="*/ 731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8" h="731">
                  <a:moveTo>
                    <a:pt x="0" y="0"/>
                  </a:moveTo>
                  <a:lnTo>
                    <a:pt x="3" y="26"/>
                  </a:lnTo>
                  <a:lnTo>
                    <a:pt x="7" y="48"/>
                  </a:lnTo>
                  <a:lnTo>
                    <a:pt x="11" y="70"/>
                  </a:lnTo>
                  <a:lnTo>
                    <a:pt x="11" y="96"/>
                  </a:lnTo>
                  <a:lnTo>
                    <a:pt x="15" y="118"/>
                  </a:lnTo>
                  <a:lnTo>
                    <a:pt x="19" y="140"/>
                  </a:lnTo>
                  <a:lnTo>
                    <a:pt x="23" y="166"/>
                  </a:lnTo>
                  <a:lnTo>
                    <a:pt x="27" y="188"/>
                  </a:lnTo>
                  <a:lnTo>
                    <a:pt x="31" y="210"/>
                  </a:lnTo>
                  <a:lnTo>
                    <a:pt x="35" y="232"/>
                  </a:lnTo>
                  <a:lnTo>
                    <a:pt x="35" y="254"/>
                  </a:lnTo>
                  <a:lnTo>
                    <a:pt x="39" y="277"/>
                  </a:lnTo>
                  <a:lnTo>
                    <a:pt x="43" y="299"/>
                  </a:lnTo>
                  <a:lnTo>
                    <a:pt x="47" y="317"/>
                  </a:lnTo>
                  <a:lnTo>
                    <a:pt x="51" y="339"/>
                  </a:lnTo>
                  <a:lnTo>
                    <a:pt x="55" y="358"/>
                  </a:lnTo>
                  <a:lnTo>
                    <a:pt x="55" y="376"/>
                  </a:lnTo>
                  <a:lnTo>
                    <a:pt x="59" y="395"/>
                  </a:lnTo>
                  <a:lnTo>
                    <a:pt x="63" y="413"/>
                  </a:lnTo>
                  <a:lnTo>
                    <a:pt x="66" y="432"/>
                  </a:lnTo>
                  <a:lnTo>
                    <a:pt x="70" y="446"/>
                  </a:lnTo>
                  <a:lnTo>
                    <a:pt x="74" y="461"/>
                  </a:lnTo>
                  <a:lnTo>
                    <a:pt x="78" y="480"/>
                  </a:lnTo>
                  <a:lnTo>
                    <a:pt x="78" y="494"/>
                  </a:lnTo>
                  <a:lnTo>
                    <a:pt x="82" y="509"/>
                  </a:lnTo>
                  <a:lnTo>
                    <a:pt x="86" y="520"/>
                  </a:lnTo>
                  <a:lnTo>
                    <a:pt x="90" y="535"/>
                  </a:lnTo>
                  <a:lnTo>
                    <a:pt x="94" y="546"/>
                  </a:lnTo>
                  <a:lnTo>
                    <a:pt x="98" y="557"/>
                  </a:lnTo>
                  <a:lnTo>
                    <a:pt x="98" y="572"/>
                  </a:lnTo>
                  <a:lnTo>
                    <a:pt x="102" y="579"/>
                  </a:lnTo>
                  <a:lnTo>
                    <a:pt x="106" y="590"/>
                  </a:lnTo>
                  <a:lnTo>
                    <a:pt x="110" y="601"/>
                  </a:lnTo>
                  <a:lnTo>
                    <a:pt x="114" y="609"/>
                  </a:lnTo>
                  <a:lnTo>
                    <a:pt x="118" y="620"/>
                  </a:lnTo>
                  <a:lnTo>
                    <a:pt x="122" y="627"/>
                  </a:lnTo>
                  <a:lnTo>
                    <a:pt x="122" y="635"/>
                  </a:lnTo>
                  <a:lnTo>
                    <a:pt x="126" y="642"/>
                  </a:lnTo>
                  <a:lnTo>
                    <a:pt x="129" y="649"/>
                  </a:lnTo>
                  <a:lnTo>
                    <a:pt x="133" y="657"/>
                  </a:lnTo>
                  <a:lnTo>
                    <a:pt x="137" y="660"/>
                  </a:lnTo>
                  <a:lnTo>
                    <a:pt x="141" y="668"/>
                  </a:lnTo>
                  <a:lnTo>
                    <a:pt x="145" y="672"/>
                  </a:lnTo>
                  <a:lnTo>
                    <a:pt x="145" y="675"/>
                  </a:lnTo>
                  <a:lnTo>
                    <a:pt x="149" y="683"/>
                  </a:lnTo>
                  <a:lnTo>
                    <a:pt x="153" y="686"/>
                  </a:lnTo>
                  <a:lnTo>
                    <a:pt x="157" y="690"/>
                  </a:lnTo>
                  <a:lnTo>
                    <a:pt x="161" y="694"/>
                  </a:lnTo>
                  <a:lnTo>
                    <a:pt x="169" y="701"/>
                  </a:lnTo>
                  <a:lnTo>
                    <a:pt x="165" y="701"/>
                  </a:lnTo>
                  <a:lnTo>
                    <a:pt x="169" y="701"/>
                  </a:lnTo>
                  <a:lnTo>
                    <a:pt x="173" y="705"/>
                  </a:lnTo>
                  <a:lnTo>
                    <a:pt x="177" y="708"/>
                  </a:lnTo>
                  <a:lnTo>
                    <a:pt x="181" y="708"/>
                  </a:lnTo>
                  <a:lnTo>
                    <a:pt x="185" y="712"/>
                  </a:lnTo>
                  <a:lnTo>
                    <a:pt x="189" y="716"/>
                  </a:lnTo>
                  <a:lnTo>
                    <a:pt x="192" y="716"/>
                  </a:lnTo>
                  <a:lnTo>
                    <a:pt x="196" y="719"/>
                  </a:lnTo>
                  <a:lnTo>
                    <a:pt x="200" y="719"/>
                  </a:lnTo>
                  <a:lnTo>
                    <a:pt x="204" y="723"/>
                  </a:lnTo>
                  <a:lnTo>
                    <a:pt x="208" y="723"/>
                  </a:lnTo>
                  <a:lnTo>
                    <a:pt x="212" y="723"/>
                  </a:lnTo>
                  <a:lnTo>
                    <a:pt x="216" y="727"/>
                  </a:lnTo>
                  <a:lnTo>
                    <a:pt x="220" y="727"/>
                  </a:lnTo>
                  <a:lnTo>
                    <a:pt x="224" y="727"/>
                  </a:lnTo>
                  <a:lnTo>
                    <a:pt x="228" y="727"/>
                  </a:lnTo>
                  <a:lnTo>
                    <a:pt x="232" y="727"/>
                  </a:lnTo>
                  <a:lnTo>
                    <a:pt x="236" y="731"/>
                  </a:lnTo>
                  <a:lnTo>
                    <a:pt x="240" y="731"/>
                  </a:lnTo>
                  <a:lnTo>
                    <a:pt x="244" y="731"/>
                  </a:lnTo>
                  <a:lnTo>
                    <a:pt x="248" y="731"/>
                  </a:lnTo>
                  <a:lnTo>
                    <a:pt x="252" y="731"/>
                  </a:lnTo>
                  <a:lnTo>
                    <a:pt x="255" y="731"/>
                  </a:lnTo>
                  <a:lnTo>
                    <a:pt x="259" y="731"/>
                  </a:lnTo>
                  <a:lnTo>
                    <a:pt x="263" y="731"/>
                  </a:lnTo>
                  <a:lnTo>
                    <a:pt x="267" y="731"/>
                  </a:lnTo>
                  <a:lnTo>
                    <a:pt x="271" y="731"/>
                  </a:lnTo>
                  <a:lnTo>
                    <a:pt x="275" y="731"/>
                  </a:lnTo>
                  <a:lnTo>
                    <a:pt x="279" y="731"/>
                  </a:lnTo>
                  <a:lnTo>
                    <a:pt x="283" y="731"/>
                  </a:lnTo>
                  <a:lnTo>
                    <a:pt x="287" y="731"/>
                  </a:lnTo>
                  <a:lnTo>
                    <a:pt x="291" y="731"/>
                  </a:lnTo>
                  <a:lnTo>
                    <a:pt x="295" y="731"/>
                  </a:lnTo>
                  <a:lnTo>
                    <a:pt x="299" y="731"/>
                  </a:lnTo>
                  <a:lnTo>
                    <a:pt x="303" y="731"/>
                  </a:lnTo>
                  <a:lnTo>
                    <a:pt x="307" y="731"/>
                  </a:lnTo>
                  <a:lnTo>
                    <a:pt x="311" y="731"/>
                  </a:lnTo>
                  <a:lnTo>
                    <a:pt x="315" y="731"/>
                  </a:lnTo>
                  <a:lnTo>
                    <a:pt x="318" y="731"/>
                  </a:lnTo>
                  <a:lnTo>
                    <a:pt x="322" y="731"/>
                  </a:lnTo>
                  <a:lnTo>
                    <a:pt x="326" y="731"/>
                  </a:lnTo>
                  <a:lnTo>
                    <a:pt x="330" y="731"/>
                  </a:lnTo>
                  <a:lnTo>
                    <a:pt x="334" y="731"/>
                  </a:lnTo>
                  <a:lnTo>
                    <a:pt x="338" y="731"/>
                  </a:lnTo>
                  <a:lnTo>
                    <a:pt x="342" y="731"/>
                  </a:lnTo>
                  <a:lnTo>
                    <a:pt x="346" y="731"/>
                  </a:lnTo>
                  <a:lnTo>
                    <a:pt x="350" y="731"/>
                  </a:lnTo>
                  <a:lnTo>
                    <a:pt x="354" y="731"/>
                  </a:lnTo>
                  <a:lnTo>
                    <a:pt x="358" y="731"/>
                  </a:lnTo>
                  <a:lnTo>
                    <a:pt x="362" y="731"/>
                  </a:lnTo>
                  <a:lnTo>
                    <a:pt x="366" y="731"/>
                  </a:lnTo>
                  <a:lnTo>
                    <a:pt x="370" y="731"/>
                  </a:lnTo>
                  <a:lnTo>
                    <a:pt x="374" y="731"/>
                  </a:lnTo>
                  <a:lnTo>
                    <a:pt x="378" y="731"/>
                  </a:lnTo>
                  <a:lnTo>
                    <a:pt x="381" y="731"/>
                  </a:lnTo>
                  <a:lnTo>
                    <a:pt x="385" y="731"/>
                  </a:lnTo>
                  <a:lnTo>
                    <a:pt x="389" y="731"/>
                  </a:lnTo>
                  <a:lnTo>
                    <a:pt x="393" y="731"/>
                  </a:lnTo>
                  <a:lnTo>
                    <a:pt x="397" y="731"/>
                  </a:lnTo>
                  <a:lnTo>
                    <a:pt x="401" y="731"/>
                  </a:lnTo>
                  <a:lnTo>
                    <a:pt x="405" y="731"/>
                  </a:lnTo>
                  <a:lnTo>
                    <a:pt x="409" y="731"/>
                  </a:lnTo>
                  <a:lnTo>
                    <a:pt x="413" y="731"/>
                  </a:lnTo>
                  <a:lnTo>
                    <a:pt x="417" y="731"/>
                  </a:lnTo>
                  <a:lnTo>
                    <a:pt x="421" y="731"/>
                  </a:lnTo>
                  <a:lnTo>
                    <a:pt x="425" y="731"/>
                  </a:lnTo>
                  <a:lnTo>
                    <a:pt x="429" y="731"/>
                  </a:lnTo>
                  <a:lnTo>
                    <a:pt x="433" y="731"/>
                  </a:lnTo>
                  <a:lnTo>
                    <a:pt x="437" y="731"/>
                  </a:lnTo>
                  <a:lnTo>
                    <a:pt x="441" y="731"/>
                  </a:lnTo>
                  <a:lnTo>
                    <a:pt x="444" y="731"/>
                  </a:lnTo>
                  <a:lnTo>
                    <a:pt x="448" y="731"/>
                  </a:lnTo>
                  <a:lnTo>
                    <a:pt x="452" y="731"/>
                  </a:lnTo>
                  <a:lnTo>
                    <a:pt x="456" y="731"/>
                  </a:lnTo>
                  <a:lnTo>
                    <a:pt x="460" y="731"/>
                  </a:lnTo>
                  <a:lnTo>
                    <a:pt x="464" y="731"/>
                  </a:lnTo>
                  <a:lnTo>
                    <a:pt x="468" y="731"/>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63" name="Freeform 143">
              <a:extLst>
                <a:ext uri="{FF2B5EF4-FFF2-40B4-BE49-F238E27FC236}">
                  <a16:creationId xmlns:a16="http://schemas.microsoft.com/office/drawing/2014/main" id="{6285D920-5F94-4E07-8E4C-4E1171F5E51E}"/>
                </a:ext>
              </a:extLst>
            </p:cNvPr>
            <p:cNvSpPr>
              <a:spLocks/>
            </p:cNvSpPr>
            <p:nvPr/>
          </p:nvSpPr>
          <p:spPr bwMode="auto">
            <a:xfrm>
              <a:off x="2397" y="3540"/>
              <a:ext cx="299" cy="3"/>
            </a:xfrm>
            <a:custGeom>
              <a:avLst/>
              <a:gdLst>
                <a:gd name="T0" fmla="*/ 4 w 299"/>
                <a:gd name="T1" fmla="*/ 0 h 3"/>
                <a:gd name="T2" fmla="*/ 12 w 299"/>
                <a:gd name="T3" fmla="*/ 0 h 3"/>
                <a:gd name="T4" fmla="*/ 20 w 299"/>
                <a:gd name="T5" fmla="*/ 0 h 3"/>
                <a:gd name="T6" fmla="*/ 28 w 299"/>
                <a:gd name="T7" fmla="*/ 0 h 3"/>
                <a:gd name="T8" fmla="*/ 36 w 299"/>
                <a:gd name="T9" fmla="*/ 0 h 3"/>
                <a:gd name="T10" fmla="*/ 43 w 299"/>
                <a:gd name="T11" fmla="*/ 0 h 3"/>
                <a:gd name="T12" fmla="*/ 51 w 299"/>
                <a:gd name="T13" fmla="*/ 0 h 3"/>
                <a:gd name="T14" fmla="*/ 59 w 299"/>
                <a:gd name="T15" fmla="*/ 0 h 3"/>
                <a:gd name="T16" fmla="*/ 67 w 299"/>
                <a:gd name="T17" fmla="*/ 0 h 3"/>
                <a:gd name="T18" fmla="*/ 75 w 299"/>
                <a:gd name="T19" fmla="*/ 0 h 3"/>
                <a:gd name="T20" fmla="*/ 83 w 299"/>
                <a:gd name="T21" fmla="*/ 0 h 3"/>
                <a:gd name="T22" fmla="*/ 91 w 299"/>
                <a:gd name="T23" fmla="*/ 0 h 3"/>
                <a:gd name="T24" fmla="*/ 99 w 299"/>
                <a:gd name="T25" fmla="*/ 0 h 3"/>
                <a:gd name="T26" fmla="*/ 106 w 299"/>
                <a:gd name="T27" fmla="*/ 0 h 3"/>
                <a:gd name="T28" fmla="*/ 114 w 299"/>
                <a:gd name="T29" fmla="*/ 0 h 3"/>
                <a:gd name="T30" fmla="*/ 122 w 299"/>
                <a:gd name="T31" fmla="*/ 0 h 3"/>
                <a:gd name="T32" fmla="*/ 130 w 299"/>
                <a:gd name="T33" fmla="*/ 0 h 3"/>
                <a:gd name="T34" fmla="*/ 138 w 299"/>
                <a:gd name="T35" fmla="*/ 0 h 3"/>
                <a:gd name="T36" fmla="*/ 146 w 299"/>
                <a:gd name="T37" fmla="*/ 0 h 3"/>
                <a:gd name="T38" fmla="*/ 154 w 299"/>
                <a:gd name="T39" fmla="*/ 0 h 3"/>
                <a:gd name="T40" fmla="*/ 162 w 299"/>
                <a:gd name="T41" fmla="*/ 0 h 3"/>
                <a:gd name="T42" fmla="*/ 169 w 299"/>
                <a:gd name="T43" fmla="*/ 0 h 3"/>
                <a:gd name="T44" fmla="*/ 177 w 299"/>
                <a:gd name="T45" fmla="*/ 0 h 3"/>
                <a:gd name="T46" fmla="*/ 185 w 299"/>
                <a:gd name="T47" fmla="*/ 0 h 3"/>
                <a:gd name="T48" fmla="*/ 193 w 299"/>
                <a:gd name="T49" fmla="*/ 0 h 3"/>
                <a:gd name="T50" fmla="*/ 201 w 299"/>
                <a:gd name="T51" fmla="*/ 0 h 3"/>
                <a:gd name="T52" fmla="*/ 209 w 299"/>
                <a:gd name="T53" fmla="*/ 0 h 3"/>
                <a:gd name="T54" fmla="*/ 217 w 299"/>
                <a:gd name="T55" fmla="*/ 0 h 3"/>
                <a:gd name="T56" fmla="*/ 225 w 299"/>
                <a:gd name="T57" fmla="*/ 0 h 3"/>
                <a:gd name="T58" fmla="*/ 232 w 299"/>
                <a:gd name="T59" fmla="*/ 0 h 3"/>
                <a:gd name="T60" fmla="*/ 240 w 299"/>
                <a:gd name="T61" fmla="*/ 0 h 3"/>
                <a:gd name="T62" fmla="*/ 248 w 299"/>
                <a:gd name="T63" fmla="*/ 0 h 3"/>
                <a:gd name="T64" fmla="*/ 256 w 299"/>
                <a:gd name="T65" fmla="*/ 0 h 3"/>
                <a:gd name="T66" fmla="*/ 264 w 299"/>
                <a:gd name="T67" fmla="*/ 0 h 3"/>
                <a:gd name="T68" fmla="*/ 272 w 299"/>
                <a:gd name="T69" fmla="*/ 3 h 3"/>
                <a:gd name="T70" fmla="*/ 280 w 299"/>
                <a:gd name="T71" fmla="*/ 3 h 3"/>
                <a:gd name="T72" fmla="*/ 288 w 299"/>
                <a:gd name="T73" fmla="*/ 3 h 3"/>
                <a:gd name="T74" fmla="*/ 295 w 299"/>
                <a:gd name="T7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3">
                  <a:moveTo>
                    <a:pt x="0" y="0"/>
                  </a:moveTo>
                  <a:lnTo>
                    <a:pt x="4" y="0"/>
                  </a:lnTo>
                  <a:lnTo>
                    <a:pt x="8" y="0"/>
                  </a:lnTo>
                  <a:lnTo>
                    <a:pt x="12" y="0"/>
                  </a:lnTo>
                  <a:lnTo>
                    <a:pt x="16" y="0"/>
                  </a:lnTo>
                  <a:lnTo>
                    <a:pt x="20" y="0"/>
                  </a:lnTo>
                  <a:lnTo>
                    <a:pt x="24" y="0"/>
                  </a:lnTo>
                  <a:lnTo>
                    <a:pt x="28" y="0"/>
                  </a:lnTo>
                  <a:lnTo>
                    <a:pt x="32" y="0"/>
                  </a:lnTo>
                  <a:lnTo>
                    <a:pt x="36" y="0"/>
                  </a:lnTo>
                  <a:lnTo>
                    <a:pt x="39" y="0"/>
                  </a:lnTo>
                  <a:lnTo>
                    <a:pt x="43" y="0"/>
                  </a:lnTo>
                  <a:lnTo>
                    <a:pt x="47" y="0"/>
                  </a:lnTo>
                  <a:lnTo>
                    <a:pt x="51" y="0"/>
                  </a:lnTo>
                  <a:lnTo>
                    <a:pt x="55" y="0"/>
                  </a:lnTo>
                  <a:lnTo>
                    <a:pt x="59" y="0"/>
                  </a:lnTo>
                  <a:lnTo>
                    <a:pt x="63" y="0"/>
                  </a:lnTo>
                  <a:lnTo>
                    <a:pt x="67" y="0"/>
                  </a:lnTo>
                  <a:lnTo>
                    <a:pt x="71" y="0"/>
                  </a:lnTo>
                  <a:lnTo>
                    <a:pt x="75" y="0"/>
                  </a:lnTo>
                  <a:lnTo>
                    <a:pt x="79" y="0"/>
                  </a:lnTo>
                  <a:lnTo>
                    <a:pt x="83" y="0"/>
                  </a:lnTo>
                  <a:lnTo>
                    <a:pt x="87" y="0"/>
                  </a:lnTo>
                  <a:lnTo>
                    <a:pt x="91" y="0"/>
                  </a:lnTo>
                  <a:lnTo>
                    <a:pt x="95" y="0"/>
                  </a:lnTo>
                  <a:lnTo>
                    <a:pt x="99" y="0"/>
                  </a:lnTo>
                  <a:lnTo>
                    <a:pt x="102" y="0"/>
                  </a:lnTo>
                  <a:lnTo>
                    <a:pt x="106" y="0"/>
                  </a:lnTo>
                  <a:lnTo>
                    <a:pt x="110" y="0"/>
                  </a:lnTo>
                  <a:lnTo>
                    <a:pt x="114" y="0"/>
                  </a:lnTo>
                  <a:lnTo>
                    <a:pt x="118" y="0"/>
                  </a:lnTo>
                  <a:lnTo>
                    <a:pt x="122" y="0"/>
                  </a:lnTo>
                  <a:lnTo>
                    <a:pt x="126" y="0"/>
                  </a:lnTo>
                  <a:lnTo>
                    <a:pt x="130" y="0"/>
                  </a:lnTo>
                  <a:lnTo>
                    <a:pt x="134" y="0"/>
                  </a:lnTo>
                  <a:lnTo>
                    <a:pt x="138" y="0"/>
                  </a:lnTo>
                  <a:lnTo>
                    <a:pt x="142" y="0"/>
                  </a:lnTo>
                  <a:lnTo>
                    <a:pt x="146" y="0"/>
                  </a:lnTo>
                  <a:lnTo>
                    <a:pt x="150" y="0"/>
                  </a:lnTo>
                  <a:lnTo>
                    <a:pt x="154" y="0"/>
                  </a:lnTo>
                  <a:lnTo>
                    <a:pt x="158" y="0"/>
                  </a:lnTo>
                  <a:lnTo>
                    <a:pt x="162" y="0"/>
                  </a:lnTo>
                  <a:lnTo>
                    <a:pt x="165" y="0"/>
                  </a:lnTo>
                  <a:lnTo>
                    <a:pt x="169" y="0"/>
                  </a:lnTo>
                  <a:lnTo>
                    <a:pt x="173" y="0"/>
                  </a:lnTo>
                  <a:lnTo>
                    <a:pt x="177" y="0"/>
                  </a:lnTo>
                  <a:lnTo>
                    <a:pt x="181" y="0"/>
                  </a:lnTo>
                  <a:lnTo>
                    <a:pt x="185" y="0"/>
                  </a:lnTo>
                  <a:lnTo>
                    <a:pt x="189" y="0"/>
                  </a:lnTo>
                  <a:lnTo>
                    <a:pt x="193" y="0"/>
                  </a:lnTo>
                  <a:lnTo>
                    <a:pt x="197" y="0"/>
                  </a:lnTo>
                  <a:lnTo>
                    <a:pt x="201" y="0"/>
                  </a:lnTo>
                  <a:lnTo>
                    <a:pt x="205" y="0"/>
                  </a:lnTo>
                  <a:lnTo>
                    <a:pt x="209" y="0"/>
                  </a:lnTo>
                  <a:lnTo>
                    <a:pt x="213" y="0"/>
                  </a:lnTo>
                  <a:lnTo>
                    <a:pt x="217" y="0"/>
                  </a:lnTo>
                  <a:lnTo>
                    <a:pt x="221" y="0"/>
                  </a:lnTo>
                  <a:lnTo>
                    <a:pt x="225" y="0"/>
                  </a:lnTo>
                  <a:lnTo>
                    <a:pt x="228" y="0"/>
                  </a:lnTo>
                  <a:lnTo>
                    <a:pt x="232" y="0"/>
                  </a:lnTo>
                  <a:lnTo>
                    <a:pt x="236" y="0"/>
                  </a:lnTo>
                  <a:lnTo>
                    <a:pt x="240" y="0"/>
                  </a:lnTo>
                  <a:lnTo>
                    <a:pt x="244" y="0"/>
                  </a:lnTo>
                  <a:lnTo>
                    <a:pt x="248" y="0"/>
                  </a:lnTo>
                  <a:lnTo>
                    <a:pt x="252" y="0"/>
                  </a:lnTo>
                  <a:lnTo>
                    <a:pt x="256" y="0"/>
                  </a:lnTo>
                  <a:lnTo>
                    <a:pt x="260" y="0"/>
                  </a:lnTo>
                  <a:lnTo>
                    <a:pt x="264" y="0"/>
                  </a:lnTo>
                  <a:lnTo>
                    <a:pt x="268" y="0"/>
                  </a:lnTo>
                  <a:lnTo>
                    <a:pt x="272" y="3"/>
                  </a:lnTo>
                  <a:lnTo>
                    <a:pt x="276" y="3"/>
                  </a:lnTo>
                  <a:lnTo>
                    <a:pt x="280" y="3"/>
                  </a:lnTo>
                  <a:lnTo>
                    <a:pt x="284" y="3"/>
                  </a:lnTo>
                  <a:lnTo>
                    <a:pt x="288" y="3"/>
                  </a:lnTo>
                  <a:lnTo>
                    <a:pt x="291" y="3"/>
                  </a:lnTo>
                  <a:lnTo>
                    <a:pt x="295" y="3"/>
                  </a:lnTo>
                  <a:lnTo>
                    <a:pt x="299" y="3"/>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64" name="Rectangle 144">
              <a:extLst>
                <a:ext uri="{FF2B5EF4-FFF2-40B4-BE49-F238E27FC236}">
                  <a16:creationId xmlns:a16="http://schemas.microsoft.com/office/drawing/2014/main" id="{9F92CE90-0898-460D-A5A2-2057497ACFFD}"/>
                </a:ext>
              </a:extLst>
            </p:cNvPr>
            <p:cNvSpPr>
              <a:spLocks noChangeArrowheads="1"/>
            </p:cNvSpPr>
            <p:nvPr/>
          </p:nvSpPr>
          <p:spPr bwMode="auto">
            <a:xfrm>
              <a:off x="1625" y="3677"/>
              <a:ext cx="55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frequency, MHz</a:t>
              </a:r>
              <a:endParaRPr lang="en-US" altLang="en-US" sz="1000">
                <a:latin typeface="Times New Roman" panose="02020603050405020304" pitchFamily="18" charset="0"/>
              </a:endParaRPr>
            </a:p>
          </p:txBody>
        </p:sp>
        <p:sp>
          <p:nvSpPr>
            <p:cNvPr id="5265" name="Text Box 145">
              <a:extLst>
                <a:ext uri="{FF2B5EF4-FFF2-40B4-BE49-F238E27FC236}">
                  <a16:creationId xmlns:a16="http://schemas.microsoft.com/office/drawing/2014/main" id="{F75C2CCB-9BC6-44C8-9A83-EF263DD9FEF6}"/>
                </a:ext>
              </a:extLst>
            </p:cNvPr>
            <p:cNvSpPr txBox="1">
              <a:spLocks noChangeArrowheads="1"/>
            </p:cNvSpPr>
            <p:nvPr/>
          </p:nvSpPr>
          <p:spPr bwMode="auto">
            <a:xfrm>
              <a:off x="1766" y="2007"/>
              <a:ext cx="2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5266" name="Text Box 146">
              <a:extLst>
                <a:ext uri="{FF2B5EF4-FFF2-40B4-BE49-F238E27FC236}">
                  <a16:creationId xmlns:a16="http://schemas.microsoft.com/office/drawing/2014/main" id="{852C101A-F9BE-4952-8086-46FF38E1D9CC}"/>
                </a:ext>
              </a:extLst>
            </p:cNvPr>
            <p:cNvSpPr txBox="1">
              <a:spLocks noChangeArrowheads="1"/>
            </p:cNvSpPr>
            <p:nvPr/>
          </p:nvSpPr>
          <p:spPr bwMode="auto">
            <a:xfrm>
              <a:off x="1776" y="3792"/>
              <a:ext cx="26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(b)</a:t>
              </a:r>
            </a:p>
          </p:txBody>
        </p:sp>
        <p:sp>
          <p:nvSpPr>
            <p:cNvPr id="5267" name="Text Box 147">
              <a:extLst>
                <a:ext uri="{FF2B5EF4-FFF2-40B4-BE49-F238E27FC236}">
                  <a16:creationId xmlns:a16="http://schemas.microsoft.com/office/drawing/2014/main" id="{B5331CFE-316E-4B51-BA0A-8DFEE77FED4C}"/>
                </a:ext>
              </a:extLst>
            </p:cNvPr>
            <p:cNvSpPr txBox="1">
              <a:spLocks noChangeArrowheads="1"/>
            </p:cNvSpPr>
            <p:nvPr/>
          </p:nvSpPr>
          <p:spPr bwMode="auto">
            <a:xfrm rot="16200000">
              <a:off x="414" y="1026"/>
              <a:ext cx="66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amplitude, volts</a:t>
              </a:r>
            </a:p>
          </p:txBody>
        </p:sp>
        <p:sp>
          <p:nvSpPr>
            <p:cNvPr id="5268" name="Text Box 148">
              <a:extLst>
                <a:ext uri="{FF2B5EF4-FFF2-40B4-BE49-F238E27FC236}">
                  <a16:creationId xmlns:a16="http://schemas.microsoft.com/office/drawing/2014/main" id="{EBAA053B-F083-49D4-930E-F90F08654B73}"/>
                </a:ext>
              </a:extLst>
            </p:cNvPr>
            <p:cNvSpPr txBox="1">
              <a:spLocks noChangeArrowheads="1"/>
            </p:cNvSpPr>
            <p:nvPr/>
          </p:nvSpPr>
          <p:spPr bwMode="auto">
            <a:xfrm rot="16200000">
              <a:off x="294" y="2835"/>
              <a:ext cx="856"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amplitude, volts/MHz</a:t>
              </a:r>
            </a:p>
          </p:txBody>
        </p:sp>
      </p:grpSp>
      <p:sp>
        <p:nvSpPr>
          <p:cNvPr id="5269" name="Text Box 149">
            <a:extLst>
              <a:ext uri="{FF2B5EF4-FFF2-40B4-BE49-F238E27FC236}">
                <a16:creationId xmlns:a16="http://schemas.microsoft.com/office/drawing/2014/main" id="{D1557BFE-2B00-4D24-897A-2AE7DE6CC7AE}"/>
              </a:ext>
            </a:extLst>
          </p:cNvPr>
          <p:cNvSpPr txBox="1">
            <a:spLocks noChangeArrowheads="1"/>
          </p:cNvSpPr>
          <p:nvPr/>
        </p:nvSpPr>
        <p:spPr bwMode="auto">
          <a:xfrm>
            <a:off x="974725" y="1712913"/>
            <a:ext cx="2149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voltage versus time pulse, v(t)</a:t>
            </a:r>
          </a:p>
        </p:txBody>
      </p:sp>
      <p:sp>
        <p:nvSpPr>
          <p:cNvPr id="5270" name="Text Box 150">
            <a:extLst>
              <a:ext uri="{FF2B5EF4-FFF2-40B4-BE49-F238E27FC236}">
                <a16:creationId xmlns:a16="http://schemas.microsoft.com/office/drawing/2014/main" id="{408CDCB7-9C36-41E0-B5DC-AD487BE76D7D}"/>
              </a:ext>
            </a:extLst>
          </p:cNvPr>
          <p:cNvSpPr txBox="1">
            <a:spLocks noChangeArrowheads="1"/>
          </p:cNvSpPr>
          <p:nvPr/>
        </p:nvSpPr>
        <p:spPr bwMode="auto">
          <a:xfrm>
            <a:off x="838200" y="4075113"/>
            <a:ext cx="2286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magnitude of the frequency spectrum of the pulse,  |V(f)|</a:t>
            </a:r>
          </a:p>
          <a:p>
            <a:endParaRPr lang="en-US" altLang="en-US" dirty="0"/>
          </a:p>
          <a:p>
            <a:r>
              <a:rPr lang="en-US" altLang="en-US" dirty="0"/>
              <a:t>(only positive frequencies shown)</a:t>
            </a:r>
          </a:p>
        </p:txBody>
      </p:sp>
      <p:sp>
        <p:nvSpPr>
          <p:cNvPr id="5271" name="Text Box 151">
            <a:extLst>
              <a:ext uri="{FF2B5EF4-FFF2-40B4-BE49-F238E27FC236}">
                <a16:creationId xmlns:a16="http://schemas.microsoft.com/office/drawing/2014/main" id="{C8DB4856-E95A-4413-85C5-11B7BDEF26B6}"/>
              </a:ext>
            </a:extLst>
          </p:cNvPr>
          <p:cNvSpPr txBox="1">
            <a:spLocks noChangeArrowheads="1"/>
          </p:cNvSpPr>
          <p:nvPr/>
        </p:nvSpPr>
        <p:spPr bwMode="auto">
          <a:xfrm>
            <a:off x="1828800" y="2895600"/>
            <a:ext cx="1339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Fourier</a:t>
            </a:r>
          </a:p>
          <a:p>
            <a:r>
              <a:rPr lang="en-US" altLang="en-US"/>
              <a:t>Transforms</a:t>
            </a:r>
          </a:p>
        </p:txBody>
      </p:sp>
      <p:sp>
        <p:nvSpPr>
          <p:cNvPr id="5274" name="Line 154">
            <a:extLst>
              <a:ext uri="{FF2B5EF4-FFF2-40B4-BE49-F238E27FC236}">
                <a16:creationId xmlns:a16="http://schemas.microsoft.com/office/drawing/2014/main" id="{3D5B59D7-425D-471C-BD0F-CCE6D7974BA1}"/>
              </a:ext>
            </a:extLst>
          </p:cNvPr>
          <p:cNvSpPr>
            <a:spLocks noChangeShapeType="1"/>
          </p:cNvSpPr>
          <p:nvPr/>
        </p:nvSpPr>
        <p:spPr bwMode="auto">
          <a:xfrm>
            <a:off x="1600200" y="2438400"/>
            <a:ext cx="0" cy="14478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75" name="Text Box 155">
            <a:extLst>
              <a:ext uri="{FF2B5EF4-FFF2-40B4-BE49-F238E27FC236}">
                <a16:creationId xmlns:a16="http://schemas.microsoft.com/office/drawing/2014/main" id="{8D0EFD52-1224-4310-B062-671A2C29417C}"/>
              </a:ext>
            </a:extLst>
          </p:cNvPr>
          <p:cNvSpPr txBox="1">
            <a:spLocks noChangeArrowheads="1"/>
          </p:cNvSpPr>
          <p:nvPr/>
        </p:nvSpPr>
        <p:spPr bwMode="auto">
          <a:xfrm>
            <a:off x="6553200" y="4191000"/>
            <a:ext cx="230505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 = frequency </a:t>
            </a:r>
          </a:p>
          <a:p>
            <a:r>
              <a:rPr lang="en-US" altLang="en-US"/>
              <a:t>(in cycles/sec or  Hz)</a:t>
            </a:r>
          </a:p>
          <a:p>
            <a:r>
              <a:rPr lang="en-US" altLang="en-US">
                <a:latin typeface="Symbol" panose="05050102010706020507" pitchFamily="18" charset="2"/>
              </a:rPr>
              <a:t>w </a:t>
            </a:r>
            <a:r>
              <a:rPr lang="en-US" altLang="en-US"/>
              <a:t>= 2</a:t>
            </a:r>
            <a:r>
              <a:rPr lang="en-US" altLang="en-US">
                <a:latin typeface="Symbol" panose="05050102010706020507" pitchFamily="18" charset="2"/>
              </a:rPr>
              <a:t>p</a:t>
            </a:r>
            <a:r>
              <a:rPr lang="en-US" altLang="en-US"/>
              <a:t>f </a:t>
            </a:r>
          </a:p>
          <a:p>
            <a:r>
              <a:rPr lang="en-US" altLang="en-US"/>
              <a:t>    =frequency </a:t>
            </a:r>
          </a:p>
          <a:p>
            <a:r>
              <a:rPr lang="en-US" altLang="en-US"/>
              <a:t>(in rad/sec)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AutoShape 5">
            <a:extLst>
              <a:ext uri="{FF2B5EF4-FFF2-40B4-BE49-F238E27FC236}">
                <a16:creationId xmlns:a16="http://schemas.microsoft.com/office/drawing/2014/main" id="{773EA3BA-4352-4FDD-A559-B4BF7BC309EF}"/>
              </a:ext>
            </a:extLst>
          </p:cNvPr>
          <p:cNvSpPr>
            <a:spLocks noChangeArrowheads="1"/>
          </p:cNvSpPr>
          <p:nvPr/>
        </p:nvSpPr>
        <p:spPr bwMode="auto">
          <a:xfrm>
            <a:off x="4129088" y="3448050"/>
            <a:ext cx="1803400" cy="1112838"/>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AutoShape 6">
            <a:extLst>
              <a:ext uri="{FF2B5EF4-FFF2-40B4-BE49-F238E27FC236}">
                <a16:creationId xmlns:a16="http://schemas.microsoft.com/office/drawing/2014/main" id="{E9BD972C-638E-431D-8DE0-F1B9409698BC}"/>
              </a:ext>
            </a:extLst>
          </p:cNvPr>
          <p:cNvSpPr>
            <a:spLocks noChangeArrowheads="1"/>
          </p:cNvSpPr>
          <p:nvPr/>
        </p:nvSpPr>
        <p:spPr bwMode="auto">
          <a:xfrm>
            <a:off x="4191000" y="3505200"/>
            <a:ext cx="1679575" cy="10048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51" name="Group 7">
            <a:extLst>
              <a:ext uri="{FF2B5EF4-FFF2-40B4-BE49-F238E27FC236}">
                <a16:creationId xmlns:a16="http://schemas.microsoft.com/office/drawing/2014/main" id="{965A018E-1787-403B-9F02-E9D3D5E31157}"/>
              </a:ext>
            </a:extLst>
          </p:cNvPr>
          <p:cNvGrpSpPr>
            <a:grpSpLocks/>
          </p:cNvGrpSpPr>
          <p:nvPr/>
        </p:nvGrpSpPr>
        <p:grpSpPr bwMode="auto">
          <a:xfrm>
            <a:off x="5184775" y="4278313"/>
            <a:ext cx="152400" cy="152400"/>
            <a:chOff x="1728" y="1632"/>
            <a:chExt cx="96" cy="96"/>
          </a:xfrm>
        </p:grpSpPr>
        <p:sp>
          <p:nvSpPr>
            <p:cNvPr id="6152" name="Oval 8">
              <a:extLst>
                <a:ext uri="{FF2B5EF4-FFF2-40B4-BE49-F238E27FC236}">
                  <a16:creationId xmlns:a16="http://schemas.microsoft.com/office/drawing/2014/main" id="{A26085B9-4C2A-4CBE-87AF-763A780832C1}"/>
                </a:ext>
              </a:extLst>
            </p:cNvPr>
            <p:cNvSpPr>
              <a:spLocks noChangeArrowheads="1"/>
            </p:cNvSpPr>
            <p:nvPr/>
          </p:nvSpPr>
          <p:spPr bwMode="auto">
            <a:xfrm>
              <a:off x="1739" y="1648"/>
              <a:ext cx="74" cy="6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Oval 9">
              <a:extLst>
                <a:ext uri="{FF2B5EF4-FFF2-40B4-BE49-F238E27FC236}">
                  <a16:creationId xmlns:a16="http://schemas.microsoft.com/office/drawing/2014/main" id="{86CCF875-D3F7-4A27-9C21-00832E9F65D0}"/>
                </a:ext>
              </a:extLst>
            </p:cNvPr>
            <p:cNvSpPr>
              <a:spLocks noChangeArrowheads="1"/>
            </p:cNvSpPr>
            <p:nvPr/>
          </p:nvSpPr>
          <p:spPr bwMode="auto">
            <a:xfrm>
              <a:off x="1728" y="163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54" name="Line 10">
            <a:extLst>
              <a:ext uri="{FF2B5EF4-FFF2-40B4-BE49-F238E27FC236}">
                <a16:creationId xmlns:a16="http://schemas.microsoft.com/office/drawing/2014/main" id="{DEAC0DEA-83F8-45FB-8CF7-B3BF07328EAE}"/>
              </a:ext>
            </a:extLst>
          </p:cNvPr>
          <p:cNvSpPr>
            <a:spLocks noChangeShapeType="1"/>
          </p:cNvSpPr>
          <p:nvPr/>
        </p:nvSpPr>
        <p:spPr bwMode="auto">
          <a:xfrm>
            <a:off x="5260975" y="4354513"/>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5" name="Text Box 11">
            <a:extLst>
              <a:ext uri="{FF2B5EF4-FFF2-40B4-BE49-F238E27FC236}">
                <a16:creationId xmlns:a16="http://schemas.microsoft.com/office/drawing/2014/main" id="{CBBA3FF2-2EF2-4DCF-A098-5D6C685C414D}"/>
              </a:ext>
            </a:extLst>
          </p:cNvPr>
          <p:cNvSpPr txBox="1">
            <a:spLocks noChangeArrowheads="1"/>
          </p:cNvSpPr>
          <p:nvPr/>
        </p:nvSpPr>
        <p:spPr bwMode="auto">
          <a:xfrm>
            <a:off x="4651375" y="3692525"/>
            <a:ext cx="736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pulser</a:t>
            </a:r>
          </a:p>
        </p:txBody>
      </p:sp>
      <p:grpSp>
        <p:nvGrpSpPr>
          <p:cNvPr id="6156" name="Group 12">
            <a:extLst>
              <a:ext uri="{FF2B5EF4-FFF2-40B4-BE49-F238E27FC236}">
                <a16:creationId xmlns:a16="http://schemas.microsoft.com/office/drawing/2014/main" id="{149054E5-F7CB-4EB8-BA99-29A408916811}"/>
              </a:ext>
            </a:extLst>
          </p:cNvPr>
          <p:cNvGrpSpPr>
            <a:grpSpLocks/>
          </p:cNvGrpSpPr>
          <p:nvPr/>
        </p:nvGrpSpPr>
        <p:grpSpPr bwMode="auto">
          <a:xfrm>
            <a:off x="4152900" y="5340350"/>
            <a:ext cx="1535113" cy="1306513"/>
            <a:chOff x="1392" y="1632"/>
            <a:chExt cx="794" cy="701"/>
          </a:xfrm>
        </p:grpSpPr>
        <p:sp>
          <p:nvSpPr>
            <p:cNvPr id="6157" name="Line 13">
              <a:extLst>
                <a:ext uri="{FF2B5EF4-FFF2-40B4-BE49-F238E27FC236}">
                  <a16:creationId xmlns:a16="http://schemas.microsoft.com/office/drawing/2014/main" id="{B3A4BB90-3E4F-4BEB-BA7A-86316E4AB9AE}"/>
                </a:ext>
              </a:extLst>
            </p:cNvPr>
            <p:cNvSpPr>
              <a:spLocks noChangeShapeType="1"/>
            </p:cNvSpPr>
            <p:nvPr/>
          </p:nvSpPr>
          <p:spPr bwMode="auto">
            <a:xfrm>
              <a:off x="1495" y="1685"/>
              <a:ext cx="0" cy="6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8" name="Line 14">
              <a:extLst>
                <a:ext uri="{FF2B5EF4-FFF2-40B4-BE49-F238E27FC236}">
                  <a16:creationId xmlns:a16="http://schemas.microsoft.com/office/drawing/2014/main" id="{C25661E2-4ADE-494E-9461-80A140E25822}"/>
                </a:ext>
              </a:extLst>
            </p:cNvPr>
            <p:cNvSpPr>
              <a:spLocks noChangeShapeType="1"/>
            </p:cNvSpPr>
            <p:nvPr/>
          </p:nvSpPr>
          <p:spPr bwMode="auto">
            <a:xfrm>
              <a:off x="1495" y="2328"/>
              <a:ext cx="68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9" name="Line 15">
              <a:extLst>
                <a:ext uri="{FF2B5EF4-FFF2-40B4-BE49-F238E27FC236}">
                  <a16:creationId xmlns:a16="http://schemas.microsoft.com/office/drawing/2014/main" id="{FB2F56CD-3A11-4160-A2F1-5FB7E5D9ABB4}"/>
                </a:ext>
              </a:extLst>
            </p:cNvPr>
            <p:cNvSpPr>
              <a:spLocks noChangeShapeType="1"/>
            </p:cNvSpPr>
            <p:nvPr/>
          </p:nvSpPr>
          <p:spPr bwMode="auto">
            <a:xfrm>
              <a:off x="1503" y="1680"/>
              <a:ext cx="68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Oval 16">
              <a:extLst>
                <a:ext uri="{FF2B5EF4-FFF2-40B4-BE49-F238E27FC236}">
                  <a16:creationId xmlns:a16="http://schemas.microsoft.com/office/drawing/2014/main" id="{1C80CB2B-8BE4-485E-938C-0704567A5DFB}"/>
                </a:ext>
              </a:extLst>
            </p:cNvPr>
            <p:cNvSpPr>
              <a:spLocks noChangeArrowheads="1"/>
            </p:cNvSpPr>
            <p:nvPr/>
          </p:nvSpPr>
          <p:spPr bwMode="auto">
            <a:xfrm>
              <a:off x="1392" y="1920"/>
              <a:ext cx="205" cy="216"/>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1" name="Rectangle 17">
              <a:extLst>
                <a:ext uri="{FF2B5EF4-FFF2-40B4-BE49-F238E27FC236}">
                  <a16:creationId xmlns:a16="http://schemas.microsoft.com/office/drawing/2014/main" id="{0754E16D-7F0D-4D98-8750-40F09E3B3C15}"/>
                </a:ext>
              </a:extLst>
            </p:cNvPr>
            <p:cNvSpPr>
              <a:spLocks noChangeArrowheads="1"/>
            </p:cNvSpPr>
            <p:nvPr/>
          </p:nvSpPr>
          <p:spPr bwMode="auto">
            <a:xfrm>
              <a:off x="1734" y="1632"/>
              <a:ext cx="236" cy="111"/>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6162" name="Object 18">
            <a:extLst>
              <a:ext uri="{FF2B5EF4-FFF2-40B4-BE49-F238E27FC236}">
                <a16:creationId xmlns:a16="http://schemas.microsoft.com/office/drawing/2014/main" id="{7C7B2CE6-77DD-431D-AFD9-7849A02426E0}"/>
              </a:ext>
            </a:extLst>
          </p:cNvPr>
          <p:cNvGraphicFramePr>
            <a:graphicFrameLocks noChangeAspect="1"/>
          </p:cNvGraphicFramePr>
          <p:nvPr/>
        </p:nvGraphicFramePr>
        <p:xfrm>
          <a:off x="3467100" y="5797550"/>
          <a:ext cx="635000" cy="396875"/>
        </p:xfrm>
        <a:graphic>
          <a:graphicData uri="http://schemas.openxmlformats.org/presentationml/2006/ole">
            <mc:AlternateContent xmlns:mc="http://schemas.openxmlformats.org/markup-compatibility/2006">
              <mc:Choice xmlns:v="urn:schemas-microsoft-com:vml" Requires="v">
                <p:oleObj spid="_x0000_s1026" name="Equation" r:id="rId4" imgW="406080" imgH="253800" progId="Equation.DSMT4">
                  <p:embed/>
                </p:oleObj>
              </mc:Choice>
              <mc:Fallback>
                <p:oleObj name="Equation" r:id="rId4" imgW="406080" imgH="2538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7100" y="5797550"/>
                        <a:ext cx="6350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63" name="Object 19">
            <a:extLst>
              <a:ext uri="{FF2B5EF4-FFF2-40B4-BE49-F238E27FC236}">
                <a16:creationId xmlns:a16="http://schemas.microsoft.com/office/drawing/2014/main" id="{99A4FF9F-C5A3-4194-97A5-452B8E3B6C4F}"/>
              </a:ext>
            </a:extLst>
          </p:cNvPr>
          <p:cNvGraphicFramePr>
            <a:graphicFrameLocks noChangeAspect="1"/>
          </p:cNvGraphicFramePr>
          <p:nvPr/>
        </p:nvGraphicFramePr>
        <p:xfrm>
          <a:off x="4762500" y="5645150"/>
          <a:ext cx="666750" cy="371475"/>
        </p:xfrm>
        <a:graphic>
          <a:graphicData uri="http://schemas.openxmlformats.org/presentationml/2006/ole">
            <mc:AlternateContent xmlns:mc="http://schemas.openxmlformats.org/markup-compatibility/2006">
              <mc:Choice xmlns:v="urn:schemas-microsoft-com:vml" Requires="v">
                <p:oleObj spid="_x0000_s1027" name="Equation" r:id="rId6" imgW="457200" imgH="253800" progId="Equation.DSMT4">
                  <p:embed/>
                </p:oleObj>
              </mc:Choice>
              <mc:Fallback>
                <p:oleObj name="Equation" r:id="rId6" imgW="457200" imgH="25380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2500" y="5645150"/>
                        <a:ext cx="666750"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64" name="Object 20">
            <a:extLst>
              <a:ext uri="{FF2B5EF4-FFF2-40B4-BE49-F238E27FC236}">
                <a16:creationId xmlns:a16="http://schemas.microsoft.com/office/drawing/2014/main" id="{2959DC6F-70A9-4EEB-AE6B-BBD94C9C7B96}"/>
              </a:ext>
            </a:extLst>
          </p:cNvPr>
          <p:cNvGraphicFramePr>
            <a:graphicFrameLocks noChangeAspect="1"/>
          </p:cNvGraphicFramePr>
          <p:nvPr/>
        </p:nvGraphicFramePr>
        <p:xfrm>
          <a:off x="5334000" y="4648200"/>
          <a:ext cx="1476375" cy="422275"/>
        </p:xfrm>
        <a:graphic>
          <a:graphicData uri="http://schemas.openxmlformats.org/presentationml/2006/ole">
            <mc:AlternateContent xmlns:mc="http://schemas.openxmlformats.org/markup-compatibility/2006">
              <mc:Choice xmlns:v="urn:schemas-microsoft-com:vml" Requires="v">
                <p:oleObj spid="_x0000_s1028" name="Equation" r:id="rId8" imgW="888840" imgH="253800" progId="Equation.DSMT4">
                  <p:embed/>
                </p:oleObj>
              </mc:Choice>
              <mc:Fallback>
                <p:oleObj name="Equation" r:id="rId8" imgW="888840" imgH="253800" progId="Equation.DSMT4">
                  <p:embed/>
                  <p:pic>
                    <p:nvPicPr>
                      <p:cNvPr id="0"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4648200"/>
                        <a:ext cx="1476375"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5" name="Line 21">
            <a:extLst>
              <a:ext uri="{FF2B5EF4-FFF2-40B4-BE49-F238E27FC236}">
                <a16:creationId xmlns:a16="http://schemas.microsoft.com/office/drawing/2014/main" id="{F254FD4C-522A-433F-A4EC-CF44DD22E5F9}"/>
              </a:ext>
            </a:extLst>
          </p:cNvPr>
          <p:cNvSpPr>
            <a:spLocks noChangeShapeType="1"/>
          </p:cNvSpPr>
          <p:nvPr/>
        </p:nvSpPr>
        <p:spPr bwMode="auto">
          <a:xfrm>
            <a:off x="5413375" y="5345113"/>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a:extLst>
              <a:ext uri="{FF2B5EF4-FFF2-40B4-BE49-F238E27FC236}">
                <a16:creationId xmlns:a16="http://schemas.microsoft.com/office/drawing/2014/main" id="{8A23C564-46C1-479A-AF8C-CFA36740A71C}"/>
              </a:ext>
            </a:extLst>
          </p:cNvPr>
          <p:cNvSpPr>
            <a:spLocks noChangeShapeType="1"/>
          </p:cNvSpPr>
          <p:nvPr/>
        </p:nvSpPr>
        <p:spPr bwMode="auto">
          <a:xfrm flipV="1">
            <a:off x="5676900" y="5573713"/>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9" name="Text Box 25">
            <a:extLst>
              <a:ext uri="{FF2B5EF4-FFF2-40B4-BE49-F238E27FC236}">
                <a16:creationId xmlns:a16="http://schemas.microsoft.com/office/drawing/2014/main" id="{16CA0EC8-D649-442A-8A01-293128819FF4}"/>
              </a:ext>
            </a:extLst>
          </p:cNvPr>
          <p:cNvSpPr txBox="1">
            <a:spLocks noChangeArrowheads="1"/>
          </p:cNvSpPr>
          <p:nvPr/>
        </p:nvSpPr>
        <p:spPr bwMode="auto">
          <a:xfrm>
            <a:off x="1981200" y="685800"/>
            <a:ext cx="480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ultrasonic pulser and its equivalent circuit</a:t>
            </a:r>
          </a:p>
        </p:txBody>
      </p:sp>
      <p:sp>
        <p:nvSpPr>
          <p:cNvPr id="6170" name="Text Box 26">
            <a:extLst>
              <a:ext uri="{FF2B5EF4-FFF2-40B4-BE49-F238E27FC236}">
                <a16:creationId xmlns:a16="http://schemas.microsoft.com/office/drawing/2014/main" id="{60A2DD48-CDE5-4773-91A6-907DFECA674F}"/>
              </a:ext>
            </a:extLst>
          </p:cNvPr>
          <p:cNvSpPr txBox="1">
            <a:spLocks noChangeArrowheads="1"/>
          </p:cNvSpPr>
          <p:nvPr/>
        </p:nvSpPr>
        <p:spPr bwMode="auto">
          <a:xfrm>
            <a:off x="1714500" y="5810250"/>
            <a:ext cx="167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voltage source</a:t>
            </a:r>
          </a:p>
        </p:txBody>
      </p:sp>
      <p:sp>
        <p:nvSpPr>
          <p:cNvPr id="6171" name="Text Box 27">
            <a:extLst>
              <a:ext uri="{FF2B5EF4-FFF2-40B4-BE49-F238E27FC236}">
                <a16:creationId xmlns:a16="http://schemas.microsoft.com/office/drawing/2014/main" id="{3EDDCDD5-3C87-4739-B504-F7959D87ABCA}"/>
              </a:ext>
            </a:extLst>
          </p:cNvPr>
          <p:cNvSpPr txBox="1">
            <a:spLocks noChangeArrowheads="1"/>
          </p:cNvSpPr>
          <p:nvPr/>
        </p:nvSpPr>
        <p:spPr bwMode="auto">
          <a:xfrm>
            <a:off x="2552700" y="5048250"/>
            <a:ext cx="226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electrical impedance</a:t>
            </a:r>
          </a:p>
        </p:txBody>
      </p:sp>
      <p:sp>
        <p:nvSpPr>
          <p:cNvPr id="6172" name="AutoShape 28">
            <a:extLst>
              <a:ext uri="{FF2B5EF4-FFF2-40B4-BE49-F238E27FC236}">
                <a16:creationId xmlns:a16="http://schemas.microsoft.com/office/drawing/2014/main" id="{0558BFE5-8959-4EE9-BAFA-A234F8130AB3}"/>
              </a:ext>
            </a:extLst>
          </p:cNvPr>
          <p:cNvSpPr>
            <a:spLocks noChangeArrowheads="1"/>
          </p:cNvSpPr>
          <p:nvPr/>
        </p:nvSpPr>
        <p:spPr bwMode="auto">
          <a:xfrm>
            <a:off x="2681288" y="1314450"/>
            <a:ext cx="1803400" cy="1112838"/>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3" name="AutoShape 29">
            <a:extLst>
              <a:ext uri="{FF2B5EF4-FFF2-40B4-BE49-F238E27FC236}">
                <a16:creationId xmlns:a16="http://schemas.microsoft.com/office/drawing/2014/main" id="{8F863351-D1EF-4A41-9677-1EC9AA4A91F0}"/>
              </a:ext>
            </a:extLst>
          </p:cNvPr>
          <p:cNvSpPr>
            <a:spLocks noChangeArrowheads="1"/>
          </p:cNvSpPr>
          <p:nvPr/>
        </p:nvSpPr>
        <p:spPr bwMode="auto">
          <a:xfrm>
            <a:off x="2743200" y="1371600"/>
            <a:ext cx="1679575" cy="1004888"/>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74" name="Group 30">
            <a:extLst>
              <a:ext uri="{FF2B5EF4-FFF2-40B4-BE49-F238E27FC236}">
                <a16:creationId xmlns:a16="http://schemas.microsoft.com/office/drawing/2014/main" id="{407E00B9-D288-40A5-A5A1-1080BAAAAEDD}"/>
              </a:ext>
            </a:extLst>
          </p:cNvPr>
          <p:cNvGrpSpPr>
            <a:grpSpLocks/>
          </p:cNvGrpSpPr>
          <p:nvPr/>
        </p:nvGrpSpPr>
        <p:grpSpPr bwMode="auto">
          <a:xfrm>
            <a:off x="3810000" y="2057400"/>
            <a:ext cx="152400" cy="152400"/>
            <a:chOff x="1728" y="1632"/>
            <a:chExt cx="96" cy="96"/>
          </a:xfrm>
        </p:grpSpPr>
        <p:sp>
          <p:nvSpPr>
            <p:cNvPr id="6175" name="Oval 31">
              <a:extLst>
                <a:ext uri="{FF2B5EF4-FFF2-40B4-BE49-F238E27FC236}">
                  <a16:creationId xmlns:a16="http://schemas.microsoft.com/office/drawing/2014/main" id="{5E4458C4-50E1-4FE2-B2A8-BF33B89C39D2}"/>
                </a:ext>
              </a:extLst>
            </p:cNvPr>
            <p:cNvSpPr>
              <a:spLocks noChangeArrowheads="1"/>
            </p:cNvSpPr>
            <p:nvPr/>
          </p:nvSpPr>
          <p:spPr bwMode="auto">
            <a:xfrm>
              <a:off x="1739" y="1648"/>
              <a:ext cx="74" cy="68"/>
            </a:xfrm>
            <a:prstGeom prst="ellipse">
              <a:avLst/>
            </a:pr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6" name="Oval 32">
              <a:extLst>
                <a:ext uri="{FF2B5EF4-FFF2-40B4-BE49-F238E27FC236}">
                  <a16:creationId xmlns:a16="http://schemas.microsoft.com/office/drawing/2014/main" id="{ADE5359F-434D-450E-A6C2-43E1B0BC2C33}"/>
                </a:ext>
              </a:extLst>
            </p:cNvPr>
            <p:cNvSpPr>
              <a:spLocks noChangeArrowheads="1"/>
            </p:cNvSpPr>
            <p:nvPr/>
          </p:nvSpPr>
          <p:spPr bwMode="auto">
            <a:xfrm>
              <a:off x="1728" y="163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78" name="Text Box 34">
            <a:extLst>
              <a:ext uri="{FF2B5EF4-FFF2-40B4-BE49-F238E27FC236}">
                <a16:creationId xmlns:a16="http://schemas.microsoft.com/office/drawing/2014/main" id="{2FD16900-B8C5-4697-8588-9B86A60343CC}"/>
              </a:ext>
            </a:extLst>
          </p:cNvPr>
          <p:cNvSpPr txBox="1">
            <a:spLocks noChangeArrowheads="1"/>
          </p:cNvSpPr>
          <p:nvPr/>
        </p:nvSpPr>
        <p:spPr bwMode="auto">
          <a:xfrm>
            <a:off x="3203575" y="1558925"/>
            <a:ext cx="736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pulser</a:t>
            </a:r>
          </a:p>
        </p:txBody>
      </p:sp>
      <p:sp>
        <p:nvSpPr>
          <p:cNvPr id="6180" name="Text Box 36">
            <a:extLst>
              <a:ext uri="{FF2B5EF4-FFF2-40B4-BE49-F238E27FC236}">
                <a16:creationId xmlns:a16="http://schemas.microsoft.com/office/drawing/2014/main" id="{1AC32C33-2FE3-4BEE-A634-1B0935057B84}"/>
              </a:ext>
            </a:extLst>
          </p:cNvPr>
          <p:cNvSpPr txBox="1">
            <a:spLocks noChangeArrowheads="1"/>
          </p:cNvSpPr>
          <p:nvPr/>
        </p:nvSpPr>
        <p:spPr bwMode="auto">
          <a:xfrm>
            <a:off x="7146925" y="4684713"/>
            <a:ext cx="1758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voltage, current</a:t>
            </a:r>
          </a:p>
        </p:txBody>
      </p:sp>
      <p:sp>
        <p:nvSpPr>
          <p:cNvPr id="6181" name="Line 37">
            <a:extLst>
              <a:ext uri="{FF2B5EF4-FFF2-40B4-BE49-F238E27FC236}">
                <a16:creationId xmlns:a16="http://schemas.microsoft.com/office/drawing/2014/main" id="{60D87184-7617-4F9C-BA41-4F3CD43FDABA}"/>
              </a:ext>
            </a:extLst>
          </p:cNvPr>
          <p:cNvSpPr>
            <a:spLocks noChangeShapeType="1"/>
          </p:cNvSpPr>
          <p:nvPr/>
        </p:nvSpPr>
        <p:spPr bwMode="auto">
          <a:xfrm>
            <a:off x="3875088" y="2222500"/>
            <a:ext cx="11112" cy="977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2" name="Line 38">
            <a:extLst>
              <a:ext uri="{FF2B5EF4-FFF2-40B4-BE49-F238E27FC236}">
                <a16:creationId xmlns:a16="http://schemas.microsoft.com/office/drawing/2014/main" id="{BD620579-1027-47CB-8986-3535CD1E9AD2}"/>
              </a:ext>
            </a:extLst>
          </p:cNvPr>
          <p:cNvSpPr>
            <a:spLocks noChangeShapeType="1"/>
          </p:cNvSpPr>
          <p:nvPr/>
        </p:nvSpPr>
        <p:spPr bwMode="auto">
          <a:xfrm flipH="1">
            <a:off x="3124200" y="2743200"/>
            <a:ext cx="6858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3" name="Line 39">
            <a:extLst>
              <a:ext uri="{FF2B5EF4-FFF2-40B4-BE49-F238E27FC236}">
                <a16:creationId xmlns:a16="http://schemas.microsoft.com/office/drawing/2014/main" id="{CEC24E17-78B2-432D-A5A5-85CCC294E0C2}"/>
              </a:ext>
            </a:extLst>
          </p:cNvPr>
          <p:cNvSpPr>
            <a:spLocks noChangeShapeType="1"/>
          </p:cNvSpPr>
          <p:nvPr/>
        </p:nvSpPr>
        <p:spPr bwMode="auto">
          <a:xfrm>
            <a:off x="3429000" y="2667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4" name="Text Box 40">
            <a:extLst>
              <a:ext uri="{FF2B5EF4-FFF2-40B4-BE49-F238E27FC236}">
                <a16:creationId xmlns:a16="http://schemas.microsoft.com/office/drawing/2014/main" id="{A4F9A7E7-F939-4187-8ECC-65B3ED70B155}"/>
              </a:ext>
            </a:extLst>
          </p:cNvPr>
          <p:cNvSpPr txBox="1">
            <a:spLocks noChangeArrowheads="1"/>
          </p:cNvSpPr>
          <p:nvPr/>
        </p:nvSpPr>
        <p:spPr bwMode="auto">
          <a:xfrm>
            <a:off x="3886200" y="2590800"/>
            <a:ext cx="73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cable</a:t>
            </a:r>
          </a:p>
        </p:txBody>
      </p:sp>
      <p:sp>
        <p:nvSpPr>
          <p:cNvPr id="6185" name="Arc 41">
            <a:extLst>
              <a:ext uri="{FF2B5EF4-FFF2-40B4-BE49-F238E27FC236}">
                <a16:creationId xmlns:a16="http://schemas.microsoft.com/office/drawing/2014/main" id="{460D5C53-CA9F-4F4E-96C8-3928F8935759}"/>
              </a:ext>
            </a:extLst>
          </p:cNvPr>
          <p:cNvSpPr>
            <a:spLocks/>
          </p:cNvSpPr>
          <p:nvPr/>
        </p:nvSpPr>
        <p:spPr bwMode="auto">
          <a:xfrm>
            <a:off x="3121025" y="2825750"/>
            <a:ext cx="609600" cy="23495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6" name="Text Box 42">
            <a:extLst>
              <a:ext uri="{FF2B5EF4-FFF2-40B4-BE49-F238E27FC236}">
                <a16:creationId xmlns:a16="http://schemas.microsoft.com/office/drawing/2014/main" id="{E7079E7F-EC34-4405-A7EA-85BE024B6D86}"/>
              </a:ext>
            </a:extLst>
          </p:cNvPr>
          <p:cNvSpPr txBox="1">
            <a:spLocks noChangeArrowheads="1"/>
          </p:cNvSpPr>
          <p:nvPr/>
        </p:nvSpPr>
        <p:spPr bwMode="auto">
          <a:xfrm>
            <a:off x="1447800" y="2667000"/>
            <a:ext cx="1752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voltage pulse</a:t>
            </a:r>
          </a:p>
          <a:p>
            <a:r>
              <a:rPr lang="en-US" altLang="en-US"/>
              <a:t>v(t)</a:t>
            </a:r>
          </a:p>
          <a:p>
            <a:r>
              <a:rPr lang="en-US" altLang="en-US"/>
              <a:t>(also pulse of current, i(t))</a:t>
            </a:r>
          </a:p>
        </p:txBody>
      </p:sp>
      <p:sp>
        <p:nvSpPr>
          <p:cNvPr id="2" name="TextBox 1">
            <a:extLst>
              <a:ext uri="{FF2B5EF4-FFF2-40B4-BE49-F238E27FC236}">
                <a16:creationId xmlns:a16="http://schemas.microsoft.com/office/drawing/2014/main" id="{F2C4D67D-A779-44F2-B854-1BDC9708C481}"/>
              </a:ext>
            </a:extLst>
          </p:cNvPr>
          <p:cNvSpPr txBox="1"/>
          <p:nvPr/>
        </p:nvSpPr>
        <p:spPr>
          <a:xfrm>
            <a:off x="5698015" y="5846247"/>
            <a:ext cx="638316" cy="369332"/>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V</a:t>
            </a:r>
            <a:r>
              <a:rPr lang="en-US" dirty="0">
                <a:latin typeface="Times New Roman" panose="02020603050405020304" pitchFamily="18" charset="0"/>
                <a:cs typeface="Times New Roman" panose="02020603050405020304" pitchFamily="18" charset="0"/>
              </a:rPr>
              <a:t>(</a:t>
            </a:r>
            <a:r>
              <a:rPr lang="en-US" i="1" dirty="0">
                <a:latin typeface="Symbol" panose="05050102010706020507" pitchFamily="18" charset="2"/>
                <a:cs typeface="Times New Roman" panose="02020603050405020304" pitchFamily="18" charset="0"/>
              </a:rPr>
              <a:t>w</a:t>
            </a:r>
            <a:r>
              <a:rPr lang="en-US" dirty="0">
                <a:latin typeface="Times New Roman" panose="02020603050405020304" pitchFamily="18" charset="0"/>
                <a:cs typeface="Times New Roman" panose="02020603050405020304" pitchFamily="18" charset="0"/>
              </a:rPr>
              <a:t>)</a:t>
            </a:r>
          </a:p>
        </p:txBody>
      </p:sp>
      <p:sp>
        <p:nvSpPr>
          <p:cNvPr id="3" name="TextBox 2">
            <a:extLst>
              <a:ext uri="{FF2B5EF4-FFF2-40B4-BE49-F238E27FC236}">
                <a16:creationId xmlns:a16="http://schemas.microsoft.com/office/drawing/2014/main" id="{FD7405AB-D4DF-4442-9EE6-A510862C49D2}"/>
              </a:ext>
            </a:extLst>
          </p:cNvPr>
          <p:cNvSpPr txBox="1"/>
          <p:nvPr/>
        </p:nvSpPr>
        <p:spPr>
          <a:xfrm>
            <a:off x="5732480" y="5159149"/>
            <a:ext cx="569387" cy="369332"/>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I(</a:t>
            </a:r>
            <a:r>
              <a:rPr lang="en-US" i="1" dirty="0">
                <a:latin typeface="Symbol" panose="05050102010706020507" pitchFamily="18" charset="2"/>
                <a:cs typeface="Times New Roman" panose="02020603050405020304" pitchFamily="18" charset="0"/>
              </a:rPr>
              <a:t>w</a:t>
            </a:r>
            <a:r>
              <a:rPr lang="en-US" i="1" dirty="0">
                <a:latin typeface="Times New Roman" panose="02020603050405020304" pitchFamily="18" charset="0"/>
                <a:cs typeface="Times New Roman" panose="02020603050405020304" pitchFamily="18"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2" name="Group 4">
            <a:extLst>
              <a:ext uri="{FF2B5EF4-FFF2-40B4-BE49-F238E27FC236}">
                <a16:creationId xmlns:a16="http://schemas.microsoft.com/office/drawing/2014/main" id="{1ACE3886-8CB2-4C3D-84A1-FC2D844F14F5}"/>
              </a:ext>
            </a:extLst>
          </p:cNvPr>
          <p:cNvGrpSpPr>
            <a:grpSpLocks/>
          </p:cNvGrpSpPr>
          <p:nvPr/>
        </p:nvGrpSpPr>
        <p:grpSpPr bwMode="auto">
          <a:xfrm>
            <a:off x="1600200" y="1752600"/>
            <a:ext cx="5337175" cy="2098675"/>
            <a:chOff x="912" y="624"/>
            <a:chExt cx="3362" cy="1322"/>
          </a:xfrm>
        </p:grpSpPr>
        <p:sp>
          <p:nvSpPr>
            <p:cNvPr id="7173" name="Rectangle 5">
              <a:extLst>
                <a:ext uri="{FF2B5EF4-FFF2-40B4-BE49-F238E27FC236}">
                  <a16:creationId xmlns:a16="http://schemas.microsoft.com/office/drawing/2014/main" id="{66C3DF40-11BE-4F72-9292-FFBD6D679819}"/>
                </a:ext>
              </a:extLst>
            </p:cNvPr>
            <p:cNvSpPr>
              <a:spLocks noChangeArrowheads="1"/>
            </p:cNvSpPr>
            <p:nvPr/>
          </p:nvSpPr>
          <p:spPr bwMode="auto">
            <a:xfrm>
              <a:off x="1680" y="708"/>
              <a:ext cx="1776" cy="9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4" name="Rectangle 6">
              <a:extLst>
                <a:ext uri="{FF2B5EF4-FFF2-40B4-BE49-F238E27FC236}">
                  <a16:creationId xmlns:a16="http://schemas.microsoft.com/office/drawing/2014/main" id="{5BCCECB1-4EC6-461F-9AF8-2434F8D20CC8}"/>
                </a:ext>
              </a:extLst>
            </p:cNvPr>
            <p:cNvSpPr>
              <a:spLocks noChangeArrowheads="1"/>
            </p:cNvSpPr>
            <p:nvPr/>
          </p:nvSpPr>
          <p:spPr bwMode="auto">
            <a:xfrm>
              <a:off x="1632" y="624"/>
              <a:ext cx="47" cy="26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5" name="Rectangle 7">
              <a:extLst>
                <a:ext uri="{FF2B5EF4-FFF2-40B4-BE49-F238E27FC236}">
                  <a16:creationId xmlns:a16="http://schemas.microsoft.com/office/drawing/2014/main" id="{29AFDDE7-6E3B-45C4-A1F4-8A2CE46E5B4D}"/>
                </a:ext>
              </a:extLst>
            </p:cNvPr>
            <p:cNvSpPr>
              <a:spLocks noChangeArrowheads="1"/>
            </p:cNvSpPr>
            <p:nvPr/>
          </p:nvSpPr>
          <p:spPr bwMode="auto">
            <a:xfrm>
              <a:off x="1536" y="658"/>
              <a:ext cx="96" cy="19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6" name="Rectangle 8">
              <a:extLst>
                <a:ext uri="{FF2B5EF4-FFF2-40B4-BE49-F238E27FC236}">
                  <a16:creationId xmlns:a16="http://schemas.microsoft.com/office/drawing/2014/main" id="{A533C3A1-3DB5-4144-93B9-A507DB34E1B8}"/>
                </a:ext>
              </a:extLst>
            </p:cNvPr>
            <p:cNvSpPr>
              <a:spLocks noChangeArrowheads="1"/>
            </p:cNvSpPr>
            <p:nvPr/>
          </p:nvSpPr>
          <p:spPr bwMode="auto">
            <a:xfrm>
              <a:off x="1488" y="624"/>
              <a:ext cx="47" cy="26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Line 9">
              <a:extLst>
                <a:ext uri="{FF2B5EF4-FFF2-40B4-BE49-F238E27FC236}">
                  <a16:creationId xmlns:a16="http://schemas.microsoft.com/office/drawing/2014/main" id="{A65D617A-D426-4956-8919-3FE696A027B5}"/>
                </a:ext>
              </a:extLst>
            </p:cNvPr>
            <p:cNvSpPr>
              <a:spLocks noChangeShapeType="1"/>
            </p:cNvSpPr>
            <p:nvPr/>
          </p:nvSpPr>
          <p:spPr bwMode="auto">
            <a:xfrm>
              <a:off x="1220" y="768"/>
              <a:ext cx="2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8" name="Line 10">
              <a:extLst>
                <a:ext uri="{FF2B5EF4-FFF2-40B4-BE49-F238E27FC236}">
                  <a16:creationId xmlns:a16="http://schemas.microsoft.com/office/drawing/2014/main" id="{5CC31A65-C834-4B77-9101-38A05DEDD17C}"/>
                </a:ext>
              </a:extLst>
            </p:cNvPr>
            <p:cNvSpPr>
              <a:spLocks noChangeShapeType="1"/>
            </p:cNvSpPr>
            <p:nvPr/>
          </p:nvSpPr>
          <p:spPr bwMode="auto">
            <a:xfrm flipH="1">
              <a:off x="1104" y="67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9" name="Line 11">
              <a:extLst>
                <a:ext uri="{FF2B5EF4-FFF2-40B4-BE49-F238E27FC236}">
                  <a16:creationId xmlns:a16="http://schemas.microsoft.com/office/drawing/2014/main" id="{10B7899B-55BC-4EA5-B5FD-B0A974DD637D}"/>
                </a:ext>
              </a:extLst>
            </p:cNvPr>
            <p:cNvSpPr>
              <a:spLocks noChangeShapeType="1"/>
            </p:cNvSpPr>
            <p:nvPr/>
          </p:nvSpPr>
          <p:spPr bwMode="auto">
            <a:xfrm flipH="1">
              <a:off x="1104" y="768"/>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12">
              <a:extLst>
                <a:ext uri="{FF2B5EF4-FFF2-40B4-BE49-F238E27FC236}">
                  <a16:creationId xmlns:a16="http://schemas.microsoft.com/office/drawing/2014/main" id="{2C9CE211-1A8B-4575-A6BB-17E1B3FA4FF2}"/>
                </a:ext>
              </a:extLst>
            </p:cNvPr>
            <p:cNvSpPr>
              <a:spLocks noChangeShapeType="1"/>
            </p:cNvSpPr>
            <p:nvPr/>
          </p:nvSpPr>
          <p:spPr bwMode="auto">
            <a:xfrm>
              <a:off x="1152" y="672"/>
              <a:ext cx="0" cy="9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181" name="Object 13">
              <a:extLst>
                <a:ext uri="{FF2B5EF4-FFF2-40B4-BE49-F238E27FC236}">
                  <a16:creationId xmlns:a16="http://schemas.microsoft.com/office/drawing/2014/main" id="{55287B7A-D44A-40EC-B920-3BB2A3481687}"/>
                </a:ext>
              </a:extLst>
            </p:cNvPr>
            <p:cNvGraphicFramePr>
              <a:graphicFrameLocks noChangeAspect="1"/>
            </p:cNvGraphicFramePr>
            <p:nvPr/>
          </p:nvGraphicFramePr>
          <p:xfrm>
            <a:off x="912" y="624"/>
            <a:ext cx="160" cy="240"/>
          </p:xfrm>
          <a:graphic>
            <a:graphicData uri="http://schemas.openxmlformats.org/presentationml/2006/ole">
              <mc:AlternateContent xmlns:mc="http://schemas.openxmlformats.org/markup-compatibility/2006">
                <mc:Choice xmlns:v="urn:schemas-microsoft-com:vml" Requires="v">
                  <p:oleObj spid="_x0000_s2050" name="Equation" r:id="rId4" imgW="152280" imgH="228600" progId="Equation.DSMT4">
                    <p:embed/>
                  </p:oleObj>
                </mc:Choice>
                <mc:Fallback>
                  <p:oleObj name="Equation" r:id="rId4" imgW="152280" imgH="2286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2" y="624"/>
                          <a:ext cx="160" cy="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82" name="Object 14">
              <a:extLst>
                <a:ext uri="{FF2B5EF4-FFF2-40B4-BE49-F238E27FC236}">
                  <a16:creationId xmlns:a16="http://schemas.microsoft.com/office/drawing/2014/main" id="{CF3AA973-5B25-42F8-A481-DAD2C75AD4CD}"/>
                </a:ext>
              </a:extLst>
            </p:cNvPr>
            <p:cNvGraphicFramePr>
              <a:graphicFrameLocks noChangeAspect="1"/>
            </p:cNvGraphicFramePr>
            <p:nvPr/>
          </p:nvGraphicFramePr>
          <p:xfrm>
            <a:off x="1232" y="816"/>
            <a:ext cx="147" cy="240"/>
          </p:xfrm>
          <a:graphic>
            <a:graphicData uri="http://schemas.openxmlformats.org/presentationml/2006/ole">
              <mc:AlternateContent xmlns:mc="http://schemas.openxmlformats.org/markup-compatibility/2006">
                <mc:Choice xmlns:v="urn:schemas-microsoft-com:vml" Requires="v">
                  <p:oleObj spid="_x0000_s2051" name="Equation" r:id="rId6" imgW="139680" imgH="228600" progId="Equation.DSMT4">
                    <p:embed/>
                  </p:oleObj>
                </mc:Choice>
                <mc:Fallback>
                  <p:oleObj name="Equation" r:id="rId6" imgW="139680" imgH="2286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2" y="816"/>
                          <a:ext cx="147" cy="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3" name="Rectangle 15">
              <a:extLst>
                <a:ext uri="{FF2B5EF4-FFF2-40B4-BE49-F238E27FC236}">
                  <a16:creationId xmlns:a16="http://schemas.microsoft.com/office/drawing/2014/main" id="{9DC80224-2313-4D93-B0F4-7A3D0DC8EFDC}"/>
                </a:ext>
              </a:extLst>
            </p:cNvPr>
            <p:cNvSpPr>
              <a:spLocks noChangeArrowheads="1"/>
            </p:cNvSpPr>
            <p:nvPr/>
          </p:nvSpPr>
          <p:spPr bwMode="auto">
            <a:xfrm>
              <a:off x="3593" y="629"/>
              <a:ext cx="47" cy="26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4" name="Rectangle 16">
              <a:extLst>
                <a:ext uri="{FF2B5EF4-FFF2-40B4-BE49-F238E27FC236}">
                  <a16:creationId xmlns:a16="http://schemas.microsoft.com/office/drawing/2014/main" id="{8D03EFEF-341A-4F8C-AA7F-4447A1C10ED1}"/>
                </a:ext>
              </a:extLst>
            </p:cNvPr>
            <p:cNvSpPr>
              <a:spLocks noChangeArrowheads="1"/>
            </p:cNvSpPr>
            <p:nvPr/>
          </p:nvSpPr>
          <p:spPr bwMode="auto">
            <a:xfrm>
              <a:off x="3497" y="663"/>
              <a:ext cx="96" cy="19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5" name="Rectangle 17">
              <a:extLst>
                <a:ext uri="{FF2B5EF4-FFF2-40B4-BE49-F238E27FC236}">
                  <a16:creationId xmlns:a16="http://schemas.microsoft.com/office/drawing/2014/main" id="{DE5E9193-7F2F-42BA-91EF-95ECC63B1C5F}"/>
                </a:ext>
              </a:extLst>
            </p:cNvPr>
            <p:cNvSpPr>
              <a:spLocks noChangeArrowheads="1"/>
            </p:cNvSpPr>
            <p:nvPr/>
          </p:nvSpPr>
          <p:spPr bwMode="auto">
            <a:xfrm>
              <a:off x="3449" y="629"/>
              <a:ext cx="47" cy="262"/>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6" name="Line 18">
              <a:extLst>
                <a:ext uri="{FF2B5EF4-FFF2-40B4-BE49-F238E27FC236}">
                  <a16:creationId xmlns:a16="http://schemas.microsoft.com/office/drawing/2014/main" id="{C840E99F-3E24-45CA-B5A3-FEBC2B132EE7}"/>
                </a:ext>
              </a:extLst>
            </p:cNvPr>
            <p:cNvSpPr>
              <a:spLocks noChangeShapeType="1"/>
            </p:cNvSpPr>
            <p:nvPr/>
          </p:nvSpPr>
          <p:spPr bwMode="auto">
            <a:xfrm>
              <a:off x="3664" y="772"/>
              <a:ext cx="2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7" name="Line 19">
              <a:extLst>
                <a:ext uri="{FF2B5EF4-FFF2-40B4-BE49-F238E27FC236}">
                  <a16:creationId xmlns:a16="http://schemas.microsoft.com/office/drawing/2014/main" id="{FE88BA9A-067D-4F18-941F-17D2695FBA96}"/>
                </a:ext>
              </a:extLst>
            </p:cNvPr>
            <p:cNvSpPr>
              <a:spLocks noChangeShapeType="1"/>
            </p:cNvSpPr>
            <p:nvPr/>
          </p:nvSpPr>
          <p:spPr bwMode="auto">
            <a:xfrm flipH="1">
              <a:off x="3681" y="677"/>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8" name="Line 20">
              <a:extLst>
                <a:ext uri="{FF2B5EF4-FFF2-40B4-BE49-F238E27FC236}">
                  <a16:creationId xmlns:a16="http://schemas.microsoft.com/office/drawing/2014/main" id="{AA572F1E-0A02-4D0D-BC53-0B3264A7B685}"/>
                </a:ext>
              </a:extLst>
            </p:cNvPr>
            <p:cNvSpPr>
              <a:spLocks noChangeShapeType="1"/>
            </p:cNvSpPr>
            <p:nvPr/>
          </p:nvSpPr>
          <p:spPr bwMode="auto">
            <a:xfrm flipH="1">
              <a:off x="3943" y="776"/>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9" name="Line 21">
              <a:extLst>
                <a:ext uri="{FF2B5EF4-FFF2-40B4-BE49-F238E27FC236}">
                  <a16:creationId xmlns:a16="http://schemas.microsoft.com/office/drawing/2014/main" id="{85DB30E9-DC64-4EAB-9262-8725F0507B3E}"/>
                </a:ext>
              </a:extLst>
            </p:cNvPr>
            <p:cNvSpPr>
              <a:spLocks noChangeShapeType="1"/>
            </p:cNvSpPr>
            <p:nvPr/>
          </p:nvSpPr>
          <p:spPr bwMode="auto">
            <a:xfrm>
              <a:off x="3991" y="680"/>
              <a:ext cx="0" cy="9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190" name="Object 22">
              <a:extLst>
                <a:ext uri="{FF2B5EF4-FFF2-40B4-BE49-F238E27FC236}">
                  <a16:creationId xmlns:a16="http://schemas.microsoft.com/office/drawing/2014/main" id="{94CC1E0A-6EBB-4320-8CE7-FD1657B8B4F7}"/>
                </a:ext>
              </a:extLst>
            </p:cNvPr>
            <p:cNvGraphicFramePr>
              <a:graphicFrameLocks noChangeAspect="1"/>
            </p:cNvGraphicFramePr>
            <p:nvPr/>
          </p:nvGraphicFramePr>
          <p:xfrm>
            <a:off x="4080" y="644"/>
            <a:ext cx="194" cy="268"/>
          </p:xfrm>
          <a:graphic>
            <a:graphicData uri="http://schemas.openxmlformats.org/presentationml/2006/ole">
              <mc:AlternateContent xmlns:mc="http://schemas.openxmlformats.org/markup-compatibility/2006">
                <mc:Choice xmlns:v="urn:schemas-microsoft-com:vml" Requires="v">
                  <p:oleObj spid="_x0000_s2052" name="Equation" r:id="rId8" imgW="164880" imgH="228600" progId="Equation.DSMT4">
                    <p:embed/>
                  </p:oleObj>
                </mc:Choice>
                <mc:Fallback>
                  <p:oleObj name="Equation" r:id="rId8" imgW="164880" imgH="2286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80" y="644"/>
                          <a:ext cx="194" cy="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91" name="Object 23">
              <a:extLst>
                <a:ext uri="{FF2B5EF4-FFF2-40B4-BE49-F238E27FC236}">
                  <a16:creationId xmlns:a16="http://schemas.microsoft.com/office/drawing/2014/main" id="{E2CBD306-34AC-44D8-9753-CF7F6AD38B21}"/>
                </a:ext>
              </a:extLst>
            </p:cNvPr>
            <p:cNvGraphicFramePr>
              <a:graphicFrameLocks noChangeAspect="1"/>
            </p:cNvGraphicFramePr>
            <p:nvPr/>
          </p:nvGraphicFramePr>
          <p:xfrm>
            <a:off x="3744" y="836"/>
            <a:ext cx="148" cy="220"/>
          </p:xfrm>
          <a:graphic>
            <a:graphicData uri="http://schemas.openxmlformats.org/presentationml/2006/ole">
              <mc:AlternateContent xmlns:mc="http://schemas.openxmlformats.org/markup-compatibility/2006">
                <mc:Choice xmlns:v="urn:schemas-microsoft-com:vml" Requires="v">
                  <p:oleObj spid="_x0000_s2053" name="Equation" r:id="rId10" imgW="152280" imgH="228600" progId="Equation.DSMT4">
                    <p:embed/>
                  </p:oleObj>
                </mc:Choice>
                <mc:Fallback>
                  <p:oleObj name="Equation" r:id="rId10" imgW="152280" imgH="228600" progId="Equation.DSMT4">
                    <p:embed/>
                    <p:pic>
                      <p:nvPicPr>
                        <p:cNvPr id="0" name="Object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44" y="836"/>
                          <a:ext cx="148" cy="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2" name="Line 24">
              <a:extLst>
                <a:ext uri="{FF2B5EF4-FFF2-40B4-BE49-F238E27FC236}">
                  <a16:creationId xmlns:a16="http://schemas.microsoft.com/office/drawing/2014/main" id="{7435641E-0410-4619-BDCC-B73CA83E2389}"/>
                </a:ext>
              </a:extLst>
            </p:cNvPr>
            <p:cNvSpPr>
              <a:spLocks noChangeShapeType="1"/>
            </p:cNvSpPr>
            <p:nvPr/>
          </p:nvSpPr>
          <p:spPr bwMode="auto">
            <a:xfrm>
              <a:off x="1776" y="1392"/>
              <a:ext cx="15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Line 25">
              <a:extLst>
                <a:ext uri="{FF2B5EF4-FFF2-40B4-BE49-F238E27FC236}">
                  <a16:creationId xmlns:a16="http://schemas.microsoft.com/office/drawing/2014/main" id="{B8CC5DBB-1285-47B7-A2D4-3FFCCF36D4F8}"/>
                </a:ext>
              </a:extLst>
            </p:cNvPr>
            <p:cNvSpPr>
              <a:spLocks noChangeShapeType="1"/>
            </p:cNvSpPr>
            <p:nvPr/>
          </p:nvSpPr>
          <p:spPr bwMode="auto">
            <a:xfrm>
              <a:off x="1776" y="1824"/>
              <a:ext cx="15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4" name="Rectangle 26">
              <a:extLst>
                <a:ext uri="{FF2B5EF4-FFF2-40B4-BE49-F238E27FC236}">
                  <a16:creationId xmlns:a16="http://schemas.microsoft.com/office/drawing/2014/main" id="{F8C7039A-39EC-46C6-A3CF-F98F288B1D93}"/>
                </a:ext>
              </a:extLst>
            </p:cNvPr>
            <p:cNvSpPr>
              <a:spLocks noChangeArrowheads="1"/>
            </p:cNvSpPr>
            <p:nvPr/>
          </p:nvSpPr>
          <p:spPr bwMode="auto">
            <a:xfrm>
              <a:off x="2016" y="1274"/>
              <a:ext cx="996" cy="67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5" name="Line 27">
              <a:extLst>
                <a:ext uri="{FF2B5EF4-FFF2-40B4-BE49-F238E27FC236}">
                  <a16:creationId xmlns:a16="http://schemas.microsoft.com/office/drawing/2014/main" id="{8B08E117-81A6-45B8-AB5E-429AD0496DED}"/>
                </a:ext>
              </a:extLst>
            </p:cNvPr>
            <p:cNvSpPr>
              <a:spLocks noChangeShapeType="1"/>
            </p:cNvSpPr>
            <p:nvPr/>
          </p:nvSpPr>
          <p:spPr bwMode="auto">
            <a:xfrm>
              <a:off x="1728" y="129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6" name="Line 28">
              <a:extLst>
                <a:ext uri="{FF2B5EF4-FFF2-40B4-BE49-F238E27FC236}">
                  <a16:creationId xmlns:a16="http://schemas.microsoft.com/office/drawing/2014/main" id="{476E5700-CB57-4F20-A056-DD279A147D79}"/>
                </a:ext>
              </a:extLst>
            </p:cNvPr>
            <p:cNvSpPr>
              <a:spLocks noChangeShapeType="1"/>
            </p:cNvSpPr>
            <p:nvPr/>
          </p:nvSpPr>
          <p:spPr bwMode="auto">
            <a:xfrm>
              <a:off x="3072" y="129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197" name="Object 29">
              <a:extLst>
                <a:ext uri="{FF2B5EF4-FFF2-40B4-BE49-F238E27FC236}">
                  <a16:creationId xmlns:a16="http://schemas.microsoft.com/office/drawing/2014/main" id="{D4C1939A-F315-49B3-B5E6-3946FD68685A}"/>
                </a:ext>
              </a:extLst>
            </p:cNvPr>
            <p:cNvGraphicFramePr>
              <a:graphicFrameLocks noChangeAspect="1"/>
            </p:cNvGraphicFramePr>
            <p:nvPr/>
          </p:nvGraphicFramePr>
          <p:xfrm>
            <a:off x="1536" y="1440"/>
            <a:ext cx="160" cy="240"/>
          </p:xfrm>
          <a:graphic>
            <a:graphicData uri="http://schemas.openxmlformats.org/presentationml/2006/ole">
              <mc:AlternateContent xmlns:mc="http://schemas.openxmlformats.org/markup-compatibility/2006">
                <mc:Choice xmlns:v="urn:schemas-microsoft-com:vml" Requires="v">
                  <p:oleObj spid="_x0000_s2054" name="Equation" r:id="rId12" imgW="152280" imgH="228600" progId="Equation.DSMT4">
                    <p:embed/>
                  </p:oleObj>
                </mc:Choice>
                <mc:Fallback>
                  <p:oleObj name="Equation" r:id="rId12" imgW="152280" imgH="2286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6" y="1440"/>
                          <a:ext cx="160" cy="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98" name="Object 30">
              <a:extLst>
                <a:ext uri="{FF2B5EF4-FFF2-40B4-BE49-F238E27FC236}">
                  <a16:creationId xmlns:a16="http://schemas.microsoft.com/office/drawing/2014/main" id="{CFC6EFDC-D948-4AF3-8BAB-A885125FD186}"/>
                </a:ext>
              </a:extLst>
            </p:cNvPr>
            <p:cNvGraphicFramePr>
              <a:graphicFrameLocks noChangeAspect="1"/>
            </p:cNvGraphicFramePr>
            <p:nvPr/>
          </p:nvGraphicFramePr>
          <p:xfrm>
            <a:off x="1728" y="1056"/>
            <a:ext cx="147" cy="240"/>
          </p:xfrm>
          <a:graphic>
            <a:graphicData uri="http://schemas.openxmlformats.org/presentationml/2006/ole">
              <mc:AlternateContent xmlns:mc="http://schemas.openxmlformats.org/markup-compatibility/2006">
                <mc:Choice xmlns:v="urn:schemas-microsoft-com:vml" Requires="v">
                  <p:oleObj spid="_x0000_s2055" name="Equation" r:id="rId13" imgW="139680" imgH="228600" progId="Equation.DSMT4">
                    <p:embed/>
                  </p:oleObj>
                </mc:Choice>
                <mc:Fallback>
                  <p:oleObj name="Equation" r:id="rId13" imgW="139680" imgH="228600" progId="Equation.DSMT4">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28" y="1056"/>
                          <a:ext cx="147" cy="2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99" name="Object 31">
              <a:extLst>
                <a:ext uri="{FF2B5EF4-FFF2-40B4-BE49-F238E27FC236}">
                  <a16:creationId xmlns:a16="http://schemas.microsoft.com/office/drawing/2014/main" id="{E299F8EC-DF02-4CBA-A9C7-8925168ACD97}"/>
                </a:ext>
              </a:extLst>
            </p:cNvPr>
            <p:cNvGraphicFramePr>
              <a:graphicFrameLocks noChangeAspect="1"/>
            </p:cNvGraphicFramePr>
            <p:nvPr/>
          </p:nvGraphicFramePr>
          <p:xfrm>
            <a:off x="3120" y="1008"/>
            <a:ext cx="148" cy="220"/>
          </p:xfrm>
          <a:graphic>
            <a:graphicData uri="http://schemas.openxmlformats.org/presentationml/2006/ole">
              <mc:AlternateContent xmlns:mc="http://schemas.openxmlformats.org/markup-compatibility/2006">
                <mc:Choice xmlns:v="urn:schemas-microsoft-com:vml" Requires="v">
                  <p:oleObj spid="_x0000_s2056" name="Equation" r:id="rId14" imgW="152280" imgH="228600" progId="Equation.DSMT4">
                    <p:embed/>
                  </p:oleObj>
                </mc:Choice>
                <mc:Fallback>
                  <p:oleObj name="Equation" r:id="rId14" imgW="152280" imgH="228600" progId="Equation.DSMT4">
                    <p:embed/>
                    <p:pic>
                      <p:nvPicPr>
                        <p:cNvPr id="0" name="Object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20" y="1008"/>
                          <a:ext cx="148" cy="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00" name="Object 32">
              <a:extLst>
                <a:ext uri="{FF2B5EF4-FFF2-40B4-BE49-F238E27FC236}">
                  <a16:creationId xmlns:a16="http://schemas.microsoft.com/office/drawing/2014/main" id="{68BF1193-9AF9-4000-AB92-1BCA4630239F}"/>
                </a:ext>
              </a:extLst>
            </p:cNvPr>
            <p:cNvGraphicFramePr>
              <a:graphicFrameLocks noChangeAspect="1"/>
            </p:cNvGraphicFramePr>
            <p:nvPr/>
          </p:nvGraphicFramePr>
          <p:xfrm>
            <a:off x="3360" y="1440"/>
            <a:ext cx="194" cy="268"/>
          </p:xfrm>
          <a:graphic>
            <a:graphicData uri="http://schemas.openxmlformats.org/presentationml/2006/ole">
              <mc:AlternateContent xmlns:mc="http://schemas.openxmlformats.org/markup-compatibility/2006">
                <mc:Choice xmlns:v="urn:schemas-microsoft-com:vml" Requires="v">
                  <p:oleObj spid="_x0000_s2057" name="Equation" r:id="rId15" imgW="164880" imgH="228600" progId="Equation.DSMT4">
                    <p:embed/>
                  </p:oleObj>
                </mc:Choice>
                <mc:Fallback>
                  <p:oleObj name="Equation" r:id="rId15" imgW="164880" imgH="228600" progId="Equation.DSMT4">
                    <p:embed/>
                    <p:pic>
                      <p:nvPicPr>
                        <p:cNvPr id="0" name="Object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60" y="1440"/>
                          <a:ext cx="194" cy="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01" name="Line 33">
              <a:extLst>
                <a:ext uri="{FF2B5EF4-FFF2-40B4-BE49-F238E27FC236}">
                  <a16:creationId xmlns:a16="http://schemas.microsoft.com/office/drawing/2014/main" id="{BCA90E81-7634-420F-8D4F-239EC9300EA8}"/>
                </a:ext>
              </a:extLst>
            </p:cNvPr>
            <p:cNvSpPr>
              <a:spLocks noChangeShapeType="1"/>
            </p:cNvSpPr>
            <p:nvPr/>
          </p:nvSpPr>
          <p:spPr bwMode="auto">
            <a:xfrm flipV="1">
              <a:off x="1776" y="1440"/>
              <a:ext cx="0"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2" name="Line 34">
              <a:extLst>
                <a:ext uri="{FF2B5EF4-FFF2-40B4-BE49-F238E27FC236}">
                  <a16:creationId xmlns:a16="http://schemas.microsoft.com/office/drawing/2014/main" id="{3BBA9841-F02A-4579-A7E7-FF47B35757A2}"/>
                </a:ext>
              </a:extLst>
            </p:cNvPr>
            <p:cNvSpPr>
              <a:spLocks noChangeShapeType="1"/>
            </p:cNvSpPr>
            <p:nvPr/>
          </p:nvSpPr>
          <p:spPr bwMode="auto">
            <a:xfrm flipV="1">
              <a:off x="3288" y="1440"/>
              <a:ext cx="0"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203" name="Object 35">
              <a:extLst>
                <a:ext uri="{FF2B5EF4-FFF2-40B4-BE49-F238E27FC236}">
                  <a16:creationId xmlns:a16="http://schemas.microsoft.com/office/drawing/2014/main" id="{20E65DD6-BB86-4F38-9B8F-382E166A8A22}"/>
                </a:ext>
              </a:extLst>
            </p:cNvPr>
            <p:cNvGraphicFramePr>
              <a:graphicFrameLocks noChangeAspect="1"/>
            </p:cNvGraphicFramePr>
            <p:nvPr/>
          </p:nvGraphicFramePr>
          <p:xfrm>
            <a:off x="2352" y="1440"/>
            <a:ext cx="264" cy="277"/>
          </p:xfrm>
          <a:graphic>
            <a:graphicData uri="http://schemas.openxmlformats.org/presentationml/2006/ole">
              <mc:AlternateContent xmlns:mc="http://schemas.openxmlformats.org/markup-compatibility/2006">
                <mc:Choice xmlns:v="urn:schemas-microsoft-com:vml" Requires="v">
                  <p:oleObj spid="_x0000_s2058" name="Equation" r:id="rId16" imgW="241200" imgH="253800" progId="Equation.DSMT4">
                    <p:embed/>
                  </p:oleObj>
                </mc:Choice>
                <mc:Fallback>
                  <p:oleObj name="Equation" r:id="rId16" imgW="241200" imgH="253800" progId="Equation.DSMT4">
                    <p:embed/>
                    <p:pic>
                      <p:nvPicPr>
                        <p:cNvPr id="0" name="Object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352" y="1440"/>
                          <a:ext cx="264" cy="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7204" name="Text Box 36">
            <a:extLst>
              <a:ext uri="{FF2B5EF4-FFF2-40B4-BE49-F238E27FC236}">
                <a16:creationId xmlns:a16="http://schemas.microsoft.com/office/drawing/2014/main" id="{E4F6F6E2-8BF5-4475-9B2A-84DA1B01F09F}"/>
              </a:ext>
            </a:extLst>
          </p:cNvPr>
          <p:cNvSpPr txBox="1">
            <a:spLocks noChangeArrowheads="1"/>
          </p:cNvSpPr>
          <p:nvPr/>
        </p:nvSpPr>
        <p:spPr bwMode="auto">
          <a:xfrm>
            <a:off x="1600200" y="685800"/>
            <a:ext cx="551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transmitting cabling and its equivalent transfer matrix</a:t>
            </a:r>
          </a:p>
        </p:txBody>
      </p:sp>
      <p:graphicFrame>
        <p:nvGraphicFramePr>
          <p:cNvPr id="7205" name="Object 37">
            <a:extLst>
              <a:ext uri="{FF2B5EF4-FFF2-40B4-BE49-F238E27FC236}">
                <a16:creationId xmlns:a16="http://schemas.microsoft.com/office/drawing/2014/main" id="{CF4340C9-82F6-42FB-8082-5FFE1A9855E2}"/>
              </a:ext>
            </a:extLst>
          </p:cNvPr>
          <p:cNvGraphicFramePr>
            <a:graphicFrameLocks noChangeAspect="1"/>
          </p:cNvGraphicFramePr>
          <p:nvPr/>
        </p:nvGraphicFramePr>
        <p:xfrm>
          <a:off x="2133600" y="4724400"/>
          <a:ext cx="3657600" cy="982663"/>
        </p:xfrm>
        <a:graphic>
          <a:graphicData uri="http://schemas.openxmlformats.org/presentationml/2006/ole">
            <mc:AlternateContent xmlns:mc="http://schemas.openxmlformats.org/markup-compatibility/2006">
              <mc:Choice xmlns:v="urn:schemas-microsoft-com:vml" Requires="v">
                <p:oleObj spid="_x0000_s2059" name="Equation" r:id="rId18" imgW="1892160" imgH="507960" progId="Equation.DSMT4">
                  <p:embed/>
                </p:oleObj>
              </mc:Choice>
              <mc:Fallback>
                <p:oleObj name="Equation" r:id="rId18" imgW="1892160" imgH="507960" progId="Equation.DSMT4">
                  <p:embed/>
                  <p:pic>
                    <p:nvPicPr>
                      <p:cNvPr id="0" name="Object 3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33600" y="4724400"/>
                        <a:ext cx="3657600" cy="982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a:extLst>
              <a:ext uri="{FF2B5EF4-FFF2-40B4-BE49-F238E27FC236}">
                <a16:creationId xmlns:a16="http://schemas.microsoft.com/office/drawing/2014/main" id="{26C2C42F-E06D-4501-8353-CDE0B08CB82B}"/>
              </a:ext>
            </a:extLst>
          </p:cNvPr>
          <p:cNvSpPr>
            <a:spLocks noChangeArrowheads="1"/>
          </p:cNvSpPr>
          <p:nvPr/>
        </p:nvSpPr>
        <p:spPr bwMode="auto">
          <a:xfrm>
            <a:off x="3595688" y="2438400"/>
            <a:ext cx="74612"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Rectangle 6">
            <a:extLst>
              <a:ext uri="{FF2B5EF4-FFF2-40B4-BE49-F238E27FC236}">
                <a16:creationId xmlns:a16="http://schemas.microsoft.com/office/drawing/2014/main" id="{9708E5C1-78BF-4D8F-BF2D-A9C9E0012F0C}"/>
              </a:ext>
            </a:extLst>
          </p:cNvPr>
          <p:cNvSpPr>
            <a:spLocks noChangeArrowheads="1"/>
          </p:cNvSpPr>
          <p:nvPr/>
        </p:nvSpPr>
        <p:spPr bwMode="auto">
          <a:xfrm>
            <a:off x="3443288" y="2492375"/>
            <a:ext cx="152400" cy="304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Rectangle 7">
            <a:extLst>
              <a:ext uri="{FF2B5EF4-FFF2-40B4-BE49-F238E27FC236}">
                <a16:creationId xmlns:a16="http://schemas.microsoft.com/office/drawing/2014/main" id="{FB88A5BE-9467-4B1C-A343-5E0BB5BE3273}"/>
              </a:ext>
            </a:extLst>
          </p:cNvPr>
          <p:cNvSpPr>
            <a:spLocks noChangeArrowheads="1"/>
          </p:cNvSpPr>
          <p:nvPr/>
        </p:nvSpPr>
        <p:spPr bwMode="auto">
          <a:xfrm>
            <a:off x="3367088" y="2438400"/>
            <a:ext cx="74612"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0" name="Line 8">
            <a:extLst>
              <a:ext uri="{FF2B5EF4-FFF2-40B4-BE49-F238E27FC236}">
                <a16:creationId xmlns:a16="http://schemas.microsoft.com/office/drawing/2014/main" id="{8564A378-B3C0-46A9-876C-4224E31EE1D8}"/>
              </a:ext>
            </a:extLst>
          </p:cNvPr>
          <p:cNvSpPr>
            <a:spLocks noChangeShapeType="1"/>
          </p:cNvSpPr>
          <p:nvPr/>
        </p:nvSpPr>
        <p:spPr bwMode="auto">
          <a:xfrm>
            <a:off x="2941638" y="26670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1" name="Line 9">
            <a:extLst>
              <a:ext uri="{FF2B5EF4-FFF2-40B4-BE49-F238E27FC236}">
                <a16:creationId xmlns:a16="http://schemas.microsoft.com/office/drawing/2014/main" id="{7E5659E4-F302-4093-BDAD-525D792DE9BF}"/>
              </a:ext>
            </a:extLst>
          </p:cNvPr>
          <p:cNvSpPr>
            <a:spLocks noChangeShapeType="1"/>
          </p:cNvSpPr>
          <p:nvPr/>
        </p:nvSpPr>
        <p:spPr bwMode="auto">
          <a:xfrm flipH="1">
            <a:off x="2757488" y="25146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2" name="Line 10">
            <a:extLst>
              <a:ext uri="{FF2B5EF4-FFF2-40B4-BE49-F238E27FC236}">
                <a16:creationId xmlns:a16="http://schemas.microsoft.com/office/drawing/2014/main" id="{75F04096-71CE-4437-97D8-58B1C8C331D4}"/>
              </a:ext>
            </a:extLst>
          </p:cNvPr>
          <p:cNvSpPr>
            <a:spLocks noChangeShapeType="1"/>
          </p:cNvSpPr>
          <p:nvPr/>
        </p:nvSpPr>
        <p:spPr bwMode="auto">
          <a:xfrm flipH="1">
            <a:off x="2757488" y="26670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3" name="Line 11">
            <a:extLst>
              <a:ext uri="{FF2B5EF4-FFF2-40B4-BE49-F238E27FC236}">
                <a16:creationId xmlns:a16="http://schemas.microsoft.com/office/drawing/2014/main" id="{A35B1CD3-0246-4B92-BC39-607E322A8074}"/>
              </a:ext>
            </a:extLst>
          </p:cNvPr>
          <p:cNvSpPr>
            <a:spLocks noChangeShapeType="1"/>
          </p:cNvSpPr>
          <p:nvPr/>
        </p:nvSpPr>
        <p:spPr bwMode="auto">
          <a:xfrm>
            <a:off x="2833688" y="2514600"/>
            <a:ext cx="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204" name="Object 12">
            <a:extLst>
              <a:ext uri="{FF2B5EF4-FFF2-40B4-BE49-F238E27FC236}">
                <a16:creationId xmlns:a16="http://schemas.microsoft.com/office/drawing/2014/main" id="{79F3FFDE-0147-4196-B05D-6641E46894AB}"/>
              </a:ext>
            </a:extLst>
          </p:cNvPr>
          <p:cNvGraphicFramePr>
            <a:graphicFrameLocks noChangeAspect="1"/>
          </p:cNvGraphicFramePr>
          <p:nvPr/>
        </p:nvGraphicFramePr>
        <p:xfrm>
          <a:off x="2362200" y="2360613"/>
          <a:ext cx="327025" cy="392112"/>
        </p:xfrm>
        <a:graphic>
          <a:graphicData uri="http://schemas.openxmlformats.org/presentationml/2006/ole">
            <mc:AlternateContent xmlns:mc="http://schemas.openxmlformats.org/markup-compatibility/2006">
              <mc:Choice xmlns:v="urn:schemas-microsoft-com:vml" Requires="v">
                <p:oleObj spid="_x0000_s3074" name="Equation" r:id="rId4" imgW="190440" imgH="228600" progId="Equation.DSMT4">
                  <p:embed/>
                </p:oleObj>
              </mc:Choice>
              <mc:Fallback>
                <p:oleObj name="Equation" r:id="rId4" imgW="190440" imgH="2286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2360613"/>
                        <a:ext cx="327025" cy="392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05" name="Object 13">
            <a:extLst>
              <a:ext uri="{FF2B5EF4-FFF2-40B4-BE49-F238E27FC236}">
                <a16:creationId xmlns:a16="http://schemas.microsoft.com/office/drawing/2014/main" id="{257C5DF0-6F22-4081-8026-3958461F338F}"/>
              </a:ext>
            </a:extLst>
          </p:cNvPr>
          <p:cNvGraphicFramePr>
            <a:graphicFrameLocks noChangeAspect="1"/>
          </p:cNvGraphicFramePr>
          <p:nvPr/>
        </p:nvGraphicFramePr>
        <p:xfrm>
          <a:off x="2886075" y="2732088"/>
          <a:ext cx="285750" cy="366712"/>
        </p:xfrm>
        <a:graphic>
          <a:graphicData uri="http://schemas.openxmlformats.org/presentationml/2006/ole">
            <mc:AlternateContent xmlns:mc="http://schemas.openxmlformats.org/markup-compatibility/2006">
              <mc:Choice xmlns:v="urn:schemas-microsoft-com:vml" Requires="v">
                <p:oleObj spid="_x0000_s3075" name="Equation" r:id="rId6" imgW="177480" imgH="228600" progId="Equation.DSMT4">
                  <p:embed/>
                </p:oleObj>
              </mc:Choice>
              <mc:Fallback>
                <p:oleObj name="Equation" r:id="rId6" imgW="177480" imgH="22860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6075" y="2732088"/>
                        <a:ext cx="2857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6" name="Rectangle 14">
            <a:extLst>
              <a:ext uri="{FF2B5EF4-FFF2-40B4-BE49-F238E27FC236}">
                <a16:creationId xmlns:a16="http://schemas.microsoft.com/office/drawing/2014/main" id="{FC0765A8-91D2-4113-86F7-490D6ABDAAA0}"/>
              </a:ext>
            </a:extLst>
          </p:cNvPr>
          <p:cNvSpPr>
            <a:spLocks noChangeArrowheads="1"/>
          </p:cNvSpPr>
          <p:nvPr/>
        </p:nvSpPr>
        <p:spPr bwMode="auto">
          <a:xfrm>
            <a:off x="3671888" y="2133600"/>
            <a:ext cx="1447800" cy="1066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7" name="Rectangle 15">
            <a:extLst>
              <a:ext uri="{FF2B5EF4-FFF2-40B4-BE49-F238E27FC236}">
                <a16:creationId xmlns:a16="http://schemas.microsoft.com/office/drawing/2014/main" id="{7013E6DB-D108-4E65-8D63-DED688951A06}"/>
              </a:ext>
            </a:extLst>
          </p:cNvPr>
          <p:cNvSpPr>
            <a:spLocks noChangeArrowheads="1"/>
          </p:cNvSpPr>
          <p:nvPr/>
        </p:nvSpPr>
        <p:spPr bwMode="auto">
          <a:xfrm>
            <a:off x="5022850" y="2286000"/>
            <a:ext cx="96838" cy="762000"/>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8" name="Line 16">
            <a:extLst>
              <a:ext uri="{FF2B5EF4-FFF2-40B4-BE49-F238E27FC236}">
                <a16:creationId xmlns:a16="http://schemas.microsoft.com/office/drawing/2014/main" id="{1BA65421-FDB5-4027-B8F1-BCECDC4E26F8}"/>
              </a:ext>
            </a:extLst>
          </p:cNvPr>
          <p:cNvSpPr>
            <a:spLocks noChangeShapeType="1"/>
          </p:cNvSpPr>
          <p:nvPr/>
        </p:nvSpPr>
        <p:spPr bwMode="auto">
          <a:xfrm>
            <a:off x="5272088" y="2514600"/>
            <a:ext cx="4572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9" name="Line 17">
            <a:extLst>
              <a:ext uri="{FF2B5EF4-FFF2-40B4-BE49-F238E27FC236}">
                <a16:creationId xmlns:a16="http://schemas.microsoft.com/office/drawing/2014/main" id="{CEC71BA1-A3F6-4EF6-8EE6-FB0126474F8A}"/>
              </a:ext>
            </a:extLst>
          </p:cNvPr>
          <p:cNvSpPr>
            <a:spLocks noChangeShapeType="1"/>
          </p:cNvSpPr>
          <p:nvPr/>
        </p:nvSpPr>
        <p:spPr bwMode="auto">
          <a:xfrm flipH="1">
            <a:off x="5195888" y="2667000"/>
            <a:ext cx="5334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210" name="Object 18">
            <a:extLst>
              <a:ext uri="{FF2B5EF4-FFF2-40B4-BE49-F238E27FC236}">
                <a16:creationId xmlns:a16="http://schemas.microsoft.com/office/drawing/2014/main" id="{2A5C15A2-0B1D-4E25-901E-4DF756EDAC07}"/>
              </a:ext>
            </a:extLst>
          </p:cNvPr>
          <p:cNvGraphicFramePr>
            <a:graphicFrameLocks noChangeAspect="1"/>
          </p:cNvGraphicFramePr>
          <p:nvPr/>
        </p:nvGraphicFramePr>
        <p:xfrm>
          <a:off x="5729288" y="2514600"/>
          <a:ext cx="304800" cy="304800"/>
        </p:xfrm>
        <a:graphic>
          <a:graphicData uri="http://schemas.openxmlformats.org/presentationml/2006/ole">
            <mc:AlternateContent xmlns:mc="http://schemas.openxmlformats.org/markup-compatibility/2006">
              <mc:Choice xmlns:v="urn:schemas-microsoft-com:vml" Requires="v">
                <p:oleObj spid="_x0000_s3076" name="Equation" r:id="rId8" imgW="164880" imgH="164880" progId="Equation.DSMT4">
                  <p:embed/>
                </p:oleObj>
              </mc:Choice>
              <mc:Fallback>
                <p:oleObj name="Equation" r:id="rId8" imgW="164880" imgH="164880" progId="Equation.DSMT4">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29288" y="2514600"/>
                        <a:ext cx="3048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1" name="Object 19">
            <a:extLst>
              <a:ext uri="{FF2B5EF4-FFF2-40B4-BE49-F238E27FC236}">
                <a16:creationId xmlns:a16="http://schemas.microsoft.com/office/drawing/2014/main" id="{AC7B8724-4AF1-46D4-9C40-01B48A2FECD8}"/>
              </a:ext>
            </a:extLst>
          </p:cNvPr>
          <p:cNvGraphicFramePr>
            <a:graphicFrameLocks noChangeAspect="1"/>
          </p:cNvGraphicFramePr>
          <p:nvPr/>
        </p:nvGraphicFramePr>
        <p:xfrm>
          <a:off x="5424488" y="2209800"/>
          <a:ext cx="225425" cy="276225"/>
        </p:xfrm>
        <a:graphic>
          <a:graphicData uri="http://schemas.openxmlformats.org/presentationml/2006/ole">
            <mc:AlternateContent xmlns:mc="http://schemas.openxmlformats.org/markup-compatibility/2006">
              <mc:Choice xmlns:v="urn:schemas-microsoft-com:vml" Requires="v">
                <p:oleObj spid="_x0000_s3077" name="Equation" r:id="rId10" imgW="114120" imgH="139680" progId="Equation.DSMT4">
                  <p:embed/>
                </p:oleObj>
              </mc:Choice>
              <mc:Fallback>
                <p:oleObj name="Equation" r:id="rId10" imgW="114120" imgH="13968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24488" y="2209800"/>
                        <a:ext cx="2254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2" name="Text Box 20">
            <a:extLst>
              <a:ext uri="{FF2B5EF4-FFF2-40B4-BE49-F238E27FC236}">
                <a16:creationId xmlns:a16="http://schemas.microsoft.com/office/drawing/2014/main" id="{DDA3A884-5B72-4E01-AD65-6B572732CCD9}"/>
              </a:ext>
            </a:extLst>
          </p:cNvPr>
          <p:cNvSpPr txBox="1">
            <a:spLocks noChangeArrowheads="1"/>
          </p:cNvSpPr>
          <p:nvPr/>
        </p:nvSpPr>
        <p:spPr bwMode="auto">
          <a:xfrm>
            <a:off x="4052888" y="3429000"/>
            <a:ext cx="411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8213" name="Rectangle 21">
            <a:extLst>
              <a:ext uri="{FF2B5EF4-FFF2-40B4-BE49-F238E27FC236}">
                <a16:creationId xmlns:a16="http://schemas.microsoft.com/office/drawing/2014/main" id="{E15D2AED-E558-4121-BBEA-BD9F8382DC6E}"/>
              </a:ext>
            </a:extLst>
          </p:cNvPr>
          <p:cNvSpPr>
            <a:spLocks noChangeArrowheads="1"/>
          </p:cNvSpPr>
          <p:nvPr/>
        </p:nvSpPr>
        <p:spPr bwMode="auto">
          <a:xfrm>
            <a:off x="3824288" y="4267200"/>
            <a:ext cx="11430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sz="1600">
                <a:latin typeface="Times New Roman" panose="02020603050405020304" pitchFamily="18" charset="0"/>
              </a:rPr>
              <a:t>[</a:t>
            </a:r>
            <a:r>
              <a:rPr lang="en-US" altLang="en-US" sz="1600" b="1">
                <a:latin typeface="Times New Roman" panose="02020603050405020304" pitchFamily="18" charset="0"/>
              </a:rPr>
              <a:t>T</a:t>
            </a:r>
            <a:r>
              <a:rPr lang="en-US" altLang="en-US" sz="1600" baseline="30000">
                <a:latin typeface="Times New Roman" panose="02020603050405020304" pitchFamily="18" charset="0"/>
              </a:rPr>
              <a:t>A</a:t>
            </a:r>
            <a:r>
              <a:rPr lang="en-US" altLang="en-US" sz="1600">
                <a:latin typeface="Times New Roman" panose="02020603050405020304" pitchFamily="18" charset="0"/>
              </a:rPr>
              <a:t>]</a:t>
            </a:r>
          </a:p>
        </p:txBody>
      </p:sp>
      <p:sp>
        <p:nvSpPr>
          <p:cNvPr id="8214" name="Line 22">
            <a:extLst>
              <a:ext uri="{FF2B5EF4-FFF2-40B4-BE49-F238E27FC236}">
                <a16:creationId xmlns:a16="http://schemas.microsoft.com/office/drawing/2014/main" id="{CF549694-D8A8-4726-AD00-106776064403}"/>
              </a:ext>
            </a:extLst>
          </p:cNvPr>
          <p:cNvSpPr>
            <a:spLocks noChangeShapeType="1"/>
          </p:cNvSpPr>
          <p:nvPr/>
        </p:nvSpPr>
        <p:spPr bwMode="auto">
          <a:xfrm flipH="1">
            <a:off x="3443288" y="4419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5" name="Line 23">
            <a:extLst>
              <a:ext uri="{FF2B5EF4-FFF2-40B4-BE49-F238E27FC236}">
                <a16:creationId xmlns:a16="http://schemas.microsoft.com/office/drawing/2014/main" id="{E4BB25BA-5600-4077-9DD5-F6792E72BF47}"/>
              </a:ext>
            </a:extLst>
          </p:cNvPr>
          <p:cNvSpPr>
            <a:spLocks noChangeShapeType="1"/>
          </p:cNvSpPr>
          <p:nvPr/>
        </p:nvSpPr>
        <p:spPr bwMode="auto">
          <a:xfrm>
            <a:off x="4967288" y="4419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6" name="Line 24">
            <a:extLst>
              <a:ext uri="{FF2B5EF4-FFF2-40B4-BE49-F238E27FC236}">
                <a16:creationId xmlns:a16="http://schemas.microsoft.com/office/drawing/2014/main" id="{9E51D163-4C19-4D01-99B5-4C007FC017F2}"/>
              </a:ext>
            </a:extLst>
          </p:cNvPr>
          <p:cNvSpPr>
            <a:spLocks noChangeShapeType="1"/>
          </p:cNvSpPr>
          <p:nvPr/>
        </p:nvSpPr>
        <p:spPr bwMode="auto">
          <a:xfrm>
            <a:off x="4967288" y="50292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7" name="Line 25">
            <a:extLst>
              <a:ext uri="{FF2B5EF4-FFF2-40B4-BE49-F238E27FC236}">
                <a16:creationId xmlns:a16="http://schemas.microsoft.com/office/drawing/2014/main" id="{7AA2397B-C47E-4D7C-92E7-58BFBB3DF283}"/>
              </a:ext>
            </a:extLst>
          </p:cNvPr>
          <p:cNvSpPr>
            <a:spLocks noChangeShapeType="1"/>
          </p:cNvSpPr>
          <p:nvPr/>
        </p:nvSpPr>
        <p:spPr bwMode="auto">
          <a:xfrm flipH="1">
            <a:off x="3443288" y="50292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8" name="Line 26">
            <a:extLst>
              <a:ext uri="{FF2B5EF4-FFF2-40B4-BE49-F238E27FC236}">
                <a16:creationId xmlns:a16="http://schemas.microsoft.com/office/drawing/2014/main" id="{CE9B6435-5EA1-4A3C-98DC-A73BAECF4F52}"/>
              </a:ext>
            </a:extLst>
          </p:cNvPr>
          <p:cNvSpPr>
            <a:spLocks noChangeShapeType="1"/>
          </p:cNvSpPr>
          <p:nvPr/>
        </p:nvSpPr>
        <p:spPr bwMode="auto">
          <a:xfrm flipV="1">
            <a:off x="3367088" y="44196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9" name="Line 27">
            <a:extLst>
              <a:ext uri="{FF2B5EF4-FFF2-40B4-BE49-F238E27FC236}">
                <a16:creationId xmlns:a16="http://schemas.microsoft.com/office/drawing/2014/main" id="{7DFFFC40-A691-4363-B420-D47E81E821D4}"/>
              </a:ext>
            </a:extLst>
          </p:cNvPr>
          <p:cNvSpPr>
            <a:spLocks noChangeShapeType="1"/>
          </p:cNvSpPr>
          <p:nvPr/>
        </p:nvSpPr>
        <p:spPr bwMode="auto">
          <a:xfrm flipV="1">
            <a:off x="5424488" y="44196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0" name="Line 28">
            <a:extLst>
              <a:ext uri="{FF2B5EF4-FFF2-40B4-BE49-F238E27FC236}">
                <a16:creationId xmlns:a16="http://schemas.microsoft.com/office/drawing/2014/main" id="{DFE1A687-122E-457B-BE92-094511783FC8}"/>
              </a:ext>
            </a:extLst>
          </p:cNvPr>
          <p:cNvSpPr>
            <a:spLocks noChangeShapeType="1"/>
          </p:cNvSpPr>
          <p:nvPr/>
        </p:nvSpPr>
        <p:spPr bwMode="auto">
          <a:xfrm>
            <a:off x="3367088" y="4267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1" name="Line 29">
            <a:extLst>
              <a:ext uri="{FF2B5EF4-FFF2-40B4-BE49-F238E27FC236}">
                <a16:creationId xmlns:a16="http://schemas.microsoft.com/office/drawing/2014/main" id="{7BD16FD8-4225-4C45-A5EF-DE9F833ACE95}"/>
              </a:ext>
            </a:extLst>
          </p:cNvPr>
          <p:cNvSpPr>
            <a:spLocks noChangeShapeType="1"/>
          </p:cNvSpPr>
          <p:nvPr/>
        </p:nvSpPr>
        <p:spPr bwMode="auto">
          <a:xfrm>
            <a:off x="5119688" y="4267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2" name="Text Box 30">
            <a:extLst>
              <a:ext uri="{FF2B5EF4-FFF2-40B4-BE49-F238E27FC236}">
                <a16:creationId xmlns:a16="http://schemas.microsoft.com/office/drawing/2014/main" id="{64D9A520-A068-4A37-B362-FB172737A3D8}"/>
              </a:ext>
            </a:extLst>
          </p:cNvPr>
          <p:cNvSpPr txBox="1">
            <a:spLocks noChangeArrowheads="1"/>
          </p:cNvSpPr>
          <p:nvPr/>
        </p:nvSpPr>
        <p:spPr bwMode="auto">
          <a:xfrm>
            <a:off x="4189413" y="5243513"/>
            <a:ext cx="42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(b)</a:t>
            </a:r>
          </a:p>
        </p:txBody>
      </p:sp>
      <p:sp>
        <p:nvSpPr>
          <p:cNvPr id="8223" name="Text Box 31">
            <a:extLst>
              <a:ext uri="{FF2B5EF4-FFF2-40B4-BE49-F238E27FC236}">
                <a16:creationId xmlns:a16="http://schemas.microsoft.com/office/drawing/2014/main" id="{5674836B-0C3A-4503-8443-4B4EC71CEF1C}"/>
              </a:ext>
            </a:extLst>
          </p:cNvPr>
          <p:cNvSpPr txBox="1">
            <a:spLocks noChangeArrowheads="1"/>
          </p:cNvSpPr>
          <p:nvPr/>
        </p:nvSpPr>
        <p:spPr bwMode="auto">
          <a:xfrm>
            <a:off x="4205288" y="2514600"/>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graphicFrame>
        <p:nvGraphicFramePr>
          <p:cNvPr id="8224" name="Object 32">
            <a:extLst>
              <a:ext uri="{FF2B5EF4-FFF2-40B4-BE49-F238E27FC236}">
                <a16:creationId xmlns:a16="http://schemas.microsoft.com/office/drawing/2014/main" id="{C34D128E-6709-4EF0-BFDA-5425E3C23F69}"/>
              </a:ext>
            </a:extLst>
          </p:cNvPr>
          <p:cNvGraphicFramePr>
            <a:graphicFrameLocks noChangeAspect="1"/>
          </p:cNvGraphicFramePr>
          <p:nvPr/>
        </p:nvGraphicFramePr>
        <p:xfrm>
          <a:off x="3443288" y="3810000"/>
          <a:ext cx="285750" cy="366713"/>
        </p:xfrm>
        <a:graphic>
          <a:graphicData uri="http://schemas.openxmlformats.org/presentationml/2006/ole">
            <mc:AlternateContent xmlns:mc="http://schemas.openxmlformats.org/markup-compatibility/2006">
              <mc:Choice xmlns:v="urn:schemas-microsoft-com:vml" Requires="v">
                <p:oleObj spid="_x0000_s3078" name="Equation" r:id="rId12" imgW="177480" imgH="228600" progId="Equation.DSMT4">
                  <p:embed/>
                </p:oleObj>
              </mc:Choice>
              <mc:Fallback>
                <p:oleObj name="Equation" r:id="rId12" imgW="177480" imgH="228600" progId="Equation.DSMT4">
                  <p:embed/>
                  <p:pic>
                    <p:nvPicPr>
                      <p:cNvPr id="0" name="Object 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43288" y="3810000"/>
                        <a:ext cx="2857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5" name="Object 33">
            <a:extLst>
              <a:ext uri="{FF2B5EF4-FFF2-40B4-BE49-F238E27FC236}">
                <a16:creationId xmlns:a16="http://schemas.microsoft.com/office/drawing/2014/main" id="{BE19499D-ABAE-4030-AE4B-FDDF53E9B647}"/>
              </a:ext>
            </a:extLst>
          </p:cNvPr>
          <p:cNvGraphicFramePr>
            <a:graphicFrameLocks noChangeAspect="1"/>
          </p:cNvGraphicFramePr>
          <p:nvPr/>
        </p:nvGraphicFramePr>
        <p:xfrm>
          <a:off x="2986088" y="4495800"/>
          <a:ext cx="327025" cy="392113"/>
        </p:xfrm>
        <a:graphic>
          <a:graphicData uri="http://schemas.openxmlformats.org/presentationml/2006/ole">
            <mc:AlternateContent xmlns:mc="http://schemas.openxmlformats.org/markup-compatibility/2006">
              <mc:Choice xmlns:v="urn:schemas-microsoft-com:vml" Requires="v">
                <p:oleObj spid="_x0000_s3079" name="Equation" r:id="rId14" imgW="190440" imgH="228600" progId="Equation.DSMT4">
                  <p:embed/>
                </p:oleObj>
              </mc:Choice>
              <mc:Fallback>
                <p:oleObj name="Equation" r:id="rId14" imgW="190440" imgH="228600" progId="Equation.DSMT4">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6088" y="4495800"/>
                        <a:ext cx="327025"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6" name="Object 34">
            <a:extLst>
              <a:ext uri="{FF2B5EF4-FFF2-40B4-BE49-F238E27FC236}">
                <a16:creationId xmlns:a16="http://schemas.microsoft.com/office/drawing/2014/main" id="{5B8DF7E2-3A48-4FD8-A79F-8D8A78759DEE}"/>
              </a:ext>
            </a:extLst>
          </p:cNvPr>
          <p:cNvGraphicFramePr>
            <a:graphicFrameLocks noChangeAspect="1"/>
          </p:cNvGraphicFramePr>
          <p:nvPr/>
        </p:nvGraphicFramePr>
        <p:xfrm>
          <a:off x="5195888" y="3810000"/>
          <a:ext cx="225425" cy="276225"/>
        </p:xfrm>
        <a:graphic>
          <a:graphicData uri="http://schemas.openxmlformats.org/presentationml/2006/ole">
            <mc:AlternateContent xmlns:mc="http://schemas.openxmlformats.org/markup-compatibility/2006">
              <mc:Choice xmlns:v="urn:schemas-microsoft-com:vml" Requires="v">
                <p:oleObj spid="_x0000_s3080" name="Equation" r:id="rId15" imgW="114120" imgH="139680" progId="Equation.DSMT4">
                  <p:embed/>
                </p:oleObj>
              </mc:Choice>
              <mc:Fallback>
                <p:oleObj name="Equation" r:id="rId15" imgW="114120" imgH="139680" progId="Equation.DSMT4">
                  <p:embed/>
                  <p:pic>
                    <p:nvPicPr>
                      <p:cNvPr id="0" name="Object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95888" y="3810000"/>
                        <a:ext cx="2254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7" name="Object 35">
            <a:extLst>
              <a:ext uri="{FF2B5EF4-FFF2-40B4-BE49-F238E27FC236}">
                <a16:creationId xmlns:a16="http://schemas.microsoft.com/office/drawing/2014/main" id="{552C53A6-3C53-44AE-995E-4F9865B3B99F}"/>
              </a:ext>
            </a:extLst>
          </p:cNvPr>
          <p:cNvGraphicFramePr>
            <a:graphicFrameLocks noChangeAspect="1"/>
          </p:cNvGraphicFramePr>
          <p:nvPr/>
        </p:nvGraphicFramePr>
        <p:xfrm>
          <a:off x="5500688" y="4495800"/>
          <a:ext cx="304800" cy="304800"/>
        </p:xfrm>
        <a:graphic>
          <a:graphicData uri="http://schemas.openxmlformats.org/presentationml/2006/ole">
            <mc:AlternateContent xmlns:mc="http://schemas.openxmlformats.org/markup-compatibility/2006">
              <mc:Choice xmlns:v="urn:schemas-microsoft-com:vml" Requires="v">
                <p:oleObj spid="_x0000_s3081" name="Equation" r:id="rId16" imgW="164880" imgH="164880" progId="Equation.DSMT4">
                  <p:embed/>
                </p:oleObj>
              </mc:Choice>
              <mc:Fallback>
                <p:oleObj name="Equation" r:id="rId16" imgW="164880" imgH="164880" progId="Equation.DSMT4">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00688" y="4495800"/>
                        <a:ext cx="3048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8" name="Text Box 36">
            <a:extLst>
              <a:ext uri="{FF2B5EF4-FFF2-40B4-BE49-F238E27FC236}">
                <a16:creationId xmlns:a16="http://schemas.microsoft.com/office/drawing/2014/main" id="{9F65C89D-E589-4221-9C5A-3BDF63C59F80}"/>
              </a:ext>
            </a:extLst>
          </p:cNvPr>
          <p:cNvSpPr txBox="1">
            <a:spLocks noChangeArrowheads="1"/>
          </p:cNvSpPr>
          <p:nvPr/>
        </p:nvSpPr>
        <p:spPr bwMode="auto">
          <a:xfrm>
            <a:off x="1752600" y="685800"/>
            <a:ext cx="568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sending transducer and its equivalent transfer matrix</a:t>
            </a:r>
          </a:p>
        </p:txBody>
      </p:sp>
      <p:sp>
        <p:nvSpPr>
          <p:cNvPr id="8229" name="Text Box 37">
            <a:extLst>
              <a:ext uri="{FF2B5EF4-FFF2-40B4-BE49-F238E27FC236}">
                <a16:creationId xmlns:a16="http://schemas.microsoft.com/office/drawing/2014/main" id="{1F9B7065-D280-494C-99E5-813C7163A371}"/>
              </a:ext>
            </a:extLst>
          </p:cNvPr>
          <p:cNvSpPr txBox="1">
            <a:spLocks noChangeArrowheads="1"/>
          </p:cNvSpPr>
          <p:nvPr/>
        </p:nvSpPr>
        <p:spPr bwMode="auto">
          <a:xfrm>
            <a:off x="1600200" y="1752600"/>
            <a:ext cx="1758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voltage, current</a:t>
            </a:r>
          </a:p>
        </p:txBody>
      </p:sp>
      <p:sp>
        <p:nvSpPr>
          <p:cNvPr id="8230" name="Text Box 38">
            <a:extLst>
              <a:ext uri="{FF2B5EF4-FFF2-40B4-BE49-F238E27FC236}">
                <a16:creationId xmlns:a16="http://schemas.microsoft.com/office/drawing/2014/main" id="{390BC6F5-F2FB-4141-BD29-8F7023BA0014}"/>
              </a:ext>
            </a:extLst>
          </p:cNvPr>
          <p:cNvSpPr txBox="1">
            <a:spLocks noChangeArrowheads="1"/>
          </p:cNvSpPr>
          <p:nvPr/>
        </p:nvSpPr>
        <p:spPr bwMode="auto">
          <a:xfrm>
            <a:off x="5470525" y="1712913"/>
            <a:ext cx="158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force, velocity</a:t>
            </a:r>
          </a:p>
        </p:txBody>
      </p:sp>
      <p:graphicFrame>
        <p:nvGraphicFramePr>
          <p:cNvPr id="2" name="Object 1">
            <a:extLst>
              <a:ext uri="{FF2B5EF4-FFF2-40B4-BE49-F238E27FC236}">
                <a16:creationId xmlns:a16="http://schemas.microsoft.com/office/drawing/2014/main" id="{59963B95-9F11-49E5-A013-99117D19DB7E}"/>
              </a:ext>
            </a:extLst>
          </p:cNvPr>
          <p:cNvGraphicFramePr>
            <a:graphicFrameLocks noChangeAspect="1"/>
          </p:cNvGraphicFramePr>
          <p:nvPr>
            <p:extLst>
              <p:ext uri="{D42A27DB-BD31-4B8C-83A1-F6EECF244321}">
                <p14:modId xmlns:p14="http://schemas.microsoft.com/office/powerpoint/2010/main" val="228258526"/>
              </p:ext>
            </p:extLst>
          </p:nvPr>
        </p:nvGraphicFramePr>
        <p:xfrm>
          <a:off x="3104482" y="5638799"/>
          <a:ext cx="2719136" cy="914400"/>
        </p:xfrm>
        <a:graphic>
          <a:graphicData uri="http://schemas.openxmlformats.org/presentationml/2006/ole">
            <mc:AlternateContent xmlns:mc="http://schemas.openxmlformats.org/markup-compatibility/2006">
              <mc:Choice xmlns:v="urn:schemas-microsoft-com:vml" Requires="v">
                <p:oleObj spid="_x0000_s3082" name="Equation" r:id="rId17" imgW="1434960" imgH="482400" progId="Equation.DSMT4">
                  <p:embed/>
                </p:oleObj>
              </mc:Choice>
              <mc:Fallback>
                <p:oleObj name="Equation" r:id="rId17" imgW="1434960" imgH="482400" progId="Equation.DSMT4">
                  <p:embed/>
                  <p:pic>
                    <p:nvPicPr>
                      <p:cNvPr id="0" name=""/>
                      <p:cNvPicPr/>
                      <p:nvPr/>
                    </p:nvPicPr>
                    <p:blipFill>
                      <a:blip r:embed="rId18"/>
                      <a:stretch>
                        <a:fillRect/>
                      </a:stretch>
                    </p:blipFill>
                    <p:spPr>
                      <a:xfrm>
                        <a:off x="3104482" y="5638799"/>
                        <a:ext cx="2719136" cy="914400"/>
                      </a:xfrm>
                      <a:prstGeom prst="rect">
                        <a:avLst/>
                      </a:prstGeom>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0" name="Group 4">
            <a:extLst>
              <a:ext uri="{FF2B5EF4-FFF2-40B4-BE49-F238E27FC236}">
                <a16:creationId xmlns:a16="http://schemas.microsoft.com/office/drawing/2014/main" id="{38D79F8B-BB96-4691-85C2-BC77D8BF48BA}"/>
              </a:ext>
            </a:extLst>
          </p:cNvPr>
          <p:cNvGrpSpPr>
            <a:grpSpLocks/>
          </p:cNvGrpSpPr>
          <p:nvPr/>
        </p:nvGrpSpPr>
        <p:grpSpPr bwMode="auto">
          <a:xfrm>
            <a:off x="3200400" y="2406650"/>
            <a:ext cx="3313113" cy="4451350"/>
            <a:chOff x="1536" y="672"/>
            <a:chExt cx="2087" cy="2804"/>
          </a:xfrm>
        </p:grpSpPr>
        <p:sp>
          <p:nvSpPr>
            <p:cNvPr id="9221" name="Rectangle 5">
              <a:extLst>
                <a:ext uri="{FF2B5EF4-FFF2-40B4-BE49-F238E27FC236}">
                  <a16:creationId xmlns:a16="http://schemas.microsoft.com/office/drawing/2014/main" id="{E352DA65-3C3D-4581-9762-2ABB3DE4C3A6}"/>
                </a:ext>
              </a:extLst>
            </p:cNvPr>
            <p:cNvSpPr>
              <a:spLocks noChangeArrowheads="1"/>
            </p:cNvSpPr>
            <p:nvPr/>
          </p:nvSpPr>
          <p:spPr bwMode="auto">
            <a:xfrm>
              <a:off x="2108" y="922"/>
              <a:ext cx="528" cy="62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6">
              <a:extLst>
                <a:ext uri="{FF2B5EF4-FFF2-40B4-BE49-F238E27FC236}">
                  <a16:creationId xmlns:a16="http://schemas.microsoft.com/office/drawing/2014/main" id="{E09EC535-9259-4AB8-9746-B86E7F8EC6AF}"/>
                </a:ext>
              </a:extLst>
            </p:cNvPr>
            <p:cNvSpPr>
              <a:spLocks noChangeShapeType="1"/>
            </p:cNvSpPr>
            <p:nvPr/>
          </p:nvSpPr>
          <p:spPr bwMode="auto">
            <a:xfrm flipH="1">
              <a:off x="1820" y="1018"/>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7">
              <a:extLst>
                <a:ext uri="{FF2B5EF4-FFF2-40B4-BE49-F238E27FC236}">
                  <a16:creationId xmlns:a16="http://schemas.microsoft.com/office/drawing/2014/main" id="{A10C6C44-51DB-4834-ADA8-1ADD754091E6}"/>
                </a:ext>
              </a:extLst>
            </p:cNvPr>
            <p:cNvSpPr>
              <a:spLocks noChangeShapeType="1"/>
            </p:cNvSpPr>
            <p:nvPr/>
          </p:nvSpPr>
          <p:spPr bwMode="auto">
            <a:xfrm flipH="1">
              <a:off x="1827" y="1450"/>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Line 8">
              <a:extLst>
                <a:ext uri="{FF2B5EF4-FFF2-40B4-BE49-F238E27FC236}">
                  <a16:creationId xmlns:a16="http://schemas.microsoft.com/office/drawing/2014/main" id="{780CB47C-82A6-4CA7-8126-10C317BE7BFE}"/>
                </a:ext>
              </a:extLst>
            </p:cNvPr>
            <p:cNvSpPr>
              <a:spLocks noChangeShapeType="1"/>
            </p:cNvSpPr>
            <p:nvPr/>
          </p:nvSpPr>
          <p:spPr bwMode="auto">
            <a:xfrm flipH="1">
              <a:off x="2637" y="1021"/>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5" name="Line 9">
              <a:extLst>
                <a:ext uri="{FF2B5EF4-FFF2-40B4-BE49-F238E27FC236}">
                  <a16:creationId xmlns:a16="http://schemas.microsoft.com/office/drawing/2014/main" id="{7665C0E0-6418-442F-9C7B-71B7F38147ED}"/>
                </a:ext>
              </a:extLst>
            </p:cNvPr>
            <p:cNvSpPr>
              <a:spLocks noChangeShapeType="1"/>
            </p:cNvSpPr>
            <p:nvPr/>
          </p:nvSpPr>
          <p:spPr bwMode="auto">
            <a:xfrm flipH="1">
              <a:off x="2641" y="1462"/>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Line 10">
              <a:extLst>
                <a:ext uri="{FF2B5EF4-FFF2-40B4-BE49-F238E27FC236}">
                  <a16:creationId xmlns:a16="http://schemas.microsoft.com/office/drawing/2014/main" id="{D740E752-B632-4801-BE16-1D25000644ED}"/>
                </a:ext>
              </a:extLst>
            </p:cNvPr>
            <p:cNvSpPr>
              <a:spLocks noChangeShapeType="1"/>
            </p:cNvSpPr>
            <p:nvPr/>
          </p:nvSpPr>
          <p:spPr bwMode="auto">
            <a:xfrm flipV="1">
              <a:off x="1820" y="1066"/>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Line 11">
              <a:extLst>
                <a:ext uri="{FF2B5EF4-FFF2-40B4-BE49-F238E27FC236}">
                  <a16:creationId xmlns:a16="http://schemas.microsoft.com/office/drawing/2014/main" id="{CF507798-6A15-4CD6-B9FB-4E83D60B490B}"/>
                </a:ext>
              </a:extLst>
            </p:cNvPr>
            <p:cNvSpPr>
              <a:spLocks noChangeShapeType="1"/>
            </p:cNvSpPr>
            <p:nvPr/>
          </p:nvSpPr>
          <p:spPr bwMode="auto">
            <a:xfrm flipV="1">
              <a:off x="2832" y="1056"/>
              <a:ext cx="0"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8" name="Line 12">
              <a:extLst>
                <a:ext uri="{FF2B5EF4-FFF2-40B4-BE49-F238E27FC236}">
                  <a16:creationId xmlns:a16="http://schemas.microsoft.com/office/drawing/2014/main" id="{361C51DB-88B9-4E79-9163-F2EF7B921029}"/>
                </a:ext>
              </a:extLst>
            </p:cNvPr>
            <p:cNvSpPr>
              <a:spLocks noChangeShapeType="1"/>
            </p:cNvSpPr>
            <p:nvPr/>
          </p:nvSpPr>
          <p:spPr bwMode="auto">
            <a:xfrm>
              <a:off x="1772" y="922"/>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9" name="Line 13">
              <a:extLst>
                <a:ext uri="{FF2B5EF4-FFF2-40B4-BE49-F238E27FC236}">
                  <a16:creationId xmlns:a16="http://schemas.microsoft.com/office/drawing/2014/main" id="{DBDB969C-F43C-43AA-99F2-022E448C16DA}"/>
                </a:ext>
              </a:extLst>
            </p:cNvPr>
            <p:cNvSpPr>
              <a:spLocks noChangeShapeType="1"/>
            </p:cNvSpPr>
            <p:nvPr/>
          </p:nvSpPr>
          <p:spPr bwMode="auto">
            <a:xfrm>
              <a:off x="2732" y="922"/>
              <a:ext cx="16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0" name="Text Box 14">
              <a:extLst>
                <a:ext uri="{FF2B5EF4-FFF2-40B4-BE49-F238E27FC236}">
                  <a16:creationId xmlns:a16="http://schemas.microsoft.com/office/drawing/2014/main" id="{2AB72AC3-F4AC-4121-B5B3-D2C29F30252D}"/>
                </a:ext>
              </a:extLst>
            </p:cNvPr>
            <p:cNvSpPr txBox="1">
              <a:spLocks noChangeArrowheads="1"/>
            </p:cNvSpPr>
            <p:nvPr/>
          </p:nvSpPr>
          <p:spPr bwMode="auto">
            <a:xfrm>
              <a:off x="1536" y="1112"/>
              <a:ext cx="262"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600" i="1">
                  <a:latin typeface="Times New Roman" panose="02020603050405020304" pitchFamily="18" charset="0"/>
                </a:rPr>
                <a:t>V</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sp>
          <p:nvSpPr>
            <p:cNvPr id="9231" name="Text Box 15">
              <a:extLst>
                <a:ext uri="{FF2B5EF4-FFF2-40B4-BE49-F238E27FC236}">
                  <a16:creationId xmlns:a16="http://schemas.microsoft.com/office/drawing/2014/main" id="{EF209BA0-5ED6-4A19-AE3B-EE4330FBE856}"/>
                </a:ext>
              </a:extLst>
            </p:cNvPr>
            <p:cNvSpPr txBox="1">
              <a:spLocks noChangeArrowheads="1"/>
            </p:cNvSpPr>
            <p:nvPr/>
          </p:nvSpPr>
          <p:spPr bwMode="auto">
            <a:xfrm>
              <a:off x="1792" y="672"/>
              <a:ext cx="253"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1600" i="1">
                  <a:latin typeface="Times New Roman" panose="02020603050405020304" pitchFamily="18" charset="0"/>
                </a:rPr>
                <a:t>I</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sp>
          <p:nvSpPr>
            <p:cNvPr id="9232" name="Line 16">
              <a:extLst>
                <a:ext uri="{FF2B5EF4-FFF2-40B4-BE49-F238E27FC236}">
                  <a16:creationId xmlns:a16="http://schemas.microsoft.com/office/drawing/2014/main" id="{44DA6DE9-FEF3-4A01-9859-E2611C5C68CD}"/>
                </a:ext>
              </a:extLst>
            </p:cNvPr>
            <p:cNvSpPr>
              <a:spLocks noChangeShapeType="1"/>
            </p:cNvSpPr>
            <p:nvPr/>
          </p:nvSpPr>
          <p:spPr bwMode="auto">
            <a:xfrm>
              <a:off x="2928" y="1022"/>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3" name="Rectangle 17">
              <a:extLst>
                <a:ext uri="{FF2B5EF4-FFF2-40B4-BE49-F238E27FC236}">
                  <a16:creationId xmlns:a16="http://schemas.microsoft.com/office/drawing/2014/main" id="{055B9ED3-EA5F-4D32-A0A9-C1A802C00F96}"/>
                </a:ext>
              </a:extLst>
            </p:cNvPr>
            <p:cNvSpPr>
              <a:spLocks noChangeArrowheads="1"/>
            </p:cNvSpPr>
            <p:nvPr/>
          </p:nvSpPr>
          <p:spPr bwMode="auto">
            <a:xfrm>
              <a:off x="2880" y="1131"/>
              <a:ext cx="96"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9234" name="Object 18">
              <a:extLst>
                <a:ext uri="{FF2B5EF4-FFF2-40B4-BE49-F238E27FC236}">
                  <a16:creationId xmlns:a16="http://schemas.microsoft.com/office/drawing/2014/main" id="{7250D1AB-11ED-4995-B92E-E2B885A7158F}"/>
                </a:ext>
              </a:extLst>
            </p:cNvPr>
            <p:cNvGraphicFramePr>
              <a:graphicFrameLocks noChangeAspect="1"/>
            </p:cNvGraphicFramePr>
            <p:nvPr/>
          </p:nvGraphicFramePr>
          <p:xfrm>
            <a:off x="2984" y="1104"/>
            <a:ext cx="262" cy="216"/>
          </p:xfrm>
          <a:graphic>
            <a:graphicData uri="http://schemas.openxmlformats.org/presentationml/2006/ole">
              <mc:AlternateContent xmlns:mc="http://schemas.openxmlformats.org/markup-compatibility/2006">
                <mc:Choice xmlns:v="urn:schemas-microsoft-com:vml" Requires="v">
                  <p:oleObj spid="_x0000_s4098" name="Equation" r:id="rId4" imgW="291960" imgH="241200" progId="Equation.DSMT4">
                    <p:embed/>
                  </p:oleObj>
                </mc:Choice>
                <mc:Fallback>
                  <p:oleObj name="Equation" r:id="rId4" imgW="291960" imgH="2412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4" y="1104"/>
                          <a:ext cx="262" cy="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35" name="Object 19">
              <a:extLst>
                <a:ext uri="{FF2B5EF4-FFF2-40B4-BE49-F238E27FC236}">
                  <a16:creationId xmlns:a16="http://schemas.microsoft.com/office/drawing/2014/main" id="{0AC03F67-1FD8-44C5-ABD6-1086203F145F}"/>
                </a:ext>
              </a:extLst>
            </p:cNvPr>
            <p:cNvGraphicFramePr>
              <a:graphicFrameLocks noChangeAspect="1"/>
            </p:cNvGraphicFramePr>
            <p:nvPr/>
          </p:nvGraphicFramePr>
          <p:xfrm>
            <a:off x="2228" y="1104"/>
            <a:ext cx="304" cy="239"/>
          </p:xfrm>
          <a:graphic>
            <a:graphicData uri="http://schemas.openxmlformats.org/presentationml/2006/ole">
              <mc:AlternateContent xmlns:mc="http://schemas.openxmlformats.org/markup-compatibility/2006">
                <mc:Choice xmlns:v="urn:schemas-microsoft-com:vml" Requires="v">
                  <p:oleObj spid="_x0000_s4099" name="Equation" r:id="rId6" imgW="355320" imgH="279360" progId="Equation.DSMT4">
                    <p:embed/>
                  </p:oleObj>
                </mc:Choice>
                <mc:Fallback>
                  <p:oleObj name="Equation" r:id="rId6" imgW="355320" imgH="27936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8" y="1104"/>
                          <a:ext cx="304" cy="2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36" name="Object 20">
              <a:extLst>
                <a:ext uri="{FF2B5EF4-FFF2-40B4-BE49-F238E27FC236}">
                  <a16:creationId xmlns:a16="http://schemas.microsoft.com/office/drawing/2014/main" id="{11A945F7-64AF-4CC5-9179-3A2CC767FF36}"/>
                </a:ext>
              </a:extLst>
            </p:cNvPr>
            <p:cNvGraphicFramePr>
              <a:graphicFrameLocks noChangeAspect="1"/>
            </p:cNvGraphicFramePr>
            <p:nvPr/>
          </p:nvGraphicFramePr>
          <p:xfrm>
            <a:off x="2640" y="1104"/>
            <a:ext cx="158" cy="219"/>
          </p:xfrm>
          <a:graphic>
            <a:graphicData uri="http://schemas.openxmlformats.org/presentationml/2006/ole">
              <mc:AlternateContent xmlns:mc="http://schemas.openxmlformats.org/markup-compatibility/2006">
                <mc:Choice xmlns:v="urn:schemas-microsoft-com:vml" Requires="v">
                  <p:oleObj spid="_x0000_s4100" name="Equation" r:id="rId8" imgW="164880" imgH="228600" progId="Equation.DSMT4">
                    <p:embed/>
                  </p:oleObj>
                </mc:Choice>
                <mc:Fallback>
                  <p:oleObj name="Equation" r:id="rId8" imgW="164880" imgH="228600" progId="Equation.DSMT4">
                    <p:embed/>
                    <p:pic>
                      <p:nvPicPr>
                        <p:cNvPr id="0"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40" y="1104"/>
                          <a:ext cx="158"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37" name="Object 21">
              <a:extLst>
                <a:ext uri="{FF2B5EF4-FFF2-40B4-BE49-F238E27FC236}">
                  <a16:creationId xmlns:a16="http://schemas.microsoft.com/office/drawing/2014/main" id="{68295E90-13AD-41D2-AC00-AF60FB4E7084}"/>
                </a:ext>
              </a:extLst>
            </p:cNvPr>
            <p:cNvGraphicFramePr>
              <a:graphicFrameLocks noChangeAspect="1"/>
            </p:cNvGraphicFramePr>
            <p:nvPr/>
          </p:nvGraphicFramePr>
          <p:xfrm>
            <a:off x="2688" y="708"/>
            <a:ext cx="122" cy="199"/>
          </p:xfrm>
          <a:graphic>
            <a:graphicData uri="http://schemas.openxmlformats.org/presentationml/2006/ole">
              <mc:AlternateContent xmlns:mc="http://schemas.openxmlformats.org/markup-compatibility/2006">
                <mc:Choice xmlns:v="urn:schemas-microsoft-com:vml" Requires="v">
                  <p:oleObj spid="_x0000_s4101" name="Equation" r:id="rId10" imgW="139680" imgH="228600" progId="Equation.DSMT4">
                    <p:embed/>
                  </p:oleObj>
                </mc:Choice>
                <mc:Fallback>
                  <p:oleObj name="Equation" r:id="rId10" imgW="139680" imgH="228600" progId="Equation.DSMT4">
                    <p:embed/>
                    <p:pic>
                      <p:nvPicPr>
                        <p:cNvPr id="0"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88" y="708"/>
                          <a:ext cx="122" cy="1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8" name="Rectangle 22">
              <a:extLst>
                <a:ext uri="{FF2B5EF4-FFF2-40B4-BE49-F238E27FC236}">
                  <a16:creationId xmlns:a16="http://schemas.microsoft.com/office/drawing/2014/main" id="{36F880F3-55CF-49EB-A9B9-58D024C78AC1}"/>
                </a:ext>
              </a:extLst>
            </p:cNvPr>
            <p:cNvSpPr>
              <a:spLocks noChangeArrowheads="1"/>
            </p:cNvSpPr>
            <p:nvPr/>
          </p:nvSpPr>
          <p:spPr bwMode="auto">
            <a:xfrm>
              <a:off x="2250" y="2388"/>
              <a:ext cx="187" cy="48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9" name="Line 23">
              <a:extLst>
                <a:ext uri="{FF2B5EF4-FFF2-40B4-BE49-F238E27FC236}">
                  <a16:creationId xmlns:a16="http://schemas.microsoft.com/office/drawing/2014/main" id="{DCEF5419-16F1-43B1-BC74-21898CED0863}"/>
                </a:ext>
              </a:extLst>
            </p:cNvPr>
            <p:cNvSpPr>
              <a:spLocks noChangeShapeType="1"/>
            </p:cNvSpPr>
            <p:nvPr/>
          </p:nvSpPr>
          <p:spPr bwMode="auto">
            <a:xfrm flipV="1">
              <a:off x="2342" y="2266"/>
              <a:ext cx="0" cy="12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0" name="Line 24">
              <a:extLst>
                <a:ext uri="{FF2B5EF4-FFF2-40B4-BE49-F238E27FC236}">
                  <a16:creationId xmlns:a16="http://schemas.microsoft.com/office/drawing/2014/main" id="{3FDF5BC1-3E40-48B9-9AA2-868DE0F626A5}"/>
                </a:ext>
              </a:extLst>
            </p:cNvPr>
            <p:cNvSpPr>
              <a:spLocks noChangeShapeType="1"/>
            </p:cNvSpPr>
            <p:nvPr/>
          </p:nvSpPr>
          <p:spPr bwMode="auto">
            <a:xfrm flipH="1">
              <a:off x="2339" y="2876"/>
              <a:ext cx="3" cy="10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1" name="Line 25">
              <a:extLst>
                <a:ext uri="{FF2B5EF4-FFF2-40B4-BE49-F238E27FC236}">
                  <a16:creationId xmlns:a16="http://schemas.microsoft.com/office/drawing/2014/main" id="{D108A627-3E27-4B10-94E5-8020A24FD4E3}"/>
                </a:ext>
              </a:extLst>
            </p:cNvPr>
            <p:cNvSpPr>
              <a:spLocks noChangeShapeType="1"/>
            </p:cNvSpPr>
            <p:nvPr/>
          </p:nvSpPr>
          <p:spPr bwMode="auto">
            <a:xfrm flipH="1">
              <a:off x="1856" y="2984"/>
              <a:ext cx="48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2" name="Line 26">
              <a:extLst>
                <a:ext uri="{FF2B5EF4-FFF2-40B4-BE49-F238E27FC236}">
                  <a16:creationId xmlns:a16="http://schemas.microsoft.com/office/drawing/2014/main" id="{554BE48C-9031-4438-B860-554A746D2E8D}"/>
                </a:ext>
              </a:extLst>
            </p:cNvPr>
            <p:cNvSpPr>
              <a:spLocks noChangeShapeType="1"/>
            </p:cNvSpPr>
            <p:nvPr/>
          </p:nvSpPr>
          <p:spPr bwMode="auto">
            <a:xfrm flipH="1">
              <a:off x="1850" y="2276"/>
              <a:ext cx="48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3" name="Line 27">
              <a:extLst>
                <a:ext uri="{FF2B5EF4-FFF2-40B4-BE49-F238E27FC236}">
                  <a16:creationId xmlns:a16="http://schemas.microsoft.com/office/drawing/2014/main" id="{202DA611-844F-46A9-8FD8-061487D030C9}"/>
                </a:ext>
              </a:extLst>
            </p:cNvPr>
            <p:cNvSpPr>
              <a:spLocks noChangeShapeType="1"/>
            </p:cNvSpPr>
            <p:nvPr/>
          </p:nvSpPr>
          <p:spPr bwMode="auto">
            <a:xfrm>
              <a:off x="1840" y="2226"/>
              <a:ext cx="1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4" name="Line 28">
              <a:extLst>
                <a:ext uri="{FF2B5EF4-FFF2-40B4-BE49-F238E27FC236}">
                  <a16:creationId xmlns:a16="http://schemas.microsoft.com/office/drawing/2014/main" id="{F62A5055-2F3F-41F5-B3D3-693C19AADCB3}"/>
                </a:ext>
              </a:extLst>
            </p:cNvPr>
            <p:cNvSpPr>
              <a:spLocks noChangeShapeType="1"/>
            </p:cNvSpPr>
            <p:nvPr/>
          </p:nvSpPr>
          <p:spPr bwMode="auto">
            <a:xfrm flipV="1">
              <a:off x="1877" y="2307"/>
              <a:ext cx="0" cy="64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5" name="Line 29">
              <a:extLst>
                <a:ext uri="{FF2B5EF4-FFF2-40B4-BE49-F238E27FC236}">
                  <a16:creationId xmlns:a16="http://schemas.microsoft.com/office/drawing/2014/main" id="{A901CA99-5240-4D6A-8A2A-B30D4B66FA66}"/>
                </a:ext>
              </a:extLst>
            </p:cNvPr>
            <p:cNvSpPr>
              <a:spLocks noChangeShapeType="1"/>
            </p:cNvSpPr>
            <p:nvPr/>
          </p:nvSpPr>
          <p:spPr bwMode="auto">
            <a:xfrm>
              <a:off x="2064" y="2064"/>
              <a:ext cx="0" cy="113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6" name="Line 30">
              <a:extLst>
                <a:ext uri="{FF2B5EF4-FFF2-40B4-BE49-F238E27FC236}">
                  <a16:creationId xmlns:a16="http://schemas.microsoft.com/office/drawing/2014/main" id="{21C7656A-6322-4450-8B6F-631D8DBB9731}"/>
                </a:ext>
              </a:extLst>
            </p:cNvPr>
            <p:cNvSpPr>
              <a:spLocks noChangeShapeType="1"/>
            </p:cNvSpPr>
            <p:nvPr/>
          </p:nvSpPr>
          <p:spPr bwMode="auto">
            <a:xfrm flipV="1">
              <a:off x="2060" y="2590"/>
              <a:ext cx="825" cy="6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7" name="Line 31">
              <a:extLst>
                <a:ext uri="{FF2B5EF4-FFF2-40B4-BE49-F238E27FC236}">
                  <a16:creationId xmlns:a16="http://schemas.microsoft.com/office/drawing/2014/main" id="{909FF556-B119-40CE-BF17-C325834329C1}"/>
                </a:ext>
              </a:extLst>
            </p:cNvPr>
            <p:cNvSpPr>
              <a:spLocks noChangeShapeType="1"/>
            </p:cNvSpPr>
            <p:nvPr/>
          </p:nvSpPr>
          <p:spPr bwMode="auto">
            <a:xfrm flipH="1" flipV="1">
              <a:off x="2064" y="2064"/>
              <a:ext cx="821" cy="52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8" name="Line 32">
              <a:extLst>
                <a:ext uri="{FF2B5EF4-FFF2-40B4-BE49-F238E27FC236}">
                  <a16:creationId xmlns:a16="http://schemas.microsoft.com/office/drawing/2014/main" id="{70137829-A098-4186-BA97-A3921AC6DB01}"/>
                </a:ext>
              </a:extLst>
            </p:cNvPr>
            <p:cNvSpPr>
              <a:spLocks noChangeShapeType="1"/>
            </p:cNvSpPr>
            <p:nvPr/>
          </p:nvSpPr>
          <p:spPr bwMode="auto">
            <a:xfrm>
              <a:off x="2885" y="2590"/>
              <a:ext cx="29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9249" name="Object 33">
              <a:extLst>
                <a:ext uri="{FF2B5EF4-FFF2-40B4-BE49-F238E27FC236}">
                  <a16:creationId xmlns:a16="http://schemas.microsoft.com/office/drawing/2014/main" id="{ACBA7CC4-1C5A-4EC0-BC72-0E13605C9C88}"/>
                </a:ext>
              </a:extLst>
            </p:cNvPr>
            <p:cNvGraphicFramePr>
              <a:graphicFrameLocks noChangeAspect="1"/>
            </p:cNvGraphicFramePr>
            <p:nvPr>
              <p:extLst>
                <p:ext uri="{D42A27DB-BD31-4B8C-83A1-F6EECF244321}">
                  <p14:modId xmlns:p14="http://schemas.microsoft.com/office/powerpoint/2010/main" val="1223157417"/>
                </p:ext>
              </p:extLst>
            </p:nvPr>
          </p:nvGraphicFramePr>
          <p:xfrm>
            <a:off x="2430" y="2473"/>
            <a:ext cx="306" cy="253"/>
          </p:xfrm>
          <a:graphic>
            <a:graphicData uri="http://schemas.openxmlformats.org/presentationml/2006/ole">
              <mc:AlternateContent xmlns:mc="http://schemas.openxmlformats.org/markup-compatibility/2006">
                <mc:Choice xmlns:v="urn:schemas-microsoft-com:vml" Requires="v">
                  <p:oleObj spid="_x0000_s4102" name="Equation" r:id="rId12" imgW="291960" imgH="241200" progId="Equation.DSMT4">
                    <p:embed/>
                  </p:oleObj>
                </mc:Choice>
                <mc:Fallback>
                  <p:oleObj name="Equation" r:id="rId12" imgW="291960" imgH="241200" progId="Equation.DSMT4">
                    <p:embed/>
                    <p:pic>
                      <p:nvPicPr>
                        <p:cNvPr id="0"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30" y="2473"/>
                          <a:ext cx="306" cy="2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50" name="Object 34">
              <a:extLst>
                <a:ext uri="{FF2B5EF4-FFF2-40B4-BE49-F238E27FC236}">
                  <a16:creationId xmlns:a16="http://schemas.microsoft.com/office/drawing/2014/main" id="{2EE94005-7F52-4F13-B70F-2DDC3838508F}"/>
                </a:ext>
              </a:extLst>
            </p:cNvPr>
            <p:cNvGraphicFramePr>
              <a:graphicFrameLocks noChangeAspect="1"/>
            </p:cNvGraphicFramePr>
            <p:nvPr/>
          </p:nvGraphicFramePr>
          <p:xfrm>
            <a:off x="1818" y="1956"/>
            <a:ext cx="156" cy="201"/>
          </p:xfrm>
          <a:graphic>
            <a:graphicData uri="http://schemas.openxmlformats.org/presentationml/2006/ole">
              <mc:AlternateContent xmlns:mc="http://schemas.openxmlformats.org/markup-compatibility/2006">
                <mc:Choice xmlns:v="urn:schemas-microsoft-com:vml" Requires="v">
                  <p:oleObj spid="_x0000_s4103" name="Equation" r:id="rId14" imgW="177480" imgH="228600" progId="Equation.DSMT4">
                    <p:embed/>
                  </p:oleObj>
                </mc:Choice>
                <mc:Fallback>
                  <p:oleObj name="Equation" r:id="rId14" imgW="177480" imgH="228600" progId="Equation.DSMT4">
                    <p:embed/>
                    <p:pic>
                      <p:nvPicPr>
                        <p:cNvPr id="0" name="Object 3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18" y="1956"/>
                          <a:ext cx="156" cy="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51" name="Object 35">
              <a:extLst>
                <a:ext uri="{FF2B5EF4-FFF2-40B4-BE49-F238E27FC236}">
                  <a16:creationId xmlns:a16="http://schemas.microsoft.com/office/drawing/2014/main" id="{29CF783B-9C66-4815-A5A9-B04DEF146B09}"/>
                </a:ext>
              </a:extLst>
            </p:cNvPr>
            <p:cNvGraphicFramePr>
              <a:graphicFrameLocks noChangeAspect="1"/>
            </p:cNvGraphicFramePr>
            <p:nvPr/>
          </p:nvGraphicFramePr>
          <p:xfrm>
            <a:off x="1674" y="2484"/>
            <a:ext cx="168" cy="201"/>
          </p:xfrm>
          <a:graphic>
            <a:graphicData uri="http://schemas.openxmlformats.org/presentationml/2006/ole">
              <mc:AlternateContent xmlns:mc="http://schemas.openxmlformats.org/markup-compatibility/2006">
                <mc:Choice xmlns:v="urn:schemas-microsoft-com:vml" Requires="v">
                  <p:oleObj spid="_x0000_s4104" name="Equation" r:id="rId16" imgW="190440" imgH="228600" progId="Equation.DSMT4">
                    <p:embed/>
                  </p:oleObj>
                </mc:Choice>
                <mc:Fallback>
                  <p:oleObj name="Equation" r:id="rId16" imgW="190440" imgH="228600" progId="Equation.DSMT4">
                    <p:embed/>
                    <p:pic>
                      <p:nvPicPr>
                        <p:cNvPr id="0" name="Object 3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74" y="2484"/>
                          <a:ext cx="168" cy="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52" name="Object 36">
              <a:extLst>
                <a:ext uri="{FF2B5EF4-FFF2-40B4-BE49-F238E27FC236}">
                  <a16:creationId xmlns:a16="http://schemas.microsoft.com/office/drawing/2014/main" id="{79ABF1D1-8F21-4BEE-8A19-F487D0E57533}"/>
                </a:ext>
              </a:extLst>
            </p:cNvPr>
            <p:cNvGraphicFramePr>
              <a:graphicFrameLocks noChangeAspect="1"/>
            </p:cNvGraphicFramePr>
            <p:nvPr/>
          </p:nvGraphicFramePr>
          <p:xfrm>
            <a:off x="2928" y="2106"/>
            <a:ext cx="695" cy="432"/>
          </p:xfrm>
          <a:graphic>
            <a:graphicData uri="http://schemas.openxmlformats.org/presentationml/2006/ole">
              <mc:AlternateContent xmlns:mc="http://schemas.openxmlformats.org/markup-compatibility/2006">
                <mc:Choice xmlns:v="urn:schemas-microsoft-com:vml" Requires="v">
                  <p:oleObj spid="_x0000_s4105" name="Equation" r:id="rId18" imgW="774360" imgH="482400" progId="Equation.DSMT4">
                    <p:embed/>
                  </p:oleObj>
                </mc:Choice>
                <mc:Fallback>
                  <p:oleObj name="Equation" r:id="rId18" imgW="774360" imgH="482400" progId="Equation.DSMT4">
                    <p:embed/>
                    <p:pic>
                      <p:nvPicPr>
                        <p:cNvPr id="0" name="Object 3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28" y="2106"/>
                          <a:ext cx="695" cy="4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53" name="Text Box 37">
              <a:extLst>
                <a:ext uri="{FF2B5EF4-FFF2-40B4-BE49-F238E27FC236}">
                  <a16:creationId xmlns:a16="http://schemas.microsoft.com/office/drawing/2014/main" id="{FECE5432-D2A0-4969-8AC6-1F48819A201E}"/>
                </a:ext>
              </a:extLst>
            </p:cNvPr>
            <p:cNvSpPr txBox="1">
              <a:spLocks noChangeArrowheads="1"/>
            </p:cNvSpPr>
            <p:nvPr/>
          </p:nvSpPr>
          <p:spPr bwMode="auto">
            <a:xfrm>
              <a:off x="2246" y="1623"/>
              <a:ext cx="25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9254" name="Text Box 38">
              <a:extLst>
                <a:ext uri="{FF2B5EF4-FFF2-40B4-BE49-F238E27FC236}">
                  <a16:creationId xmlns:a16="http://schemas.microsoft.com/office/drawing/2014/main" id="{EC5A5670-5E9F-49B4-8715-278F17FCBB70}"/>
                </a:ext>
              </a:extLst>
            </p:cNvPr>
            <p:cNvSpPr txBox="1">
              <a:spLocks noChangeArrowheads="1"/>
            </p:cNvSpPr>
            <p:nvPr/>
          </p:nvSpPr>
          <p:spPr bwMode="auto">
            <a:xfrm>
              <a:off x="2208" y="3264"/>
              <a:ext cx="26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(b)</a:t>
              </a:r>
            </a:p>
          </p:txBody>
        </p:sp>
      </p:grpSp>
      <p:sp>
        <p:nvSpPr>
          <p:cNvPr id="9271" name="Rectangle 55">
            <a:extLst>
              <a:ext uri="{FF2B5EF4-FFF2-40B4-BE49-F238E27FC236}">
                <a16:creationId xmlns:a16="http://schemas.microsoft.com/office/drawing/2014/main" id="{9AE4E5AC-C641-4A4E-9824-688CC655C972}"/>
              </a:ext>
            </a:extLst>
          </p:cNvPr>
          <p:cNvSpPr>
            <a:spLocks noChangeArrowheads="1"/>
          </p:cNvSpPr>
          <p:nvPr/>
        </p:nvSpPr>
        <p:spPr bwMode="auto">
          <a:xfrm>
            <a:off x="3505200" y="1447800"/>
            <a:ext cx="74613"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2" name="Rectangle 56">
            <a:extLst>
              <a:ext uri="{FF2B5EF4-FFF2-40B4-BE49-F238E27FC236}">
                <a16:creationId xmlns:a16="http://schemas.microsoft.com/office/drawing/2014/main" id="{B191925D-E5E2-42DA-90EC-5450018C2394}"/>
              </a:ext>
            </a:extLst>
          </p:cNvPr>
          <p:cNvSpPr>
            <a:spLocks noChangeArrowheads="1"/>
          </p:cNvSpPr>
          <p:nvPr/>
        </p:nvSpPr>
        <p:spPr bwMode="auto">
          <a:xfrm>
            <a:off x="3352800" y="1501775"/>
            <a:ext cx="152400" cy="304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3" name="Rectangle 57">
            <a:extLst>
              <a:ext uri="{FF2B5EF4-FFF2-40B4-BE49-F238E27FC236}">
                <a16:creationId xmlns:a16="http://schemas.microsoft.com/office/drawing/2014/main" id="{E6B62072-D3C0-4E4A-B07D-6C6DC963AD1E}"/>
              </a:ext>
            </a:extLst>
          </p:cNvPr>
          <p:cNvSpPr>
            <a:spLocks noChangeArrowheads="1"/>
          </p:cNvSpPr>
          <p:nvPr/>
        </p:nvSpPr>
        <p:spPr bwMode="auto">
          <a:xfrm>
            <a:off x="3276600" y="1447800"/>
            <a:ext cx="74613" cy="415925"/>
          </a:xfrm>
          <a:prstGeom prst="rect">
            <a:avLst/>
          </a:prstGeom>
          <a:gradFill rotWithShape="1">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4" name="Rectangle 58">
            <a:extLst>
              <a:ext uri="{FF2B5EF4-FFF2-40B4-BE49-F238E27FC236}">
                <a16:creationId xmlns:a16="http://schemas.microsoft.com/office/drawing/2014/main" id="{A098420A-49E4-4007-B962-D5EBE7D5DD50}"/>
              </a:ext>
            </a:extLst>
          </p:cNvPr>
          <p:cNvSpPr>
            <a:spLocks noChangeArrowheads="1"/>
          </p:cNvSpPr>
          <p:nvPr/>
        </p:nvSpPr>
        <p:spPr bwMode="auto">
          <a:xfrm>
            <a:off x="3581400" y="1143000"/>
            <a:ext cx="1447800" cy="10668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5" name="Rectangle 59">
            <a:extLst>
              <a:ext uri="{FF2B5EF4-FFF2-40B4-BE49-F238E27FC236}">
                <a16:creationId xmlns:a16="http://schemas.microsoft.com/office/drawing/2014/main" id="{C7723EEE-B739-439D-8DF6-CAC22765DCFD}"/>
              </a:ext>
            </a:extLst>
          </p:cNvPr>
          <p:cNvSpPr>
            <a:spLocks noChangeArrowheads="1"/>
          </p:cNvSpPr>
          <p:nvPr/>
        </p:nvSpPr>
        <p:spPr bwMode="auto">
          <a:xfrm>
            <a:off x="1981200" y="1600200"/>
            <a:ext cx="12954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9276" name="Group 60">
            <a:extLst>
              <a:ext uri="{FF2B5EF4-FFF2-40B4-BE49-F238E27FC236}">
                <a16:creationId xmlns:a16="http://schemas.microsoft.com/office/drawing/2014/main" id="{91D2A854-850E-48C9-AF49-2F2D3974DB96}"/>
              </a:ext>
            </a:extLst>
          </p:cNvPr>
          <p:cNvGrpSpPr>
            <a:grpSpLocks/>
          </p:cNvGrpSpPr>
          <p:nvPr/>
        </p:nvGrpSpPr>
        <p:grpSpPr bwMode="auto">
          <a:xfrm>
            <a:off x="4267200" y="609600"/>
            <a:ext cx="1720850" cy="200025"/>
            <a:chOff x="2352" y="1728"/>
            <a:chExt cx="1084" cy="126"/>
          </a:xfrm>
        </p:grpSpPr>
        <p:grpSp>
          <p:nvGrpSpPr>
            <p:cNvPr id="9277" name="Group 61">
              <a:extLst>
                <a:ext uri="{FF2B5EF4-FFF2-40B4-BE49-F238E27FC236}">
                  <a16:creationId xmlns:a16="http://schemas.microsoft.com/office/drawing/2014/main" id="{C65BEAC0-789D-4DB0-A463-4B75E0E5811B}"/>
                </a:ext>
              </a:extLst>
            </p:cNvPr>
            <p:cNvGrpSpPr>
              <a:grpSpLocks/>
            </p:cNvGrpSpPr>
            <p:nvPr/>
          </p:nvGrpSpPr>
          <p:grpSpPr bwMode="auto">
            <a:xfrm>
              <a:off x="2352" y="1728"/>
              <a:ext cx="286" cy="102"/>
              <a:chOff x="2352" y="528"/>
              <a:chExt cx="286" cy="102"/>
            </a:xfrm>
          </p:grpSpPr>
          <p:sp>
            <p:nvSpPr>
              <p:cNvPr id="9278" name="Arc 62">
                <a:extLst>
                  <a:ext uri="{FF2B5EF4-FFF2-40B4-BE49-F238E27FC236}">
                    <a16:creationId xmlns:a16="http://schemas.microsoft.com/office/drawing/2014/main" id="{174A9DEC-54C7-43B7-BD8A-B30AC20FBFC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9" name="Arc 63">
                <a:extLst>
                  <a:ext uri="{FF2B5EF4-FFF2-40B4-BE49-F238E27FC236}">
                    <a16:creationId xmlns:a16="http://schemas.microsoft.com/office/drawing/2014/main" id="{1037C21E-71B8-417C-A3B4-D272F9B02B7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9280" name="Group 64">
              <a:extLst>
                <a:ext uri="{FF2B5EF4-FFF2-40B4-BE49-F238E27FC236}">
                  <a16:creationId xmlns:a16="http://schemas.microsoft.com/office/drawing/2014/main" id="{5BB01551-36B0-416C-99DA-25E41D270D83}"/>
                </a:ext>
              </a:extLst>
            </p:cNvPr>
            <p:cNvGrpSpPr>
              <a:grpSpLocks/>
            </p:cNvGrpSpPr>
            <p:nvPr/>
          </p:nvGrpSpPr>
          <p:grpSpPr bwMode="auto">
            <a:xfrm>
              <a:off x="2883" y="1742"/>
              <a:ext cx="286" cy="102"/>
              <a:chOff x="2352" y="528"/>
              <a:chExt cx="286" cy="102"/>
            </a:xfrm>
          </p:grpSpPr>
          <p:sp>
            <p:nvSpPr>
              <p:cNvPr id="9281" name="Arc 65">
                <a:extLst>
                  <a:ext uri="{FF2B5EF4-FFF2-40B4-BE49-F238E27FC236}">
                    <a16:creationId xmlns:a16="http://schemas.microsoft.com/office/drawing/2014/main" id="{090E4C5A-43BA-41D0-A793-C1E45B400BF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82" name="Arc 66">
                <a:extLst>
                  <a:ext uri="{FF2B5EF4-FFF2-40B4-BE49-F238E27FC236}">
                    <a16:creationId xmlns:a16="http://schemas.microsoft.com/office/drawing/2014/main" id="{B0AA01BF-B51E-4264-BD5C-B0E003C4AFE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9283" name="Group 67">
              <a:extLst>
                <a:ext uri="{FF2B5EF4-FFF2-40B4-BE49-F238E27FC236}">
                  <a16:creationId xmlns:a16="http://schemas.microsoft.com/office/drawing/2014/main" id="{9706E3E3-C1C7-4A74-A072-010D3E4E9DC2}"/>
                </a:ext>
              </a:extLst>
            </p:cNvPr>
            <p:cNvGrpSpPr>
              <a:grpSpLocks/>
            </p:cNvGrpSpPr>
            <p:nvPr/>
          </p:nvGrpSpPr>
          <p:grpSpPr bwMode="auto">
            <a:xfrm>
              <a:off x="2620" y="1736"/>
              <a:ext cx="286" cy="102"/>
              <a:chOff x="2352" y="528"/>
              <a:chExt cx="286" cy="102"/>
            </a:xfrm>
          </p:grpSpPr>
          <p:sp>
            <p:nvSpPr>
              <p:cNvPr id="9284" name="Arc 68">
                <a:extLst>
                  <a:ext uri="{FF2B5EF4-FFF2-40B4-BE49-F238E27FC236}">
                    <a16:creationId xmlns:a16="http://schemas.microsoft.com/office/drawing/2014/main" id="{E121953F-BF1E-4108-A730-7AEDD9B7F9C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85" name="Arc 69">
                <a:extLst>
                  <a:ext uri="{FF2B5EF4-FFF2-40B4-BE49-F238E27FC236}">
                    <a16:creationId xmlns:a16="http://schemas.microsoft.com/office/drawing/2014/main" id="{0A727576-22E7-4E7C-BAD6-B76772E3B67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9286" name="Group 70">
              <a:extLst>
                <a:ext uri="{FF2B5EF4-FFF2-40B4-BE49-F238E27FC236}">
                  <a16:creationId xmlns:a16="http://schemas.microsoft.com/office/drawing/2014/main" id="{AE22C9F9-5726-481E-BF82-97AD39DC684F}"/>
                </a:ext>
              </a:extLst>
            </p:cNvPr>
            <p:cNvGrpSpPr>
              <a:grpSpLocks/>
            </p:cNvGrpSpPr>
            <p:nvPr/>
          </p:nvGrpSpPr>
          <p:grpSpPr bwMode="auto">
            <a:xfrm>
              <a:off x="3150" y="1752"/>
              <a:ext cx="286" cy="102"/>
              <a:chOff x="2352" y="528"/>
              <a:chExt cx="286" cy="102"/>
            </a:xfrm>
          </p:grpSpPr>
          <p:sp>
            <p:nvSpPr>
              <p:cNvPr id="9287" name="Arc 71">
                <a:extLst>
                  <a:ext uri="{FF2B5EF4-FFF2-40B4-BE49-F238E27FC236}">
                    <a16:creationId xmlns:a16="http://schemas.microsoft.com/office/drawing/2014/main" id="{543EA167-D2F9-4741-92FA-3B1FC1F4736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88" name="Arc 72">
                <a:extLst>
                  <a:ext uri="{FF2B5EF4-FFF2-40B4-BE49-F238E27FC236}">
                    <a16:creationId xmlns:a16="http://schemas.microsoft.com/office/drawing/2014/main" id="{F6F9BE26-57E7-4A98-952A-EE12B1C3AE8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9289" name="Arc 73">
            <a:extLst>
              <a:ext uri="{FF2B5EF4-FFF2-40B4-BE49-F238E27FC236}">
                <a16:creationId xmlns:a16="http://schemas.microsoft.com/office/drawing/2014/main" id="{5FE53969-D6D6-4B5D-99DC-5C14B06C1344}"/>
              </a:ext>
            </a:extLst>
          </p:cNvPr>
          <p:cNvSpPr>
            <a:spLocks/>
          </p:cNvSpPr>
          <p:nvPr/>
        </p:nvSpPr>
        <p:spPr bwMode="auto">
          <a:xfrm rot="2630797">
            <a:off x="5168900" y="1301750"/>
            <a:ext cx="609600" cy="609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0" name="Line 74">
            <a:extLst>
              <a:ext uri="{FF2B5EF4-FFF2-40B4-BE49-F238E27FC236}">
                <a16:creationId xmlns:a16="http://schemas.microsoft.com/office/drawing/2014/main" id="{F221DAAD-F710-452E-84DA-623559C77546}"/>
              </a:ext>
            </a:extLst>
          </p:cNvPr>
          <p:cNvSpPr>
            <a:spLocks noChangeShapeType="1"/>
          </p:cNvSpPr>
          <p:nvPr/>
        </p:nvSpPr>
        <p:spPr bwMode="auto">
          <a:xfrm>
            <a:off x="5257800" y="159385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1" name="Rectangle 75">
            <a:extLst>
              <a:ext uri="{FF2B5EF4-FFF2-40B4-BE49-F238E27FC236}">
                <a16:creationId xmlns:a16="http://schemas.microsoft.com/office/drawing/2014/main" id="{4E9DC284-8C9F-4A73-AA94-56941AA8B50A}"/>
              </a:ext>
            </a:extLst>
          </p:cNvPr>
          <p:cNvSpPr>
            <a:spLocks noChangeArrowheads="1"/>
          </p:cNvSpPr>
          <p:nvPr/>
        </p:nvSpPr>
        <p:spPr bwMode="auto">
          <a:xfrm>
            <a:off x="4908550" y="1341438"/>
            <a:ext cx="107950" cy="669925"/>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2" name="Text Box 76">
            <a:extLst>
              <a:ext uri="{FF2B5EF4-FFF2-40B4-BE49-F238E27FC236}">
                <a16:creationId xmlns:a16="http://schemas.microsoft.com/office/drawing/2014/main" id="{4FDEFBC4-9A4C-4116-A8D5-E1A287044FAB}"/>
              </a:ext>
            </a:extLst>
          </p:cNvPr>
          <p:cNvSpPr txBox="1">
            <a:spLocks noChangeArrowheads="1"/>
          </p:cNvSpPr>
          <p:nvPr/>
        </p:nvSpPr>
        <p:spPr bwMode="auto">
          <a:xfrm>
            <a:off x="4937125" y="5751513"/>
            <a:ext cx="226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electrical impedance</a:t>
            </a:r>
          </a:p>
        </p:txBody>
      </p:sp>
      <p:sp>
        <p:nvSpPr>
          <p:cNvPr id="9293" name="Line 77">
            <a:extLst>
              <a:ext uri="{FF2B5EF4-FFF2-40B4-BE49-F238E27FC236}">
                <a16:creationId xmlns:a16="http://schemas.microsoft.com/office/drawing/2014/main" id="{2A7B5F4E-F16F-4EA0-A6A5-56B3F52DFA7F}"/>
              </a:ext>
            </a:extLst>
          </p:cNvPr>
          <p:cNvSpPr>
            <a:spLocks noChangeShapeType="1"/>
          </p:cNvSpPr>
          <p:nvPr/>
        </p:nvSpPr>
        <p:spPr bwMode="auto">
          <a:xfrm flipH="1" flipV="1">
            <a:off x="4953000" y="5562600"/>
            <a:ext cx="3048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4" name="Line 78">
            <a:extLst>
              <a:ext uri="{FF2B5EF4-FFF2-40B4-BE49-F238E27FC236}">
                <a16:creationId xmlns:a16="http://schemas.microsoft.com/office/drawing/2014/main" id="{4B99026E-1FEB-43C6-82AA-41059D66AA69}"/>
              </a:ext>
            </a:extLst>
          </p:cNvPr>
          <p:cNvSpPr>
            <a:spLocks noChangeShapeType="1"/>
          </p:cNvSpPr>
          <p:nvPr/>
        </p:nvSpPr>
        <p:spPr bwMode="auto">
          <a:xfrm flipV="1">
            <a:off x="6019800" y="42672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5" name="Text Box 79">
            <a:extLst>
              <a:ext uri="{FF2B5EF4-FFF2-40B4-BE49-F238E27FC236}">
                <a16:creationId xmlns:a16="http://schemas.microsoft.com/office/drawing/2014/main" id="{3518DF1F-7632-49F6-9ABC-488C96A56425}"/>
              </a:ext>
            </a:extLst>
          </p:cNvPr>
          <p:cNvSpPr txBox="1">
            <a:spLocks noChangeArrowheads="1"/>
          </p:cNvSpPr>
          <p:nvPr/>
        </p:nvSpPr>
        <p:spPr bwMode="auto">
          <a:xfrm>
            <a:off x="6384925" y="3998913"/>
            <a:ext cx="1174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sensitivity</a:t>
            </a:r>
          </a:p>
        </p:txBody>
      </p:sp>
      <p:sp>
        <p:nvSpPr>
          <p:cNvPr id="9296" name="Text Box 80">
            <a:extLst>
              <a:ext uri="{FF2B5EF4-FFF2-40B4-BE49-F238E27FC236}">
                <a16:creationId xmlns:a16="http://schemas.microsoft.com/office/drawing/2014/main" id="{18BB3D79-1275-4833-A515-E726401859B1}"/>
              </a:ext>
            </a:extLst>
          </p:cNvPr>
          <p:cNvSpPr txBox="1">
            <a:spLocks noChangeArrowheads="1"/>
          </p:cNvSpPr>
          <p:nvPr/>
        </p:nvSpPr>
        <p:spPr bwMode="auto">
          <a:xfrm>
            <a:off x="6191250" y="3176537"/>
            <a:ext cx="2025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acoustic radiation </a:t>
            </a:r>
          </a:p>
          <a:p>
            <a:r>
              <a:rPr lang="en-US" altLang="en-US" dirty="0"/>
              <a:t>impedance</a:t>
            </a:r>
          </a:p>
        </p:txBody>
      </p:sp>
      <p:sp>
        <p:nvSpPr>
          <p:cNvPr id="9297" name="Text Box 81">
            <a:extLst>
              <a:ext uri="{FF2B5EF4-FFF2-40B4-BE49-F238E27FC236}">
                <a16:creationId xmlns:a16="http://schemas.microsoft.com/office/drawing/2014/main" id="{E855EF82-8321-4746-A0B8-1D9CA94C2159}"/>
              </a:ext>
            </a:extLst>
          </p:cNvPr>
          <p:cNvSpPr txBox="1">
            <a:spLocks noChangeArrowheads="1"/>
          </p:cNvSpPr>
          <p:nvPr/>
        </p:nvSpPr>
        <p:spPr bwMode="auto">
          <a:xfrm>
            <a:off x="1812925" y="112713"/>
            <a:ext cx="6559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sending transducer modeled as an impedance and sensitivity</a:t>
            </a:r>
          </a:p>
        </p:txBody>
      </p:sp>
      <p:graphicFrame>
        <p:nvGraphicFramePr>
          <p:cNvPr id="2" name="Object 1">
            <a:extLst>
              <a:ext uri="{FF2B5EF4-FFF2-40B4-BE49-F238E27FC236}">
                <a16:creationId xmlns:a16="http://schemas.microsoft.com/office/drawing/2014/main" id="{C6972127-818D-457A-BAFA-142118FBA816}"/>
              </a:ext>
            </a:extLst>
          </p:cNvPr>
          <p:cNvGraphicFramePr>
            <a:graphicFrameLocks noChangeAspect="1"/>
          </p:cNvGraphicFramePr>
          <p:nvPr>
            <p:extLst>
              <p:ext uri="{D42A27DB-BD31-4B8C-83A1-F6EECF244321}">
                <p14:modId xmlns:p14="http://schemas.microsoft.com/office/powerpoint/2010/main" val="1784403352"/>
              </p:ext>
            </p:extLst>
          </p:nvPr>
        </p:nvGraphicFramePr>
        <p:xfrm>
          <a:off x="6179174" y="2629342"/>
          <a:ext cx="1024901" cy="367417"/>
        </p:xfrm>
        <a:graphic>
          <a:graphicData uri="http://schemas.openxmlformats.org/presentationml/2006/ole">
            <mc:AlternateContent xmlns:mc="http://schemas.openxmlformats.org/markup-compatibility/2006">
              <mc:Choice xmlns:v="urn:schemas-microsoft-com:vml" Requires="v">
                <p:oleObj spid="_x0000_s4106" name="Equation" r:id="rId20" imgW="672840" imgH="241200" progId="Equation.DSMT4">
                  <p:embed/>
                </p:oleObj>
              </mc:Choice>
              <mc:Fallback>
                <p:oleObj name="Equation" r:id="rId20" imgW="672840" imgH="241200" progId="Equation.DSMT4">
                  <p:embed/>
                  <p:pic>
                    <p:nvPicPr>
                      <p:cNvPr id="0" name=""/>
                      <p:cNvPicPr/>
                      <p:nvPr/>
                    </p:nvPicPr>
                    <p:blipFill>
                      <a:blip r:embed="rId21"/>
                      <a:stretch>
                        <a:fillRect/>
                      </a:stretch>
                    </p:blipFill>
                    <p:spPr>
                      <a:xfrm>
                        <a:off x="6179174" y="2629342"/>
                        <a:ext cx="1024901" cy="367417"/>
                      </a:xfrm>
                      <a:prstGeom prst="rect">
                        <a:avLst/>
                      </a:prstGeom>
                    </p:spPr>
                  </p:pic>
                </p:oleObj>
              </mc:Fallback>
            </mc:AlternateContent>
          </a:graphicData>
        </a:graphic>
      </p:graphicFrame>
      <p:cxnSp>
        <p:nvCxnSpPr>
          <p:cNvPr id="4" name="Straight Connector 3">
            <a:extLst>
              <a:ext uri="{FF2B5EF4-FFF2-40B4-BE49-F238E27FC236}">
                <a16:creationId xmlns:a16="http://schemas.microsoft.com/office/drawing/2014/main" id="{D3F2C195-48E7-45D7-8716-56E945EE693D}"/>
              </a:ext>
            </a:extLst>
          </p:cNvPr>
          <p:cNvCxnSpPr/>
          <p:nvPr/>
        </p:nvCxnSpPr>
        <p:spPr>
          <a:xfrm flipH="1" flipV="1">
            <a:off x="5815013" y="3352800"/>
            <a:ext cx="255587"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5" name="Object 5">
            <a:extLst>
              <a:ext uri="{FF2B5EF4-FFF2-40B4-BE49-F238E27FC236}">
                <a16:creationId xmlns:a16="http://schemas.microsoft.com/office/drawing/2014/main" id="{2EB573B3-A114-49EC-81E7-4061BF64AA6F}"/>
              </a:ext>
            </a:extLst>
          </p:cNvPr>
          <p:cNvGraphicFramePr>
            <a:graphicFrameLocks noChangeAspect="1"/>
          </p:cNvGraphicFramePr>
          <p:nvPr/>
        </p:nvGraphicFramePr>
        <p:xfrm>
          <a:off x="5813425" y="1676400"/>
          <a:ext cx="722313" cy="438150"/>
        </p:xfrm>
        <a:graphic>
          <a:graphicData uri="http://schemas.openxmlformats.org/presentationml/2006/ole">
            <mc:AlternateContent xmlns:mc="http://schemas.openxmlformats.org/markup-compatibility/2006">
              <mc:Choice xmlns:v="urn:schemas-microsoft-com:vml" Requires="v">
                <p:oleObj spid="_x0000_s5122" name="Equation" r:id="rId4" imgW="419040" imgH="253800" progId="Equation.DSMT4">
                  <p:embed/>
                </p:oleObj>
              </mc:Choice>
              <mc:Fallback>
                <p:oleObj name="Equation" r:id="rId4" imgW="41904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3425" y="1676400"/>
                        <a:ext cx="722313"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a:extLst>
              <a:ext uri="{FF2B5EF4-FFF2-40B4-BE49-F238E27FC236}">
                <a16:creationId xmlns:a16="http://schemas.microsoft.com/office/drawing/2014/main" id="{CA37D15A-8549-4F17-95BB-34547B06C14A}"/>
              </a:ext>
            </a:extLst>
          </p:cNvPr>
          <p:cNvGraphicFramePr>
            <a:graphicFrameLocks noChangeAspect="1"/>
          </p:cNvGraphicFramePr>
          <p:nvPr/>
        </p:nvGraphicFramePr>
        <p:xfrm>
          <a:off x="1851025" y="1752600"/>
          <a:ext cx="706438" cy="439738"/>
        </p:xfrm>
        <a:graphic>
          <a:graphicData uri="http://schemas.openxmlformats.org/presentationml/2006/ole">
            <mc:AlternateContent xmlns:mc="http://schemas.openxmlformats.org/markup-compatibility/2006">
              <mc:Choice xmlns:v="urn:schemas-microsoft-com:vml" Requires="v">
                <p:oleObj spid="_x0000_s5123" name="Equation" r:id="rId6" imgW="406080" imgH="253800" progId="Equation.DSMT4">
                  <p:embed/>
                </p:oleObj>
              </mc:Choice>
              <mc:Fallback>
                <p:oleObj name="Equation" r:id="rId6" imgW="406080" imgH="2538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1025" y="1752600"/>
                        <a:ext cx="706438"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7" name="Text Box 7">
            <a:extLst>
              <a:ext uri="{FF2B5EF4-FFF2-40B4-BE49-F238E27FC236}">
                <a16:creationId xmlns:a16="http://schemas.microsoft.com/office/drawing/2014/main" id="{BEB4806F-E0A5-4E75-942C-865DA0E4A8A3}"/>
              </a:ext>
            </a:extLst>
          </p:cNvPr>
          <p:cNvSpPr txBox="1">
            <a:spLocks noChangeArrowheads="1"/>
          </p:cNvSpPr>
          <p:nvPr/>
        </p:nvSpPr>
        <p:spPr bwMode="auto">
          <a:xfrm>
            <a:off x="5584825" y="2133600"/>
            <a:ext cx="7048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output</a:t>
            </a:r>
          </a:p>
          <a:p>
            <a:r>
              <a:rPr lang="en-US" altLang="en-US" sz="1600">
                <a:latin typeface="Times New Roman" panose="02020603050405020304" pitchFamily="18" charset="0"/>
              </a:rPr>
              <a:t>force</a:t>
            </a:r>
          </a:p>
        </p:txBody>
      </p:sp>
      <p:sp>
        <p:nvSpPr>
          <p:cNvPr id="10248" name="Text Box 8">
            <a:extLst>
              <a:ext uri="{FF2B5EF4-FFF2-40B4-BE49-F238E27FC236}">
                <a16:creationId xmlns:a16="http://schemas.microsoft.com/office/drawing/2014/main" id="{5D1698B3-E5E1-4D87-9839-B6E1001AD690}"/>
              </a:ext>
            </a:extLst>
          </p:cNvPr>
          <p:cNvSpPr txBox="1">
            <a:spLocks noChangeArrowheads="1"/>
          </p:cNvSpPr>
          <p:nvPr/>
        </p:nvSpPr>
        <p:spPr bwMode="auto">
          <a:xfrm>
            <a:off x="3429000" y="2590800"/>
            <a:ext cx="411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10249" name="Text Box 9">
            <a:extLst>
              <a:ext uri="{FF2B5EF4-FFF2-40B4-BE49-F238E27FC236}">
                <a16:creationId xmlns:a16="http://schemas.microsoft.com/office/drawing/2014/main" id="{637B6399-ABEE-44A7-8ADB-4061DF8FAB0C}"/>
              </a:ext>
            </a:extLst>
          </p:cNvPr>
          <p:cNvSpPr txBox="1">
            <a:spLocks noChangeArrowheads="1"/>
          </p:cNvSpPr>
          <p:nvPr/>
        </p:nvSpPr>
        <p:spPr bwMode="auto">
          <a:xfrm>
            <a:off x="3352800" y="4572000"/>
            <a:ext cx="4222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latin typeface="Times New Roman" panose="02020603050405020304" pitchFamily="18" charset="0"/>
              </a:rPr>
              <a:t>(b)</a:t>
            </a:r>
          </a:p>
        </p:txBody>
      </p:sp>
      <p:grpSp>
        <p:nvGrpSpPr>
          <p:cNvPr id="10250" name="Group 10">
            <a:extLst>
              <a:ext uri="{FF2B5EF4-FFF2-40B4-BE49-F238E27FC236}">
                <a16:creationId xmlns:a16="http://schemas.microsoft.com/office/drawing/2014/main" id="{B6CF47A6-2FB3-4E80-A077-B97F0AEFF718}"/>
              </a:ext>
            </a:extLst>
          </p:cNvPr>
          <p:cNvGrpSpPr>
            <a:grpSpLocks/>
          </p:cNvGrpSpPr>
          <p:nvPr/>
        </p:nvGrpSpPr>
        <p:grpSpPr bwMode="auto">
          <a:xfrm rot="10800000" flipH="1">
            <a:off x="4557713" y="1698625"/>
            <a:ext cx="852487" cy="439738"/>
            <a:chOff x="1296" y="1296"/>
            <a:chExt cx="624" cy="336"/>
          </a:xfrm>
        </p:grpSpPr>
        <p:sp>
          <p:nvSpPr>
            <p:cNvPr id="10251" name="Rectangle 11">
              <a:extLst>
                <a:ext uri="{FF2B5EF4-FFF2-40B4-BE49-F238E27FC236}">
                  <a16:creationId xmlns:a16="http://schemas.microsoft.com/office/drawing/2014/main" id="{A7D8F942-128F-4566-AE1F-30968B654647}"/>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Rectangle 12">
              <a:extLst>
                <a:ext uri="{FF2B5EF4-FFF2-40B4-BE49-F238E27FC236}">
                  <a16:creationId xmlns:a16="http://schemas.microsoft.com/office/drawing/2014/main" id="{506E27B2-83FB-4C71-9087-989B2A2F822E}"/>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3" name="Rectangle 13">
              <a:extLst>
                <a:ext uri="{FF2B5EF4-FFF2-40B4-BE49-F238E27FC236}">
                  <a16:creationId xmlns:a16="http://schemas.microsoft.com/office/drawing/2014/main" id="{C0D4873A-10E6-4A5B-BB56-41E26AB40718}"/>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4" name="Rectangle 14">
              <a:extLst>
                <a:ext uri="{FF2B5EF4-FFF2-40B4-BE49-F238E27FC236}">
                  <a16:creationId xmlns:a16="http://schemas.microsoft.com/office/drawing/2014/main" id="{F1E788AD-59CE-4F76-9104-44661097EAC1}"/>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255" name="Line 15">
            <a:extLst>
              <a:ext uri="{FF2B5EF4-FFF2-40B4-BE49-F238E27FC236}">
                <a16:creationId xmlns:a16="http://schemas.microsoft.com/office/drawing/2014/main" id="{A378F4B5-52F0-4700-B98A-605151F5E270}"/>
              </a:ext>
            </a:extLst>
          </p:cNvPr>
          <p:cNvSpPr>
            <a:spLocks noChangeShapeType="1"/>
          </p:cNvSpPr>
          <p:nvPr/>
        </p:nvSpPr>
        <p:spPr bwMode="auto">
          <a:xfrm flipH="1">
            <a:off x="5475288" y="1887538"/>
            <a:ext cx="3270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6" name="Rectangle 16">
            <a:extLst>
              <a:ext uri="{FF2B5EF4-FFF2-40B4-BE49-F238E27FC236}">
                <a16:creationId xmlns:a16="http://schemas.microsoft.com/office/drawing/2014/main" id="{DFDBCFB7-2C1F-414B-AAC8-0D5DDB39789A}"/>
              </a:ext>
            </a:extLst>
          </p:cNvPr>
          <p:cNvSpPr>
            <a:spLocks noChangeArrowheads="1"/>
          </p:cNvSpPr>
          <p:nvPr/>
        </p:nvSpPr>
        <p:spPr bwMode="auto">
          <a:xfrm flipH="1">
            <a:off x="2743200" y="1447800"/>
            <a:ext cx="1179513" cy="1066800"/>
          </a:xfrm>
          <a:prstGeom prst="rect">
            <a:avLst/>
          </a:prstGeom>
          <a:solidFill>
            <a:srgbClr val="DDDDDD"/>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7" name="Oval 17">
            <a:extLst>
              <a:ext uri="{FF2B5EF4-FFF2-40B4-BE49-F238E27FC236}">
                <a16:creationId xmlns:a16="http://schemas.microsoft.com/office/drawing/2014/main" id="{9F84FDF4-9419-4E78-A56F-344EA0398008}"/>
              </a:ext>
            </a:extLst>
          </p:cNvPr>
          <p:cNvSpPr>
            <a:spLocks noChangeArrowheads="1"/>
          </p:cNvSpPr>
          <p:nvPr/>
        </p:nvSpPr>
        <p:spPr bwMode="auto">
          <a:xfrm flipH="1">
            <a:off x="3716338" y="1879600"/>
            <a:ext cx="131762" cy="125413"/>
          </a:xfrm>
          <a:prstGeom prst="ellipse">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8" name="Line 18">
            <a:extLst>
              <a:ext uri="{FF2B5EF4-FFF2-40B4-BE49-F238E27FC236}">
                <a16:creationId xmlns:a16="http://schemas.microsoft.com/office/drawing/2014/main" id="{BEF4C641-8980-4B04-B503-54F18E28FF8C}"/>
              </a:ext>
            </a:extLst>
          </p:cNvPr>
          <p:cNvSpPr>
            <a:spLocks noChangeShapeType="1"/>
          </p:cNvSpPr>
          <p:nvPr/>
        </p:nvSpPr>
        <p:spPr bwMode="auto">
          <a:xfrm flipH="1">
            <a:off x="3838575" y="1939925"/>
            <a:ext cx="717550" cy="9525"/>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9" name="Line 19">
            <a:extLst>
              <a:ext uri="{FF2B5EF4-FFF2-40B4-BE49-F238E27FC236}">
                <a16:creationId xmlns:a16="http://schemas.microsoft.com/office/drawing/2014/main" id="{9F0D7442-2960-4236-A1C6-33EC0C8591C6}"/>
              </a:ext>
            </a:extLst>
          </p:cNvPr>
          <p:cNvSpPr>
            <a:spLocks noChangeShapeType="1"/>
          </p:cNvSpPr>
          <p:nvPr/>
        </p:nvSpPr>
        <p:spPr bwMode="auto">
          <a:xfrm>
            <a:off x="2613025" y="1949450"/>
            <a:ext cx="3270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0" name="Rectangle 20">
            <a:extLst>
              <a:ext uri="{FF2B5EF4-FFF2-40B4-BE49-F238E27FC236}">
                <a16:creationId xmlns:a16="http://schemas.microsoft.com/office/drawing/2014/main" id="{DA0B70F1-82C5-42F7-8A3D-BF8E30A6F6B4}"/>
              </a:ext>
            </a:extLst>
          </p:cNvPr>
          <p:cNvSpPr>
            <a:spLocks noChangeArrowheads="1"/>
          </p:cNvSpPr>
          <p:nvPr/>
        </p:nvSpPr>
        <p:spPr bwMode="auto">
          <a:xfrm>
            <a:off x="3154363" y="5178425"/>
            <a:ext cx="982662" cy="688975"/>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1600">
              <a:latin typeface="Times New Roman" panose="02020603050405020304" pitchFamily="18" charset="0"/>
            </a:endParaRPr>
          </a:p>
        </p:txBody>
      </p:sp>
      <p:sp>
        <p:nvSpPr>
          <p:cNvPr id="10261" name="Line 21">
            <a:extLst>
              <a:ext uri="{FF2B5EF4-FFF2-40B4-BE49-F238E27FC236}">
                <a16:creationId xmlns:a16="http://schemas.microsoft.com/office/drawing/2014/main" id="{7DFC2B35-98E5-4A0A-B32A-F7BC6A8BB53F}"/>
              </a:ext>
            </a:extLst>
          </p:cNvPr>
          <p:cNvSpPr>
            <a:spLocks noChangeShapeType="1"/>
          </p:cNvSpPr>
          <p:nvPr/>
        </p:nvSpPr>
        <p:spPr bwMode="auto">
          <a:xfrm>
            <a:off x="2827338" y="5518150"/>
            <a:ext cx="32702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2" name="Line 22">
            <a:extLst>
              <a:ext uri="{FF2B5EF4-FFF2-40B4-BE49-F238E27FC236}">
                <a16:creationId xmlns:a16="http://schemas.microsoft.com/office/drawing/2014/main" id="{D38C8D92-B0ED-487B-A6B7-6FC313B9B68D}"/>
              </a:ext>
            </a:extLst>
          </p:cNvPr>
          <p:cNvSpPr>
            <a:spLocks noChangeShapeType="1"/>
          </p:cNvSpPr>
          <p:nvPr/>
        </p:nvSpPr>
        <p:spPr bwMode="auto">
          <a:xfrm>
            <a:off x="4137025" y="5491163"/>
            <a:ext cx="32702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263" name="Object 23">
            <a:extLst>
              <a:ext uri="{FF2B5EF4-FFF2-40B4-BE49-F238E27FC236}">
                <a16:creationId xmlns:a16="http://schemas.microsoft.com/office/drawing/2014/main" id="{EB3306EC-DA51-418B-B1B2-DE7FCF5CC0E0}"/>
              </a:ext>
            </a:extLst>
          </p:cNvPr>
          <p:cNvGraphicFramePr>
            <a:graphicFrameLocks noChangeAspect="1"/>
          </p:cNvGraphicFramePr>
          <p:nvPr/>
        </p:nvGraphicFramePr>
        <p:xfrm>
          <a:off x="2087563" y="5254625"/>
          <a:ext cx="681037" cy="425450"/>
        </p:xfrm>
        <a:graphic>
          <a:graphicData uri="http://schemas.openxmlformats.org/presentationml/2006/ole">
            <mc:AlternateContent xmlns:mc="http://schemas.openxmlformats.org/markup-compatibility/2006">
              <mc:Choice xmlns:v="urn:schemas-microsoft-com:vml" Requires="v">
                <p:oleObj spid="_x0000_s5124" name="Equation" r:id="rId8" imgW="406080" imgH="253800" progId="Equation.DSMT4">
                  <p:embed/>
                </p:oleObj>
              </mc:Choice>
              <mc:Fallback>
                <p:oleObj name="Equation" r:id="rId8" imgW="406080" imgH="253800" progId="Equation.DSMT4">
                  <p:embed/>
                  <p:pic>
                    <p:nvPicPr>
                      <p:cNvPr id="0" name="Object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87563" y="5254625"/>
                        <a:ext cx="681037"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4" name="Object 24">
            <a:extLst>
              <a:ext uri="{FF2B5EF4-FFF2-40B4-BE49-F238E27FC236}">
                <a16:creationId xmlns:a16="http://schemas.microsoft.com/office/drawing/2014/main" id="{33E20DB8-B27A-47E2-A669-44EDFA4E487C}"/>
              </a:ext>
            </a:extLst>
          </p:cNvPr>
          <p:cNvGraphicFramePr>
            <a:graphicFrameLocks noChangeAspect="1"/>
          </p:cNvGraphicFramePr>
          <p:nvPr/>
        </p:nvGraphicFramePr>
        <p:xfrm>
          <a:off x="4602163" y="5254625"/>
          <a:ext cx="727075" cy="439738"/>
        </p:xfrm>
        <a:graphic>
          <a:graphicData uri="http://schemas.openxmlformats.org/presentationml/2006/ole">
            <mc:AlternateContent xmlns:mc="http://schemas.openxmlformats.org/markup-compatibility/2006">
              <mc:Choice xmlns:v="urn:schemas-microsoft-com:vml" Requires="v">
                <p:oleObj spid="_x0000_s5125" name="Equation" r:id="rId10" imgW="419040" imgH="253800" progId="Equation.DSMT4">
                  <p:embed/>
                </p:oleObj>
              </mc:Choice>
              <mc:Fallback>
                <p:oleObj name="Equation" r:id="rId10" imgW="419040" imgH="253800" progId="Equation.DSMT4">
                  <p:embed/>
                  <p:pic>
                    <p:nvPicPr>
                      <p:cNvPr id="0" name="Object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02163" y="5254625"/>
                        <a:ext cx="727075"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5" name="Object 25">
            <a:extLst>
              <a:ext uri="{FF2B5EF4-FFF2-40B4-BE49-F238E27FC236}">
                <a16:creationId xmlns:a16="http://schemas.microsoft.com/office/drawing/2014/main" id="{46AB8EE6-7D5F-4FFB-BC89-7E72C7397634}"/>
              </a:ext>
            </a:extLst>
          </p:cNvPr>
          <p:cNvGraphicFramePr>
            <a:graphicFrameLocks noChangeAspect="1"/>
          </p:cNvGraphicFramePr>
          <p:nvPr/>
        </p:nvGraphicFramePr>
        <p:xfrm>
          <a:off x="3306763" y="5330825"/>
          <a:ext cx="660400" cy="412750"/>
        </p:xfrm>
        <a:graphic>
          <a:graphicData uri="http://schemas.openxmlformats.org/presentationml/2006/ole">
            <mc:AlternateContent xmlns:mc="http://schemas.openxmlformats.org/markup-compatibility/2006">
              <mc:Choice xmlns:v="urn:schemas-microsoft-com:vml" Requires="v">
                <p:oleObj spid="_x0000_s5126" name="Equation" r:id="rId12" imgW="406080" imgH="253800" progId="Equation.DSMT4">
                  <p:embed/>
                </p:oleObj>
              </mc:Choice>
              <mc:Fallback>
                <p:oleObj name="Equation" r:id="rId12" imgW="406080" imgH="253800" progId="Equation.DSMT4">
                  <p:embed/>
                  <p:pic>
                    <p:nvPicPr>
                      <p:cNvPr id="0" name="Object 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06763" y="5330825"/>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6" name="Text Box 26">
            <a:extLst>
              <a:ext uri="{FF2B5EF4-FFF2-40B4-BE49-F238E27FC236}">
                <a16:creationId xmlns:a16="http://schemas.microsoft.com/office/drawing/2014/main" id="{62C7E255-A912-4F8F-B1C4-3DB47FFF1EB1}"/>
              </a:ext>
            </a:extLst>
          </p:cNvPr>
          <p:cNvSpPr txBox="1">
            <a:spLocks noChangeArrowheads="1"/>
          </p:cNvSpPr>
          <p:nvPr/>
        </p:nvSpPr>
        <p:spPr bwMode="auto">
          <a:xfrm>
            <a:off x="2994025" y="1524000"/>
            <a:ext cx="682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pulser</a:t>
            </a:r>
          </a:p>
        </p:txBody>
      </p:sp>
      <p:sp>
        <p:nvSpPr>
          <p:cNvPr id="10267" name="Rectangle 27">
            <a:extLst>
              <a:ext uri="{FF2B5EF4-FFF2-40B4-BE49-F238E27FC236}">
                <a16:creationId xmlns:a16="http://schemas.microsoft.com/office/drawing/2014/main" id="{74B04C90-99A9-4FD2-A198-6AD32785F865}"/>
              </a:ext>
            </a:extLst>
          </p:cNvPr>
          <p:cNvSpPr>
            <a:spLocks noChangeArrowheads="1"/>
          </p:cNvSpPr>
          <p:nvPr/>
        </p:nvSpPr>
        <p:spPr bwMode="auto">
          <a:xfrm>
            <a:off x="4038600" y="3409950"/>
            <a:ext cx="760413" cy="9699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8" name="Rectangle 28">
            <a:extLst>
              <a:ext uri="{FF2B5EF4-FFF2-40B4-BE49-F238E27FC236}">
                <a16:creationId xmlns:a16="http://schemas.microsoft.com/office/drawing/2014/main" id="{71598357-BB4B-4BF0-A50D-396835F57782}"/>
              </a:ext>
            </a:extLst>
          </p:cNvPr>
          <p:cNvSpPr>
            <a:spLocks noChangeArrowheads="1"/>
          </p:cNvSpPr>
          <p:nvPr/>
        </p:nvSpPr>
        <p:spPr bwMode="auto">
          <a:xfrm>
            <a:off x="2209800" y="3367088"/>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9" name="Rectangle 29">
            <a:extLst>
              <a:ext uri="{FF2B5EF4-FFF2-40B4-BE49-F238E27FC236}">
                <a16:creationId xmlns:a16="http://schemas.microsoft.com/office/drawing/2014/main" id="{E96DFAD0-29C2-453A-9159-4875A7B4B4CF}"/>
              </a:ext>
            </a:extLst>
          </p:cNvPr>
          <p:cNvSpPr>
            <a:spLocks noChangeArrowheads="1"/>
          </p:cNvSpPr>
          <p:nvPr/>
        </p:nvSpPr>
        <p:spPr bwMode="auto">
          <a:xfrm>
            <a:off x="2667000" y="3290888"/>
            <a:ext cx="304800" cy="152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0" name="Rectangle 30">
            <a:extLst>
              <a:ext uri="{FF2B5EF4-FFF2-40B4-BE49-F238E27FC236}">
                <a16:creationId xmlns:a16="http://schemas.microsoft.com/office/drawing/2014/main" id="{1DA5C4EA-9BE9-4869-A882-EB917F1AB811}"/>
              </a:ext>
            </a:extLst>
          </p:cNvPr>
          <p:cNvSpPr>
            <a:spLocks noChangeArrowheads="1"/>
          </p:cNvSpPr>
          <p:nvPr/>
        </p:nvSpPr>
        <p:spPr bwMode="auto">
          <a:xfrm>
            <a:off x="3276600" y="3270250"/>
            <a:ext cx="914400" cy="1219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1" name="Rectangle 31">
            <a:extLst>
              <a:ext uri="{FF2B5EF4-FFF2-40B4-BE49-F238E27FC236}">
                <a16:creationId xmlns:a16="http://schemas.microsoft.com/office/drawing/2014/main" id="{F080F097-8A84-4BBA-9D00-AB731611DA58}"/>
              </a:ext>
            </a:extLst>
          </p:cNvPr>
          <p:cNvSpPr>
            <a:spLocks noChangeArrowheads="1"/>
          </p:cNvSpPr>
          <p:nvPr/>
        </p:nvSpPr>
        <p:spPr bwMode="auto">
          <a:xfrm>
            <a:off x="4722813" y="3616325"/>
            <a:ext cx="1524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2" name="AutoShape 32">
            <a:extLst>
              <a:ext uri="{FF2B5EF4-FFF2-40B4-BE49-F238E27FC236}">
                <a16:creationId xmlns:a16="http://schemas.microsoft.com/office/drawing/2014/main" id="{AD8C88F8-591E-4C35-AAA6-38A7A7CED459}"/>
              </a:ext>
            </a:extLst>
          </p:cNvPr>
          <p:cNvSpPr>
            <a:spLocks noChangeArrowheads="1"/>
          </p:cNvSpPr>
          <p:nvPr/>
        </p:nvSpPr>
        <p:spPr bwMode="auto">
          <a:xfrm rot="5400000">
            <a:off x="4469606" y="3383757"/>
            <a:ext cx="1306513" cy="990600"/>
          </a:xfrm>
          <a:prstGeom prst="triangle">
            <a:avLst>
              <a:gd name="adj" fmla="val 5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3" name="Line 33">
            <a:extLst>
              <a:ext uri="{FF2B5EF4-FFF2-40B4-BE49-F238E27FC236}">
                <a16:creationId xmlns:a16="http://schemas.microsoft.com/office/drawing/2014/main" id="{DCABE607-D14A-428E-B661-06846F6472AF}"/>
              </a:ext>
            </a:extLst>
          </p:cNvPr>
          <p:cNvSpPr>
            <a:spLocks noChangeShapeType="1"/>
          </p:cNvSpPr>
          <p:nvPr/>
        </p:nvSpPr>
        <p:spPr bwMode="auto">
          <a:xfrm>
            <a:off x="5629275" y="3887788"/>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4" name="Oval 34">
            <a:extLst>
              <a:ext uri="{FF2B5EF4-FFF2-40B4-BE49-F238E27FC236}">
                <a16:creationId xmlns:a16="http://schemas.microsoft.com/office/drawing/2014/main" id="{2D341009-CFA5-4AE8-B527-3B575D8C2F8E}"/>
              </a:ext>
            </a:extLst>
          </p:cNvPr>
          <p:cNvSpPr>
            <a:spLocks noChangeArrowheads="1"/>
          </p:cNvSpPr>
          <p:nvPr/>
        </p:nvSpPr>
        <p:spPr bwMode="auto">
          <a:xfrm>
            <a:off x="2032000" y="3675063"/>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0275" name="Object 35">
            <a:extLst>
              <a:ext uri="{FF2B5EF4-FFF2-40B4-BE49-F238E27FC236}">
                <a16:creationId xmlns:a16="http://schemas.microsoft.com/office/drawing/2014/main" id="{02E572AE-72B7-4B06-8951-2FB8A385A2A2}"/>
              </a:ext>
            </a:extLst>
          </p:cNvPr>
          <p:cNvGraphicFramePr>
            <a:graphicFrameLocks noChangeAspect="1"/>
          </p:cNvGraphicFramePr>
          <p:nvPr/>
        </p:nvGraphicFramePr>
        <p:xfrm>
          <a:off x="1592263" y="3314700"/>
          <a:ext cx="598487" cy="373063"/>
        </p:xfrm>
        <a:graphic>
          <a:graphicData uri="http://schemas.openxmlformats.org/presentationml/2006/ole">
            <mc:AlternateContent xmlns:mc="http://schemas.openxmlformats.org/markup-compatibility/2006">
              <mc:Choice xmlns:v="urn:schemas-microsoft-com:vml" Requires="v">
                <p:oleObj spid="_x0000_s5127" name="Equation" r:id="rId14" imgW="406080" imgH="253800" progId="Equation.DSMT4">
                  <p:embed/>
                </p:oleObj>
              </mc:Choice>
              <mc:Fallback>
                <p:oleObj name="Equation" r:id="rId14" imgW="406080" imgH="253800" progId="Equation.DSMT4">
                  <p:embed/>
                  <p:pic>
                    <p:nvPicPr>
                      <p:cNvPr id="0" name="Object 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92263" y="3314700"/>
                        <a:ext cx="598487"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6" name="Object 36">
            <a:extLst>
              <a:ext uri="{FF2B5EF4-FFF2-40B4-BE49-F238E27FC236}">
                <a16:creationId xmlns:a16="http://schemas.microsoft.com/office/drawing/2014/main" id="{767B1C89-BA19-4260-8295-6939A008A81B}"/>
              </a:ext>
            </a:extLst>
          </p:cNvPr>
          <p:cNvGraphicFramePr>
            <a:graphicFrameLocks noChangeAspect="1"/>
          </p:cNvGraphicFramePr>
          <p:nvPr/>
        </p:nvGraphicFramePr>
        <p:xfrm>
          <a:off x="2438400" y="2909888"/>
          <a:ext cx="590550" cy="328612"/>
        </p:xfrm>
        <a:graphic>
          <a:graphicData uri="http://schemas.openxmlformats.org/presentationml/2006/ole">
            <mc:AlternateContent xmlns:mc="http://schemas.openxmlformats.org/markup-compatibility/2006">
              <mc:Choice xmlns:v="urn:schemas-microsoft-com:vml" Requires="v">
                <p:oleObj spid="_x0000_s5128" name="Equation" r:id="rId16" imgW="457200" imgH="253800" progId="Equation.DSMT4">
                  <p:embed/>
                </p:oleObj>
              </mc:Choice>
              <mc:Fallback>
                <p:oleObj name="Equation" r:id="rId16" imgW="457200" imgH="253800" progId="Equation.DSMT4">
                  <p:embed/>
                  <p:pic>
                    <p:nvPicPr>
                      <p:cNvPr id="0" name="Object 3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38400" y="2909888"/>
                        <a:ext cx="590550" cy="328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7" name="Object 37">
            <a:extLst>
              <a:ext uri="{FF2B5EF4-FFF2-40B4-BE49-F238E27FC236}">
                <a16:creationId xmlns:a16="http://schemas.microsoft.com/office/drawing/2014/main" id="{8A5CE127-217F-4699-99DB-5B5AAA105C40}"/>
              </a:ext>
            </a:extLst>
          </p:cNvPr>
          <p:cNvGraphicFramePr>
            <a:graphicFrameLocks noChangeAspect="1"/>
          </p:cNvGraphicFramePr>
          <p:nvPr/>
        </p:nvGraphicFramePr>
        <p:xfrm>
          <a:off x="3505200" y="3595688"/>
          <a:ext cx="392113" cy="412750"/>
        </p:xfrm>
        <a:graphic>
          <a:graphicData uri="http://schemas.openxmlformats.org/presentationml/2006/ole">
            <mc:AlternateContent xmlns:mc="http://schemas.openxmlformats.org/markup-compatibility/2006">
              <mc:Choice xmlns:v="urn:schemas-microsoft-com:vml" Requires="v">
                <p:oleObj spid="_x0000_s5129" name="Equation" r:id="rId18" imgW="241200" imgH="253800" progId="Equation.DSMT4">
                  <p:embed/>
                </p:oleObj>
              </mc:Choice>
              <mc:Fallback>
                <p:oleObj name="Equation" r:id="rId18" imgW="241200" imgH="253800" progId="Equation.DSMT4">
                  <p:embed/>
                  <p:pic>
                    <p:nvPicPr>
                      <p:cNvPr id="0" name="Object 3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505200" y="3595688"/>
                        <a:ext cx="392113"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8" name="Object 38">
            <a:extLst>
              <a:ext uri="{FF2B5EF4-FFF2-40B4-BE49-F238E27FC236}">
                <a16:creationId xmlns:a16="http://schemas.microsoft.com/office/drawing/2014/main" id="{78FA797D-C945-4225-B046-FBADBE754D35}"/>
              </a:ext>
            </a:extLst>
          </p:cNvPr>
          <p:cNvGraphicFramePr>
            <a:graphicFrameLocks noChangeAspect="1"/>
          </p:cNvGraphicFramePr>
          <p:nvPr/>
        </p:nvGraphicFramePr>
        <p:xfrm>
          <a:off x="4876800" y="3595688"/>
          <a:ext cx="463550" cy="382587"/>
        </p:xfrm>
        <a:graphic>
          <a:graphicData uri="http://schemas.openxmlformats.org/presentationml/2006/ole">
            <mc:AlternateContent xmlns:mc="http://schemas.openxmlformats.org/markup-compatibility/2006">
              <mc:Choice xmlns:v="urn:schemas-microsoft-com:vml" Requires="v">
                <p:oleObj spid="_x0000_s5130" name="Equation" r:id="rId20" imgW="291960" imgH="241200" progId="Equation.DSMT4">
                  <p:embed/>
                </p:oleObj>
              </mc:Choice>
              <mc:Fallback>
                <p:oleObj name="Equation" r:id="rId20" imgW="291960" imgH="241200" progId="Equation.DSMT4">
                  <p:embed/>
                  <p:pic>
                    <p:nvPicPr>
                      <p:cNvPr id="0" name="Object 3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876800" y="3595688"/>
                        <a:ext cx="463550"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9" name="Object 39">
            <a:extLst>
              <a:ext uri="{FF2B5EF4-FFF2-40B4-BE49-F238E27FC236}">
                <a16:creationId xmlns:a16="http://schemas.microsoft.com/office/drawing/2014/main" id="{584E75BB-DB69-4D8D-A9C2-5F7475484BB9}"/>
              </a:ext>
            </a:extLst>
          </p:cNvPr>
          <p:cNvGraphicFramePr>
            <a:graphicFrameLocks noChangeAspect="1"/>
          </p:cNvGraphicFramePr>
          <p:nvPr/>
        </p:nvGraphicFramePr>
        <p:xfrm>
          <a:off x="5641975" y="3117850"/>
          <a:ext cx="973138" cy="696913"/>
        </p:xfrm>
        <a:graphic>
          <a:graphicData uri="http://schemas.openxmlformats.org/presentationml/2006/ole">
            <mc:AlternateContent xmlns:mc="http://schemas.openxmlformats.org/markup-compatibility/2006">
              <mc:Choice xmlns:v="urn:schemas-microsoft-com:vml" Requires="v">
                <p:oleObj spid="_x0000_s5131" name="Equation" r:id="rId22" imgW="672840" imgH="482400" progId="Equation.DSMT4">
                  <p:embed/>
                </p:oleObj>
              </mc:Choice>
              <mc:Fallback>
                <p:oleObj name="Equation" r:id="rId22" imgW="672840" imgH="482400" progId="Equation.DSMT4">
                  <p:embed/>
                  <p:pic>
                    <p:nvPicPr>
                      <p:cNvPr id="0" name="Object 3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641975" y="3117850"/>
                        <a:ext cx="973138" cy="696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80" name="Text Box 40">
            <a:extLst>
              <a:ext uri="{FF2B5EF4-FFF2-40B4-BE49-F238E27FC236}">
                <a16:creationId xmlns:a16="http://schemas.microsoft.com/office/drawing/2014/main" id="{17E98F6D-7B8C-4158-A135-FFBD9B91680C}"/>
              </a:ext>
            </a:extLst>
          </p:cNvPr>
          <p:cNvSpPr txBox="1">
            <a:spLocks noChangeArrowheads="1"/>
          </p:cNvSpPr>
          <p:nvPr/>
        </p:nvSpPr>
        <p:spPr bwMode="auto">
          <a:xfrm>
            <a:off x="4899025" y="1752600"/>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A</a:t>
            </a:r>
          </a:p>
        </p:txBody>
      </p:sp>
      <p:sp>
        <p:nvSpPr>
          <p:cNvPr id="10281" name="Text Box 41">
            <a:extLst>
              <a:ext uri="{FF2B5EF4-FFF2-40B4-BE49-F238E27FC236}">
                <a16:creationId xmlns:a16="http://schemas.microsoft.com/office/drawing/2014/main" id="{07E41C7D-7AD6-41F8-A497-4D21A40CFAB5}"/>
              </a:ext>
            </a:extLst>
          </p:cNvPr>
          <p:cNvSpPr txBox="1">
            <a:spLocks noChangeArrowheads="1"/>
          </p:cNvSpPr>
          <p:nvPr/>
        </p:nvSpPr>
        <p:spPr bwMode="auto">
          <a:xfrm>
            <a:off x="3413125" y="6081713"/>
            <a:ext cx="411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latin typeface="Times New Roman" panose="02020603050405020304" pitchFamily="18" charset="0"/>
              </a:rPr>
              <a:t>(c)</a:t>
            </a:r>
          </a:p>
        </p:txBody>
      </p:sp>
      <p:sp>
        <p:nvSpPr>
          <p:cNvPr id="10282" name="Rectangle 42">
            <a:extLst>
              <a:ext uri="{FF2B5EF4-FFF2-40B4-BE49-F238E27FC236}">
                <a16:creationId xmlns:a16="http://schemas.microsoft.com/office/drawing/2014/main" id="{968D294D-3490-45FD-8FCB-44959BDD860E}"/>
              </a:ext>
            </a:extLst>
          </p:cNvPr>
          <p:cNvSpPr>
            <a:spLocks noChangeArrowheads="1"/>
          </p:cNvSpPr>
          <p:nvPr/>
        </p:nvSpPr>
        <p:spPr bwMode="auto">
          <a:xfrm>
            <a:off x="5338763" y="1766888"/>
            <a:ext cx="76200" cy="304800"/>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3" name="Text Box 43">
            <a:extLst>
              <a:ext uri="{FF2B5EF4-FFF2-40B4-BE49-F238E27FC236}">
                <a16:creationId xmlns:a16="http://schemas.microsoft.com/office/drawing/2014/main" id="{832D57FC-DB71-473B-B94B-04AD9FCC94D8}"/>
              </a:ext>
            </a:extLst>
          </p:cNvPr>
          <p:cNvSpPr txBox="1">
            <a:spLocks noChangeArrowheads="1"/>
          </p:cNvSpPr>
          <p:nvPr/>
        </p:nvSpPr>
        <p:spPr bwMode="auto">
          <a:xfrm>
            <a:off x="1600200" y="533400"/>
            <a:ext cx="558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putting all the sound generation components together</a:t>
            </a:r>
          </a:p>
        </p:txBody>
      </p:sp>
      <p:cxnSp>
        <p:nvCxnSpPr>
          <p:cNvPr id="3" name="Straight Connector 2">
            <a:extLst>
              <a:ext uri="{FF2B5EF4-FFF2-40B4-BE49-F238E27FC236}">
                <a16:creationId xmlns:a16="http://schemas.microsoft.com/office/drawing/2014/main" id="{C55A5A85-E5A7-40D5-BD2F-4A11DFE6A5ED}"/>
              </a:ext>
            </a:extLst>
          </p:cNvPr>
          <p:cNvCxnSpPr/>
          <p:nvPr/>
        </p:nvCxnSpPr>
        <p:spPr>
          <a:xfrm>
            <a:off x="3922713" y="5743575"/>
            <a:ext cx="633412" cy="4286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AAE3F3D8-A691-424B-AB0A-895FB65895EE}"/>
              </a:ext>
            </a:extLst>
          </p:cNvPr>
          <p:cNvSpPr txBox="1"/>
          <p:nvPr/>
        </p:nvSpPr>
        <p:spPr>
          <a:xfrm>
            <a:off x="4540373" y="6065322"/>
            <a:ext cx="3422732" cy="369332"/>
          </a:xfrm>
          <a:prstGeom prst="rect">
            <a:avLst/>
          </a:prstGeom>
          <a:noFill/>
        </p:spPr>
        <p:txBody>
          <a:bodyPr wrap="none" rtlCol="0">
            <a:spAutoFit/>
          </a:bodyPr>
          <a:lstStyle/>
          <a:p>
            <a:pPr algn="l"/>
            <a:r>
              <a:rPr lang="en-US" dirty="0">
                <a:latin typeface="Times New Roman" panose="02020603050405020304" pitchFamily="18" charset="0"/>
                <a:cs typeface="Times New Roman" panose="02020603050405020304" pitchFamily="18" charset="0"/>
              </a:rPr>
              <a:t>sound generation transfer function</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smtClean="0">
            <a:cs typeface="Arial" panose="020B0604020202020204" pitchFamily="34"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12057</TotalTime>
  <Words>1695</Words>
  <Application>Microsoft Office PowerPoint</Application>
  <PresentationFormat>On-screen Show (4:3)</PresentationFormat>
  <Paragraphs>186</Paragraphs>
  <Slides>17</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5" baseType="lpstr">
      <vt:lpstr>Arial</vt:lpstr>
      <vt:lpstr>Calibri</vt:lpstr>
      <vt:lpstr>Helvetica</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27</cp:revision>
  <dcterms:created xsi:type="dcterms:W3CDTF">2006-01-04T17:23:12Z</dcterms:created>
  <dcterms:modified xsi:type="dcterms:W3CDTF">2021-10-16T19:50:58Z</dcterms:modified>
</cp:coreProperties>
</file>