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2" r:id="rId2"/>
    <p:sldId id="263" r:id="rId3"/>
    <p:sldId id="260" r:id="rId4"/>
    <p:sldId id="261" r:id="rId5"/>
    <p:sldId id="256" r:id="rId6"/>
    <p:sldId id="257" r:id="rId7"/>
    <p:sldId id="258" r:id="rId8"/>
    <p:sldId id="259" r:id="rId9"/>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280" autoAdjust="0"/>
  </p:normalViewPr>
  <p:slideViewPr>
    <p:cSldViewPr>
      <p:cViewPr varScale="1">
        <p:scale>
          <a:sx n="108" d="100"/>
          <a:sy n="108" d="100"/>
        </p:scale>
        <p:origin x="126" y="33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3A478F4E-87C8-4478-B041-6E95605D6956}" type="datetimeFigureOut">
              <a:rPr lang="en-US" smtClean="0"/>
              <a:t>10/18/2021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239ABC62-8594-4FF3-B82A-4F5D9D3C8924}" type="slidenum">
              <a:rPr lang="en-US" smtClean="0"/>
              <a:t>‹#›</a:t>
            </a:fld>
            <a:endParaRPr lang="en-US"/>
          </a:p>
        </p:txBody>
      </p:sp>
    </p:spTree>
    <p:extLst>
      <p:ext uri="{BB962C8B-B14F-4D97-AF65-F5344CB8AC3E}">
        <p14:creationId xmlns:p14="http://schemas.microsoft.com/office/powerpoint/2010/main" val="4447406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will briefly describe wave dispersion</a:t>
            </a:r>
          </a:p>
        </p:txBody>
      </p:sp>
      <p:sp>
        <p:nvSpPr>
          <p:cNvPr id="4" name="Slide Number Placeholder 3"/>
          <p:cNvSpPr>
            <a:spLocks noGrp="1"/>
          </p:cNvSpPr>
          <p:nvPr>
            <p:ph type="sldNum" sz="quarter" idx="5"/>
          </p:nvPr>
        </p:nvSpPr>
        <p:spPr/>
        <p:txBody>
          <a:bodyPr/>
          <a:lstStyle/>
          <a:p>
            <a:fld id="{239ABC62-8594-4FF3-B82A-4F5D9D3C8924}" type="slidenum">
              <a:rPr lang="en-US" smtClean="0"/>
              <a:t>1</a:t>
            </a:fld>
            <a:endParaRPr lang="en-US"/>
          </a:p>
        </p:txBody>
      </p:sp>
    </p:spTree>
    <p:extLst>
      <p:ext uri="{BB962C8B-B14F-4D97-AF65-F5344CB8AC3E}">
        <p14:creationId xmlns:p14="http://schemas.microsoft.com/office/powerpoint/2010/main" val="14658750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define dispersion and the group velocity of waves. We will also give an example of the effects of dispersion on waves as they propagate.</a:t>
            </a:r>
          </a:p>
        </p:txBody>
      </p:sp>
      <p:sp>
        <p:nvSpPr>
          <p:cNvPr id="4" name="Slide Number Placeholder 3"/>
          <p:cNvSpPr>
            <a:spLocks noGrp="1"/>
          </p:cNvSpPr>
          <p:nvPr>
            <p:ph type="sldNum" sz="quarter" idx="5"/>
          </p:nvPr>
        </p:nvSpPr>
        <p:spPr/>
        <p:txBody>
          <a:bodyPr/>
          <a:lstStyle/>
          <a:p>
            <a:fld id="{239ABC62-8594-4FF3-B82A-4F5D9D3C8924}" type="slidenum">
              <a:rPr lang="en-US" smtClean="0"/>
              <a:t>2</a:t>
            </a:fld>
            <a:endParaRPr lang="en-US"/>
          </a:p>
        </p:txBody>
      </p:sp>
    </p:spTree>
    <p:extLst>
      <p:ext uri="{BB962C8B-B14F-4D97-AF65-F5344CB8AC3E}">
        <p14:creationId xmlns:p14="http://schemas.microsoft.com/office/powerpoint/2010/main" val="8637752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propagation problems where the wave speed is a constant, the wave number varies linearly with the frequency. However, if the wave speed itself is a function of frequency, then the wave number is a more complex function of frequency and its derivative with respect to frequency is the reciprocal of the </a:t>
            </a:r>
            <a:r>
              <a:rPr lang="en-US" b="1" dirty="0"/>
              <a:t>group velocity</a:t>
            </a:r>
            <a:r>
              <a:rPr lang="en-US" dirty="0"/>
              <a:t>. Physically, the group velocity is the wave speed at which energy propagates in a wave. The frequency dependent wave speed itself is called the </a:t>
            </a:r>
            <a:r>
              <a:rPr lang="en-US" b="1" dirty="0"/>
              <a:t>phase velocity</a:t>
            </a:r>
            <a:r>
              <a:rPr lang="en-US" dirty="0"/>
              <a:t>.</a:t>
            </a:r>
          </a:p>
        </p:txBody>
      </p:sp>
      <p:sp>
        <p:nvSpPr>
          <p:cNvPr id="4" name="Slide Number Placeholder 3"/>
          <p:cNvSpPr>
            <a:spLocks noGrp="1"/>
          </p:cNvSpPr>
          <p:nvPr>
            <p:ph type="sldNum" sz="quarter" idx="5"/>
          </p:nvPr>
        </p:nvSpPr>
        <p:spPr/>
        <p:txBody>
          <a:bodyPr/>
          <a:lstStyle/>
          <a:p>
            <a:fld id="{239ABC62-8594-4FF3-B82A-4F5D9D3C8924}" type="slidenum">
              <a:rPr lang="en-US" smtClean="0"/>
              <a:t>3</a:t>
            </a:fld>
            <a:endParaRPr lang="en-US"/>
          </a:p>
        </p:txBody>
      </p:sp>
    </p:spTree>
    <p:extLst>
      <p:ext uri="{BB962C8B-B14F-4D97-AF65-F5344CB8AC3E}">
        <p14:creationId xmlns:p14="http://schemas.microsoft.com/office/powerpoint/2010/main" val="25363055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group velocity expressed in terms of the phase velocity and its derivative. </a:t>
            </a:r>
          </a:p>
          <a:p>
            <a:r>
              <a:rPr lang="en-US" dirty="0"/>
              <a:t>The superposition of non-dispersive harmonic waves through the use of the inverse Fourier transform produces a traveling wave in the time domain that always has the same profile. The superposition of dispersive harmonic waves, however,  generates a traveling waveform whose shape changes.</a:t>
            </a:r>
          </a:p>
        </p:txBody>
      </p:sp>
      <p:sp>
        <p:nvSpPr>
          <p:cNvPr id="4" name="Slide Number Placeholder 3"/>
          <p:cNvSpPr>
            <a:spLocks noGrp="1"/>
          </p:cNvSpPr>
          <p:nvPr>
            <p:ph type="sldNum" sz="quarter" idx="5"/>
          </p:nvPr>
        </p:nvSpPr>
        <p:spPr/>
        <p:txBody>
          <a:bodyPr/>
          <a:lstStyle/>
          <a:p>
            <a:fld id="{239ABC62-8594-4FF3-B82A-4F5D9D3C8924}" type="slidenum">
              <a:rPr lang="en-US" smtClean="0"/>
              <a:t>4</a:t>
            </a:fld>
            <a:endParaRPr lang="en-US"/>
          </a:p>
        </p:txBody>
      </p:sp>
    </p:spTree>
    <p:extLst>
      <p:ext uri="{BB962C8B-B14F-4D97-AF65-F5344CB8AC3E}">
        <p14:creationId xmlns:p14="http://schemas.microsoft.com/office/powerpoint/2010/main" val="2961503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see an example of dispersion, consider a waveform which starts out at x = 0 with a “box” profile in time, as shown. Let the wave speed (of the medium it is propagating in) have the simple linear dependency on frequency, as shown.</a:t>
            </a:r>
          </a:p>
        </p:txBody>
      </p:sp>
      <p:sp>
        <p:nvSpPr>
          <p:cNvPr id="4" name="Slide Number Placeholder 3"/>
          <p:cNvSpPr>
            <a:spLocks noGrp="1"/>
          </p:cNvSpPr>
          <p:nvPr>
            <p:ph type="sldNum" sz="quarter" idx="5"/>
          </p:nvPr>
        </p:nvSpPr>
        <p:spPr/>
        <p:txBody>
          <a:bodyPr/>
          <a:lstStyle/>
          <a:p>
            <a:fld id="{239ABC62-8594-4FF3-B82A-4F5D9D3C8924}" type="slidenum">
              <a:rPr lang="en-US" smtClean="0"/>
              <a:t>5</a:t>
            </a:fld>
            <a:endParaRPr lang="en-US"/>
          </a:p>
        </p:txBody>
      </p:sp>
    </p:spTree>
    <p:extLst>
      <p:ext uri="{BB962C8B-B14F-4D97-AF65-F5344CB8AC3E}">
        <p14:creationId xmlns:p14="http://schemas.microsoft.com/office/powerpoint/2010/main" val="1195223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one computes the inverse Fourier transform when the wave is at x = 10 mm, the waveform has changed dramatically, with significant ringing preceding and within the wave form itself. The dotted red line would be the waveform if it traveled in a non-dispersive medium at 6  mm/ microsec.</a:t>
            </a:r>
          </a:p>
        </p:txBody>
      </p:sp>
      <p:sp>
        <p:nvSpPr>
          <p:cNvPr id="4" name="Slide Number Placeholder 3"/>
          <p:cNvSpPr>
            <a:spLocks noGrp="1"/>
          </p:cNvSpPr>
          <p:nvPr>
            <p:ph type="sldNum" sz="quarter" idx="5"/>
          </p:nvPr>
        </p:nvSpPr>
        <p:spPr/>
        <p:txBody>
          <a:bodyPr/>
          <a:lstStyle/>
          <a:p>
            <a:fld id="{239ABC62-8594-4FF3-B82A-4F5D9D3C8924}" type="slidenum">
              <a:rPr lang="en-US" smtClean="0"/>
              <a:t>6</a:t>
            </a:fld>
            <a:endParaRPr lang="en-US"/>
          </a:p>
        </p:txBody>
      </p:sp>
    </p:spTree>
    <p:extLst>
      <p:ext uri="{BB962C8B-B14F-4D97-AF65-F5344CB8AC3E}">
        <p14:creationId xmlns:p14="http://schemas.microsoft.com/office/powerpoint/2010/main" val="19666694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x = 30 mm the wave distortions are even more pronounced.</a:t>
            </a:r>
          </a:p>
        </p:txBody>
      </p:sp>
      <p:sp>
        <p:nvSpPr>
          <p:cNvPr id="4" name="Slide Number Placeholder 3"/>
          <p:cNvSpPr>
            <a:spLocks noGrp="1"/>
          </p:cNvSpPr>
          <p:nvPr>
            <p:ph type="sldNum" sz="quarter" idx="5"/>
          </p:nvPr>
        </p:nvSpPr>
        <p:spPr/>
        <p:txBody>
          <a:bodyPr/>
          <a:lstStyle/>
          <a:p>
            <a:fld id="{239ABC62-8594-4FF3-B82A-4F5D9D3C8924}" type="slidenum">
              <a:rPr lang="en-US" smtClean="0"/>
              <a:t>7</a:t>
            </a:fld>
            <a:endParaRPr lang="en-US"/>
          </a:p>
        </p:txBody>
      </p:sp>
    </p:spTree>
    <p:extLst>
      <p:ext uri="{BB962C8B-B14F-4D97-AF65-F5344CB8AC3E}">
        <p14:creationId xmlns:p14="http://schemas.microsoft.com/office/powerpoint/2010/main" val="31754132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x = 50 mm again there are continuing wave form changes. The large ringing see at earlier times comes from the fact that the higher frequencies travel with higher wave speeds in this case so they run ahead of the </a:t>
            </a:r>
            <a:r>
              <a:rPr lang="en-US"/>
              <a:t>main wave form</a:t>
            </a:r>
            <a:r>
              <a:rPr lang="en-US" dirty="0"/>
              <a:t>.</a:t>
            </a:r>
          </a:p>
          <a:p>
            <a:endParaRPr lang="en-US" dirty="0"/>
          </a:p>
          <a:p>
            <a:r>
              <a:rPr lang="en-US" dirty="0"/>
              <a:t>Waves traveling in plates, pipes, and shells (called </a:t>
            </a:r>
            <a:r>
              <a:rPr lang="en-US" b="1" dirty="0"/>
              <a:t>guided waves</a:t>
            </a:r>
            <a:r>
              <a:rPr lang="en-US" dirty="0"/>
              <a:t>)  inherently are dispersive so that guided wave NDE inspections must deal with the effects of dispersion.</a:t>
            </a:r>
          </a:p>
        </p:txBody>
      </p:sp>
      <p:sp>
        <p:nvSpPr>
          <p:cNvPr id="4" name="Slide Number Placeholder 3"/>
          <p:cNvSpPr>
            <a:spLocks noGrp="1"/>
          </p:cNvSpPr>
          <p:nvPr>
            <p:ph type="sldNum" sz="quarter" idx="5"/>
          </p:nvPr>
        </p:nvSpPr>
        <p:spPr/>
        <p:txBody>
          <a:bodyPr/>
          <a:lstStyle/>
          <a:p>
            <a:fld id="{239ABC62-8594-4FF3-B82A-4F5D9D3C8924}" type="slidenum">
              <a:rPr lang="en-US" smtClean="0"/>
              <a:t>8</a:t>
            </a:fld>
            <a:endParaRPr lang="en-US"/>
          </a:p>
        </p:txBody>
      </p:sp>
    </p:spTree>
    <p:extLst>
      <p:ext uri="{BB962C8B-B14F-4D97-AF65-F5344CB8AC3E}">
        <p14:creationId xmlns:p14="http://schemas.microsoft.com/office/powerpoint/2010/main" val="22639873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269BA1C3-DADB-4050-9630-FB4E40EF00A1}"/>
              </a:ext>
            </a:extLst>
          </p:cNvPr>
          <p:cNvSpPr>
            <a:spLocks noGrp="1"/>
          </p:cNvSpPr>
          <p:nvPr>
            <p:ph type="dt" sz="half" idx="10"/>
          </p:nvPr>
        </p:nvSpPr>
        <p:spPr/>
        <p:txBody>
          <a:bodyPr/>
          <a:lstStyle>
            <a:lvl1pPr>
              <a:defRPr/>
            </a:lvl1pPr>
          </a:lstStyle>
          <a:p>
            <a:pPr>
              <a:defRPr/>
            </a:pPr>
            <a:fld id="{06AD64F0-EF3B-413A-AD37-F94B8E61E0E9}" type="datetimeFigureOut">
              <a:rPr lang="en-US"/>
              <a:pPr>
                <a:defRPr/>
              </a:pPr>
              <a:t>10/18/2021</a:t>
            </a:fld>
            <a:endParaRPr lang="en-US"/>
          </a:p>
        </p:txBody>
      </p:sp>
      <p:sp>
        <p:nvSpPr>
          <p:cNvPr id="5" name="Footer Placeholder 4">
            <a:extLst>
              <a:ext uri="{FF2B5EF4-FFF2-40B4-BE49-F238E27FC236}">
                <a16:creationId xmlns:a16="http://schemas.microsoft.com/office/drawing/2014/main" id="{78D7AF24-D7B2-4E58-9260-28FAB16EAF79}"/>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C33E03F8-ADC2-45AC-BDA2-B2A864696E94}"/>
              </a:ext>
            </a:extLst>
          </p:cNvPr>
          <p:cNvSpPr>
            <a:spLocks noGrp="1"/>
          </p:cNvSpPr>
          <p:nvPr>
            <p:ph type="sldNum" sz="quarter" idx="12"/>
          </p:nvPr>
        </p:nvSpPr>
        <p:spPr/>
        <p:txBody>
          <a:bodyPr/>
          <a:lstStyle>
            <a:lvl1pPr>
              <a:defRPr/>
            </a:lvl1pPr>
          </a:lstStyle>
          <a:p>
            <a:fld id="{0EB0C265-4479-4F5C-8C1A-34E9CDAA0BB3}" type="slidenum">
              <a:rPr lang="en-US" altLang="en-US"/>
              <a:pPr/>
              <a:t>‹#›</a:t>
            </a:fld>
            <a:endParaRPr lang="en-US" altLang="en-US"/>
          </a:p>
        </p:txBody>
      </p:sp>
    </p:spTree>
    <p:extLst>
      <p:ext uri="{BB962C8B-B14F-4D97-AF65-F5344CB8AC3E}">
        <p14:creationId xmlns:p14="http://schemas.microsoft.com/office/powerpoint/2010/main" val="1742005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80A8D3-093B-47D4-9B74-8645D7D84BF8}"/>
              </a:ext>
            </a:extLst>
          </p:cNvPr>
          <p:cNvSpPr>
            <a:spLocks noGrp="1"/>
          </p:cNvSpPr>
          <p:nvPr>
            <p:ph type="dt" sz="half" idx="10"/>
          </p:nvPr>
        </p:nvSpPr>
        <p:spPr/>
        <p:txBody>
          <a:bodyPr/>
          <a:lstStyle>
            <a:lvl1pPr>
              <a:defRPr/>
            </a:lvl1pPr>
          </a:lstStyle>
          <a:p>
            <a:pPr>
              <a:defRPr/>
            </a:pPr>
            <a:fld id="{19D034C5-EB69-4540-9AC1-A04468D77B1F}" type="datetimeFigureOut">
              <a:rPr lang="en-US"/>
              <a:pPr>
                <a:defRPr/>
              </a:pPr>
              <a:t>10/18/2021</a:t>
            </a:fld>
            <a:endParaRPr lang="en-US"/>
          </a:p>
        </p:txBody>
      </p:sp>
      <p:sp>
        <p:nvSpPr>
          <p:cNvPr id="5" name="Footer Placeholder 4">
            <a:extLst>
              <a:ext uri="{FF2B5EF4-FFF2-40B4-BE49-F238E27FC236}">
                <a16:creationId xmlns:a16="http://schemas.microsoft.com/office/drawing/2014/main" id="{62184267-FCEB-4740-BBDA-E6C6A91BB659}"/>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C79B263C-7AF7-4D04-80C9-58F5544D747B}"/>
              </a:ext>
            </a:extLst>
          </p:cNvPr>
          <p:cNvSpPr>
            <a:spLocks noGrp="1"/>
          </p:cNvSpPr>
          <p:nvPr>
            <p:ph type="sldNum" sz="quarter" idx="12"/>
          </p:nvPr>
        </p:nvSpPr>
        <p:spPr/>
        <p:txBody>
          <a:bodyPr/>
          <a:lstStyle>
            <a:lvl1pPr>
              <a:defRPr/>
            </a:lvl1pPr>
          </a:lstStyle>
          <a:p>
            <a:fld id="{E4CC19AD-06F9-4528-9949-FF2169AB104D}" type="slidenum">
              <a:rPr lang="en-US" altLang="en-US"/>
              <a:pPr/>
              <a:t>‹#›</a:t>
            </a:fld>
            <a:endParaRPr lang="en-US" altLang="en-US"/>
          </a:p>
        </p:txBody>
      </p:sp>
    </p:spTree>
    <p:extLst>
      <p:ext uri="{BB962C8B-B14F-4D97-AF65-F5344CB8AC3E}">
        <p14:creationId xmlns:p14="http://schemas.microsoft.com/office/powerpoint/2010/main" val="27413881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52682C-9756-4728-9653-A16D352A1344}"/>
              </a:ext>
            </a:extLst>
          </p:cNvPr>
          <p:cNvSpPr>
            <a:spLocks noGrp="1"/>
          </p:cNvSpPr>
          <p:nvPr>
            <p:ph type="dt" sz="half" idx="10"/>
          </p:nvPr>
        </p:nvSpPr>
        <p:spPr/>
        <p:txBody>
          <a:bodyPr/>
          <a:lstStyle>
            <a:lvl1pPr>
              <a:defRPr/>
            </a:lvl1pPr>
          </a:lstStyle>
          <a:p>
            <a:pPr>
              <a:defRPr/>
            </a:pPr>
            <a:fld id="{B05316E7-D36B-4A48-9B21-B2C3BC50C01B}" type="datetimeFigureOut">
              <a:rPr lang="en-US"/>
              <a:pPr>
                <a:defRPr/>
              </a:pPr>
              <a:t>10/18/2021</a:t>
            </a:fld>
            <a:endParaRPr lang="en-US"/>
          </a:p>
        </p:txBody>
      </p:sp>
      <p:sp>
        <p:nvSpPr>
          <p:cNvPr id="5" name="Footer Placeholder 4">
            <a:extLst>
              <a:ext uri="{FF2B5EF4-FFF2-40B4-BE49-F238E27FC236}">
                <a16:creationId xmlns:a16="http://schemas.microsoft.com/office/drawing/2014/main" id="{961FBC33-15FE-48E9-9C4F-5A4E5355116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21F250F3-1C2E-4FB9-845C-240906FCF385}"/>
              </a:ext>
            </a:extLst>
          </p:cNvPr>
          <p:cNvSpPr>
            <a:spLocks noGrp="1"/>
          </p:cNvSpPr>
          <p:nvPr>
            <p:ph type="sldNum" sz="quarter" idx="12"/>
          </p:nvPr>
        </p:nvSpPr>
        <p:spPr/>
        <p:txBody>
          <a:bodyPr/>
          <a:lstStyle>
            <a:lvl1pPr>
              <a:defRPr/>
            </a:lvl1pPr>
          </a:lstStyle>
          <a:p>
            <a:fld id="{65E0A775-68E2-4156-9A07-F59115E582B2}" type="slidenum">
              <a:rPr lang="en-US" altLang="en-US"/>
              <a:pPr/>
              <a:t>‹#›</a:t>
            </a:fld>
            <a:endParaRPr lang="en-US" altLang="en-US"/>
          </a:p>
        </p:txBody>
      </p:sp>
    </p:spTree>
    <p:extLst>
      <p:ext uri="{BB962C8B-B14F-4D97-AF65-F5344CB8AC3E}">
        <p14:creationId xmlns:p14="http://schemas.microsoft.com/office/powerpoint/2010/main" val="782423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248F4C-690F-4B89-9B41-4231C003CA05}"/>
              </a:ext>
            </a:extLst>
          </p:cNvPr>
          <p:cNvSpPr>
            <a:spLocks noGrp="1"/>
          </p:cNvSpPr>
          <p:nvPr>
            <p:ph type="dt" sz="half" idx="10"/>
          </p:nvPr>
        </p:nvSpPr>
        <p:spPr/>
        <p:txBody>
          <a:bodyPr/>
          <a:lstStyle>
            <a:lvl1pPr>
              <a:defRPr/>
            </a:lvl1pPr>
          </a:lstStyle>
          <a:p>
            <a:pPr>
              <a:defRPr/>
            </a:pPr>
            <a:fld id="{0199DE74-6707-40AD-8E69-48379F0D7329}" type="datetimeFigureOut">
              <a:rPr lang="en-US"/>
              <a:pPr>
                <a:defRPr/>
              </a:pPr>
              <a:t>10/18/2021</a:t>
            </a:fld>
            <a:endParaRPr lang="en-US"/>
          </a:p>
        </p:txBody>
      </p:sp>
      <p:sp>
        <p:nvSpPr>
          <p:cNvPr id="5" name="Footer Placeholder 4">
            <a:extLst>
              <a:ext uri="{FF2B5EF4-FFF2-40B4-BE49-F238E27FC236}">
                <a16:creationId xmlns:a16="http://schemas.microsoft.com/office/drawing/2014/main" id="{774C846D-7181-4F91-BFCC-31A995393895}"/>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148FEAED-3CD7-4CEF-B09F-F566028B830F}"/>
              </a:ext>
            </a:extLst>
          </p:cNvPr>
          <p:cNvSpPr>
            <a:spLocks noGrp="1"/>
          </p:cNvSpPr>
          <p:nvPr>
            <p:ph type="sldNum" sz="quarter" idx="12"/>
          </p:nvPr>
        </p:nvSpPr>
        <p:spPr/>
        <p:txBody>
          <a:bodyPr/>
          <a:lstStyle>
            <a:lvl1pPr>
              <a:defRPr/>
            </a:lvl1pPr>
          </a:lstStyle>
          <a:p>
            <a:fld id="{ADF64196-D70C-4BE0-8B2F-89C69261B1DF}" type="slidenum">
              <a:rPr lang="en-US" altLang="en-US"/>
              <a:pPr/>
              <a:t>‹#›</a:t>
            </a:fld>
            <a:endParaRPr lang="en-US" altLang="en-US"/>
          </a:p>
        </p:txBody>
      </p:sp>
    </p:spTree>
    <p:extLst>
      <p:ext uri="{BB962C8B-B14F-4D97-AF65-F5344CB8AC3E}">
        <p14:creationId xmlns:p14="http://schemas.microsoft.com/office/powerpoint/2010/main" val="923674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D103F8E-EC2C-4992-AEC8-3C15F0AF2A86}"/>
              </a:ext>
            </a:extLst>
          </p:cNvPr>
          <p:cNvSpPr>
            <a:spLocks noGrp="1"/>
          </p:cNvSpPr>
          <p:nvPr>
            <p:ph type="dt" sz="half" idx="10"/>
          </p:nvPr>
        </p:nvSpPr>
        <p:spPr/>
        <p:txBody>
          <a:bodyPr/>
          <a:lstStyle>
            <a:lvl1pPr>
              <a:defRPr/>
            </a:lvl1pPr>
          </a:lstStyle>
          <a:p>
            <a:pPr>
              <a:defRPr/>
            </a:pPr>
            <a:fld id="{12D7874B-EE76-48C0-9B65-910BBAA405F4}" type="datetimeFigureOut">
              <a:rPr lang="en-US"/>
              <a:pPr>
                <a:defRPr/>
              </a:pPr>
              <a:t>10/18/2021</a:t>
            </a:fld>
            <a:endParaRPr lang="en-US"/>
          </a:p>
        </p:txBody>
      </p:sp>
      <p:sp>
        <p:nvSpPr>
          <p:cNvPr id="5" name="Footer Placeholder 4">
            <a:extLst>
              <a:ext uri="{FF2B5EF4-FFF2-40B4-BE49-F238E27FC236}">
                <a16:creationId xmlns:a16="http://schemas.microsoft.com/office/drawing/2014/main" id="{5024AB2B-E357-49A8-8EED-5393549BEA5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4899FEF-DDAD-48EB-B344-915613D9D7C7}"/>
              </a:ext>
            </a:extLst>
          </p:cNvPr>
          <p:cNvSpPr>
            <a:spLocks noGrp="1"/>
          </p:cNvSpPr>
          <p:nvPr>
            <p:ph type="sldNum" sz="quarter" idx="12"/>
          </p:nvPr>
        </p:nvSpPr>
        <p:spPr/>
        <p:txBody>
          <a:bodyPr/>
          <a:lstStyle>
            <a:lvl1pPr>
              <a:defRPr/>
            </a:lvl1pPr>
          </a:lstStyle>
          <a:p>
            <a:fld id="{0B194164-A16F-4DE4-AE51-BAE18860782C}" type="slidenum">
              <a:rPr lang="en-US" altLang="en-US"/>
              <a:pPr/>
              <a:t>‹#›</a:t>
            </a:fld>
            <a:endParaRPr lang="en-US" altLang="en-US"/>
          </a:p>
        </p:txBody>
      </p:sp>
    </p:spTree>
    <p:extLst>
      <p:ext uri="{BB962C8B-B14F-4D97-AF65-F5344CB8AC3E}">
        <p14:creationId xmlns:p14="http://schemas.microsoft.com/office/powerpoint/2010/main" val="633742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DEE98275-CC58-488F-B1EE-E590E1E61A80}"/>
              </a:ext>
            </a:extLst>
          </p:cNvPr>
          <p:cNvSpPr>
            <a:spLocks noGrp="1"/>
          </p:cNvSpPr>
          <p:nvPr>
            <p:ph type="dt" sz="half" idx="10"/>
          </p:nvPr>
        </p:nvSpPr>
        <p:spPr/>
        <p:txBody>
          <a:bodyPr/>
          <a:lstStyle>
            <a:lvl1pPr>
              <a:defRPr/>
            </a:lvl1pPr>
          </a:lstStyle>
          <a:p>
            <a:pPr>
              <a:defRPr/>
            </a:pPr>
            <a:fld id="{99BDD342-B7EE-41DD-B206-CA3D7CFA7F47}" type="datetimeFigureOut">
              <a:rPr lang="en-US"/>
              <a:pPr>
                <a:defRPr/>
              </a:pPr>
              <a:t>10/18/2021</a:t>
            </a:fld>
            <a:endParaRPr lang="en-US"/>
          </a:p>
        </p:txBody>
      </p:sp>
      <p:sp>
        <p:nvSpPr>
          <p:cNvPr id="6" name="Footer Placeholder 4">
            <a:extLst>
              <a:ext uri="{FF2B5EF4-FFF2-40B4-BE49-F238E27FC236}">
                <a16:creationId xmlns:a16="http://schemas.microsoft.com/office/drawing/2014/main" id="{1F9A11F8-4741-4A62-8BE5-2E4019709C77}"/>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3301F8D2-34BD-444E-8D1A-A14831C04157}"/>
              </a:ext>
            </a:extLst>
          </p:cNvPr>
          <p:cNvSpPr>
            <a:spLocks noGrp="1"/>
          </p:cNvSpPr>
          <p:nvPr>
            <p:ph type="sldNum" sz="quarter" idx="12"/>
          </p:nvPr>
        </p:nvSpPr>
        <p:spPr/>
        <p:txBody>
          <a:bodyPr/>
          <a:lstStyle>
            <a:lvl1pPr>
              <a:defRPr/>
            </a:lvl1pPr>
          </a:lstStyle>
          <a:p>
            <a:fld id="{92423E79-F6F0-49C2-A614-44D255A144B7}" type="slidenum">
              <a:rPr lang="en-US" altLang="en-US"/>
              <a:pPr/>
              <a:t>‹#›</a:t>
            </a:fld>
            <a:endParaRPr lang="en-US" altLang="en-US"/>
          </a:p>
        </p:txBody>
      </p:sp>
    </p:spTree>
    <p:extLst>
      <p:ext uri="{BB962C8B-B14F-4D97-AF65-F5344CB8AC3E}">
        <p14:creationId xmlns:p14="http://schemas.microsoft.com/office/powerpoint/2010/main" val="4128139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2EA5D7EE-5E18-461A-9BDF-F4B1691C346B}"/>
              </a:ext>
            </a:extLst>
          </p:cNvPr>
          <p:cNvSpPr>
            <a:spLocks noGrp="1"/>
          </p:cNvSpPr>
          <p:nvPr>
            <p:ph type="dt" sz="half" idx="10"/>
          </p:nvPr>
        </p:nvSpPr>
        <p:spPr/>
        <p:txBody>
          <a:bodyPr/>
          <a:lstStyle>
            <a:lvl1pPr>
              <a:defRPr/>
            </a:lvl1pPr>
          </a:lstStyle>
          <a:p>
            <a:pPr>
              <a:defRPr/>
            </a:pPr>
            <a:fld id="{FE429545-69EA-4D63-AFC5-62250491A920}" type="datetimeFigureOut">
              <a:rPr lang="en-US"/>
              <a:pPr>
                <a:defRPr/>
              </a:pPr>
              <a:t>10/18/2021</a:t>
            </a:fld>
            <a:endParaRPr lang="en-US"/>
          </a:p>
        </p:txBody>
      </p:sp>
      <p:sp>
        <p:nvSpPr>
          <p:cNvPr id="8" name="Footer Placeholder 4">
            <a:extLst>
              <a:ext uri="{FF2B5EF4-FFF2-40B4-BE49-F238E27FC236}">
                <a16:creationId xmlns:a16="http://schemas.microsoft.com/office/drawing/2014/main" id="{60D16454-6635-43B1-AEC8-4CD73F8D813C}"/>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1D6DB407-4FF5-4030-990B-6886CF1A6E6C}"/>
              </a:ext>
            </a:extLst>
          </p:cNvPr>
          <p:cNvSpPr>
            <a:spLocks noGrp="1"/>
          </p:cNvSpPr>
          <p:nvPr>
            <p:ph type="sldNum" sz="quarter" idx="12"/>
          </p:nvPr>
        </p:nvSpPr>
        <p:spPr/>
        <p:txBody>
          <a:bodyPr/>
          <a:lstStyle>
            <a:lvl1pPr>
              <a:defRPr/>
            </a:lvl1pPr>
          </a:lstStyle>
          <a:p>
            <a:fld id="{F5A9C551-E04C-48AF-A11F-C2FD1CE14C5B}" type="slidenum">
              <a:rPr lang="en-US" altLang="en-US"/>
              <a:pPr/>
              <a:t>‹#›</a:t>
            </a:fld>
            <a:endParaRPr lang="en-US" altLang="en-US"/>
          </a:p>
        </p:txBody>
      </p:sp>
    </p:spTree>
    <p:extLst>
      <p:ext uri="{BB962C8B-B14F-4D97-AF65-F5344CB8AC3E}">
        <p14:creationId xmlns:p14="http://schemas.microsoft.com/office/powerpoint/2010/main" val="1112726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2E95ECB3-3068-4677-ADFA-AF2CA63D1701}"/>
              </a:ext>
            </a:extLst>
          </p:cNvPr>
          <p:cNvSpPr>
            <a:spLocks noGrp="1"/>
          </p:cNvSpPr>
          <p:nvPr>
            <p:ph type="dt" sz="half" idx="10"/>
          </p:nvPr>
        </p:nvSpPr>
        <p:spPr/>
        <p:txBody>
          <a:bodyPr/>
          <a:lstStyle>
            <a:lvl1pPr>
              <a:defRPr/>
            </a:lvl1pPr>
          </a:lstStyle>
          <a:p>
            <a:pPr>
              <a:defRPr/>
            </a:pPr>
            <a:fld id="{E6FB9F2B-89CE-4C0B-AFDE-8A02EB68FCE1}" type="datetimeFigureOut">
              <a:rPr lang="en-US"/>
              <a:pPr>
                <a:defRPr/>
              </a:pPr>
              <a:t>10/18/2021</a:t>
            </a:fld>
            <a:endParaRPr lang="en-US"/>
          </a:p>
        </p:txBody>
      </p:sp>
      <p:sp>
        <p:nvSpPr>
          <p:cNvPr id="4" name="Footer Placeholder 4">
            <a:extLst>
              <a:ext uri="{FF2B5EF4-FFF2-40B4-BE49-F238E27FC236}">
                <a16:creationId xmlns:a16="http://schemas.microsoft.com/office/drawing/2014/main" id="{C3B8E12F-3323-4422-9110-35964DE8DFF4}"/>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71DB0BB0-812F-42D5-AFC5-F3B5624B9E72}"/>
              </a:ext>
            </a:extLst>
          </p:cNvPr>
          <p:cNvSpPr>
            <a:spLocks noGrp="1"/>
          </p:cNvSpPr>
          <p:nvPr>
            <p:ph type="sldNum" sz="quarter" idx="12"/>
          </p:nvPr>
        </p:nvSpPr>
        <p:spPr/>
        <p:txBody>
          <a:bodyPr/>
          <a:lstStyle>
            <a:lvl1pPr>
              <a:defRPr/>
            </a:lvl1pPr>
          </a:lstStyle>
          <a:p>
            <a:fld id="{CB7339B3-B1E3-48C6-BD24-CFC72CDA9AB7}" type="slidenum">
              <a:rPr lang="en-US" altLang="en-US"/>
              <a:pPr/>
              <a:t>‹#›</a:t>
            </a:fld>
            <a:endParaRPr lang="en-US" altLang="en-US"/>
          </a:p>
        </p:txBody>
      </p:sp>
    </p:spTree>
    <p:extLst>
      <p:ext uri="{BB962C8B-B14F-4D97-AF65-F5344CB8AC3E}">
        <p14:creationId xmlns:p14="http://schemas.microsoft.com/office/powerpoint/2010/main" val="1131947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9F9A6FC6-8421-4090-A18B-0C3EA1CC1019}"/>
              </a:ext>
            </a:extLst>
          </p:cNvPr>
          <p:cNvSpPr>
            <a:spLocks noGrp="1"/>
          </p:cNvSpPr>
          <p:nvPr>
            <p:ph type="dt" sz="half" idx="10"/>
          </p:nvPr>
        </p:nvSpPr>
        <p:spPr/>
        <p:txBody>
          <a:bodyPr/>
          <a:lstStyle>
            <a:lvl1pPr>
              <a:defRPr/>
            </a:lvl1pPr>
          </a:lstStyle>
          <a:p>
            <a:pPr>
              <a:defRPr/>
            </a:pPr>
            <a:fld id="{AFD027F2-4AD3-4D28-B654-D8A9D467FBEA}" type="datetimeFigureOut">
              <a:rPr lang="en-US"/>
              <a:pPr>
                <a:defRPr/>
              </a:pPr>
              <a:t>10/18/2021</a:t>
            </a:fld>
            <a:endParaRPr lang="en-US"/>
          </a:p>
        </p:txBody>
      </p:sp>
      <p:sp>
        <p:nvSpPr>
          <p:cNvPr id="3" name="Footer Placeholder 4">
            <a:extLst>
              <a:ext uri="{FF2B5EF4-FFF2-40B4-BE49-F238E27FC236}">
                <a16:creationId xmlns:a16="http://schemas.microsoft.com/office/drawing/2014/main" id="{DC89E652-42FD-40AF-BD80-F9913FC48ECA}"/>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419BE488-11CD-41D9-8203-6ADB0FDD5ECB}"/>
              </a:ext>
            </a:extLst>
          </p:cNvPr>
          <p:cNvSpPr>
            <a:spLocks noGrp="1"/>
          </p:cNvSpPr>
          <p:nvPr>
            <p:ph type="sldNum" sz="quarter" idx="12"/>
          </p:nvPr>
        </p:nvSpPr>
        <p:spPr/>
        <p:txBody>
          <a:bodyPr/>
          <a:lstStyle>
            <a:lvl1pPr>
              <a:defRPr/>
            </a:lvl1pPr>
          </a:lstStyle>
          <a:p>
            <a:fld id="{C3653764-4979-44CC-8F31-9F2F0D587EFB}" type="slidenum">
              <a:rPr lang="en-US" altLang="en-US"/>
              <a:pPr/>
              <a:t>‹#›</a:t>
            </a:fld>
            <a:endParaRPr lang="en-US" altLang="en-US"/>
          </a:p>
        </p:txBody>
      </p:sp>
    </p:spTree>
    <p:extLst>
      <p:ext uri="{BB962C8B-B14F-4D97-AF65-F5344CB8AC3E}">
        <p14:creationId xmlns:p14="http://schemas.microsoft.com/office/powerpoint/2010/main" val="2645888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3754E3A1-9AF3-451E-BD0E-182F1729F172}"/>
              </a:ext>
            </a:extLst>
          </p:cNvPr>
          <p:cNvSpPr>
            <a:spLocks noGrp="1"/>
          </p:cNvSpPr>
          <p:nvPr>
            <p:ph type="dt" sz="half" idx="10"/>
          </p:nvPr>
        </p:nvSpPr>
        <p:spPr/>
        <p:txBody>
          <a:bodyPr/>
          <a:lstStyle>
            <a:lvl1pPr>
              <a:defRPr/>
            </a:lvl1pPr>
          </a:lstStyle>
          <a:p>
            <a:pPr>
              <a:defRPr/>
            </a:pPr>
            <a:fld id="{565483C8-BBB4-4854-822D-1D008D78D0E0}" type="datetimeFigureOut">
              <a:rPr lang="en-US"/>
              <a:pPr>
                <a:defRPr/>
              </a:pPr>
              <a:t>10/18/2021</a:t>
            </a:fld>
            <a:endParaRPr lang="en-US"/>
          </a:p>
        </p:txBody>
      </p:sp>
      <p:sp>
        <p:nvSpPr>
          <p:cNvPr id="6" name="Footer Placeholder 4">
            <a:extLst>
              <a:ext uri="{FF2B5EF4-FFF2-40B4-BE49-F238E27FC236}">
                <a16:creationId xmlns:a16="http://schemas.microsoft.com/office/drawing/2014/main" id="{98C7B771-309D-4A67-8245-2C52AB382992}"/>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35A04425-E22F-4AEE-8202-B2D9B4AFCCBC}"/>
              </a:ext>
            </a:extLst>
          </p:cNvPr>
          <p:cNvSpPr>
            <a:spLocks noGrp="1"/>
          </p:cNvSpPr>
          <p:nvPr>
            <p:ph type="sldNum" sz="quarter" idx="12"/>
          </p:nvPr>
        </p:nvSpPr>
        <p:spPr/>
        <p:txBody>
          <a:bodyPr/>
          <a:lstStyle>
            <a:lvl1pPr>
              <a:defRPr/>
            </a:lvl1pPr>
          </a:lstStyle>
          <a:p>
            <a:fld id="{49074530-1994-4455-881D-25BE61C2514E}" type="slidenum">
              <a:rPr lang="en-US" altLang="en-US"/>
              <a:pPr/>
              <a:t>‹#›</a:t>
            </a:fld>
            <a:endParaRPr lang="en-US" altLang="en-US"/>
          </a:p>
        </p:txBody>
      </p:sp>
    </p:spTree>
    <p:extLst>
      <p:ext uri="{BB962C8B-B14F-4D97-AF65-F5344CB8AC3E}">
        <p14:creationId xmlns:p14="http://schemas.microsoft.com/office/powerpoint/2010/main" val="404423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DCCC172A-3D0C-4250-9D57-A65FD6E2B5AA}"/>
              </a:ext>
            </a:extLst>
          </p:cNvPr>
          <p:cNvSpPr>
            <a:spLocks noGrp="1"/>
          </p:cNvSpPr>
          <p:nvPr>
            <p:ph type="dt" sz="half" idx="10"/>
          </p:nvPr>
        </p:nvSpPr>
        <p:spPr/>
        <p:txBody>
          <a:bodyPr/>
          <a:lstStyle>
            <a:lvl1pPr>
              <a:defRPr/>
            </a:lvl1pPr>
          </a:lstStyle>
          <a:p>
            <a:pPr>
              <a:defRPr/>
            </a:pPr>
            <a:fld id="{DD5371BA-5412-443C-AC54-74FBBFBAFB79}" type="datetimeFigureOut">
              <a:rPr lang="en-US"/>
              <a:pPr>
                <a:defRPr/>
              </a:pPr>
              <a:t>10/18/2021</a:t>
            </a:fld>
            <a:endParaRPr lang="en-US"/>
          </a:p>
        </p:txBody>
      </p:sp>
      <p:sp>
        <p:nvSpPr>
          <p:cNvPr id="6" name="Footer Placeholder 4">
            <a:extLst>
              <a:ext uri="{FF2B5EF4-FFF2-40B4-BE49-F238E27FC236}">
                <a16:creationId xmlns:a16="http://schemas.microsoft.com/office/drawing/2014/main" id="{BE36E807-CE7F-45C8-8904-F32EDE1B1895}"/>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21D2BC41-88AE-4970-AE30-D7A12F123A14}"/>
              </a:ext>
            </a:extLst>
          </p:cNvPr>
          <p:cNvSpPr>
            <a:spLocks noGrp="1"/>
          </p:cNvSpPr>
          <p:nvPr>
            <p:ph type="sldNum" sz="quarter" idx="12"/>
          </p:nvPr>
        </p:nvSpPr>
        <p:spPr/>
        <p:txBody>
          <a:bodyPr/>
          <a:lstStyle>
            <a:lvl1pPr>
              <a:defRPr/>
            </a:lvl1pPr>
          </a:lstStyle>
          <a:p>
            <a:fld id="{F33B1D50-DFC2-4E7D-A3CD-F219103B2060}" type="slidenum">
              <a:rPr lang="en-US" altLang="en-US"/>
              <a:pPr/>
              <a:t>‹#›</a:t>
            </a:fld>
            <a:endParaRPr lang="en-US" altLang="en-US"/>
          </a:p>
        </p:txBody>
      </p:sp>
    </p:spTree>
    <p:extLst>
      <p:ext uri="{BB962C8B-B14F-4D97-AF65-F5344CB8AC3E}">
        <p14:creationId xmlns:p14="http://schemas.microsoft.com/office/powerpoint/2010/main" val="2402521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80C87C4-3EC1-4A49-A820-414CB7A05A7A}"/>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3892F8C3-CA34-4B71-BAFC-8D11C996EED2}"/>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F6D3CD60-0ECD-4DCD-807F-31DBA97B7D3E}"/>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EEC62BC3-71C7-4BE6-AA5A-21F3636750C5}" type="datetimeFigureOut">
              <a:rPr lang="en-US"/>
              <a:pPr>
                <a:defRPr/>
              </a:pPr>
              <a:t>10/18/2021</a:t>
            </a:fld>
            <a:endParaRPr lang="en-US"/>
          </a:p>
        </p:txBody>
      </p:sp>
      <p:sp>
        <p:nvSpPr>
          <p:cNvPr id="5" name="Footer Placeholder 4">
            <a:extLst>
              <a:ext uri="{FF2B5EF4-FFF2-40B4-BE49-F238E27FC236}">
                <a16:creationId xmlns:a16="http://schemas.microsoft.com/office/drawing/2014/main" id="{7D59EC07-BD5A-4958-9DFD-CDFCE668F608}"/>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en-US"/>
          </a:p>
        </p:txBody>
      </p:sp>
      <p:sp>
        <p:nvSpPr>
          <p:cNvPr id="6" name="Slide Number Placeholder 5">
            <a:extLst>
              <a:ext uri="{FF2B5EF4-FFF2-40B4-BE49-F238E27FC236}">
                <a16:creationId xmlns:a16="http://schemas.microsoft.com/office/drawing/2014/main" id="{555C6CA8-7A29-42AC-9BCA-75A1C284DF45}"/>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fld id="{DF62378A-57E0-445D-9098-C499B756DBB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defRPr>
      </a:lvl2pPr>
      <a:lvl3pPr algn="ctr" rtl="0" fontAlgn="base">
        <a:spcBef>
          <a:spcPct val="0"/>
        </a:spcBef>
        <a:spcAft>
          <a:spcPct val="0"/>
        </a:spcAft>
        <a:defRPr sz="4400">
          <a:solidFill>
            <a:schemeClr val="tx1"/>
          </a:solidFill>
          <a:latin typeface="Calibri" panose="020F0502020204030204" pitchFamily="34" charset="0"/>
        </a:defRPr>
      </a:lvl3pPr>
      <a:lvl4pPr algn="ctr" rtl="0" fontAlgn="base">
        <a:spcBef>
          <a:spcPct val="0"/>
        </a:spcBef>
        <a:spcAft>
          <a:spcPct val="0"/>
        </a:spcAft>
        <a:defRPr sz="4400">
          <a:solidFill>
            <a:schemeClr val="tx1"/>
          </a:solidFill>
          <a:latin typeface="Calibri" panose="020F0502020204030204" pitchFamily="34" charset="0"/>
        </a:defRPr>
      </a:lvl4pPr>
      <a:lvl5pPr algn="ctr" rtl="0" fontAlgn="base">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3.xml"/><Relationship Id="rId7" Type="http://schemas.openxmlformats.org/officeDocument/2006/relationships/image" Target="../media/image2.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 Id="rId9" Type="http://schemas.openxmlformats.org/officeDocument/2006/relationships/image" Target="../media/image3.wmf"/></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4.xml"/><Relationship Id="rId7" Type="http://schemas.openxmlformats.org/officeDocument/2006/relationships/image" Target="../media/image5.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image" Target="../media/image4.wmf"/><Relationship Id="rId4" Type="http://schemas.openxmlformats.org/officeDocument/2006/relationships/oleObject" Target="../embeddings/oleObject4.bin"/><Relationship Id="rId9" Type="http://schemas.openxmlformats.org/officeDocument/2006/relationships/image" Target="../media/image6.w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7.wmf"/><Relationship Id="rId4" Type="http://schemas.openxmlformats.org/officeDocument/2006/relationships/oleObject" Target="../embeddings/oleObject7.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
            <a:extLst>
              <a:ext uri="{FF2B5EF4-FFF2-40B4-BE49-F238E27FC236}">
                <a16:creationId xmlns:a16="http://schemas.microsoft.com/office/drawing/2014/main" id="{4005780D-835F-4FBF-992C-A9D4CACF8E18}"/>
              </a:ext>
            </a:extLst>
          </p:cNvPr>
          <p:cNvSpPr>
            <a:spLocks/>
          </p:cNvSpPr>
          <p:nvPr/>
        </p:nvSpPr>
        <p:spPr bwMode="auto">
          <a:xfrm>
            <a:off x="2971800" y="16002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rgbClr val="3333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 name="Text Box 5">
            <a:extLst>
              <a:ext uri="{FF2B5EF4-FFF2-40B4-BE49-F238E27FC236}">
                <a16:creationId xmlns:a16="http://schemas.microsoft.com/office/drawing/2014/main" id="{07BB8CA6-587A-4F30-82BE-28D1F4678728}"/>
              </a:ext>
            </a:extLst>
          </p:cNvPr>
          <p:cNvSpPr txBox="1">
            <a:spLocks noChangeArrowheads="1"/>
          </p:cNvSpPr>
          <p:nvPr/>
        </p:nvSpPr>
        <p:spPr bwMode="auto">
          <a:xfrm>
            <a:off x="3219186" y="2895600"/>
            <a:ext cx="243707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dirty="0">
                <a:latin typeface="Times" panose="02020603050405020304" pitchFamily="18" charset="0"/>
              </a:rPr>
              <a:t>Special Topics – 1</a:t>
            </a:r>
          </a:p>
          <a:p>
            <a:pPr eaLnBrk="0" hangingPunct="0"/>
            <a:r>
              <a:rPr lang="en-US" altLang="en-US" sz="2400" dirty="0">
                <a:latin typeface="Times" panose="02020603050405020304" pitchFamily="18" charset="0"/>
              </a:rPr>
              <a:t>       Dispersion</a:t>
            </a:r>
          </a:p>
        </p:txBody>
      </p:sp>
    </p:spTree>
    <p:extLst>
      <p:ext uri="{BB962C8B-B14F-4D97-AF65-F5344CB8AC3E}">
        <p14:creationId xmlns:p14="http://schemas.microsoft.com/office/powerpoint/2010/main" val="2154919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C8D6BCA0-BEA0-47EF-B706-6E3A9EC68D5B}"/>
              </a:ext>
            </a:extLst>
          </p:cNvPr>
          <p:cNvSpPr txBox="1">
            <a:spLocks noChangeArrowheads="1"/>
          </p:cNvSpPr>
          <p:nvPr/>
        </p:nvSpPr>
        <p:spPr bwMode="auto">
          <a:xfrm>
            <a:off x="1127125" y="904875"/>
            <a:ext cx="4564070" cy="3231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800" i="1" dirty="0">
                <a:latin typeface="Times" panose="02020603050405020304" pitchFamily="18" charset="0"/>
              </a:rPr>
              <a:t>	      </a:t>
            </a:r>
            <a:r>
              <a:rPr lang="en-US" altLang="en-US" sz="2800" i="1" dirty="0">
                <a:solidFill>
                  <a:srgbClr val="009900"/>
                </a:solidFill>
                <a:latin typeface="Times" panose="02020603050405020304" pitchFamily="18" charset="0"/>
              </a:rPr>
              <a:t>Learning Objectives</a:t>
            </a:r>
          </a:p>
          <a:p>
            <a:pPr eaLnBrk="0" hangingPunct="0"/>
            <a:endParaRPr lang="en-US" altLang="en-US" sz="2800" i="1" dirty="0">
              <a:solidFill>
                <a:srgbClr val="66FF66"/>
              </a:solidFill>
              <a:latin typeface="Times" panose="02020603050405020304" pitchFamily="18" charset="0"/>
            </a:endParaRPr>
          </a:p>
          <a:p>
            <a:pPr eaLnBrk="0" hangingPunct="0"/>
            <a:endParaRPr lang="en-US" altLang="en-US" sz="2800" i="1" dirty="0">
              <a:solidFill>
                <a:srgbClr val="66FF66"/>
              </a:solidFill>
              <a:latin typeface="Times" panose="02020603050405020304" pitchFamily="18" charset="0"/>
            </a:endParaRPr>
          </a:p>
          <a:p>
            <a:pPr eaLnBrk="0" hangingPunct="0"/>
            <a:r>
              <a:rPr lang="en-US" altLang="en-US" sz="2400" dirty="0">
                <a:latin typeface="Times" panose="02020603050405020304" pitchFamily="18" charset="0"/>
              </a:rPr>
              <a:t>Definition of dispersion </a:t>
            </a:r>
          </a:p>
          <a:p>
            <a:pPr eaLnBrk="0" hangingPunct="0"/>
            <a:endParaRPr lang="en-US" altLang="en-US" sz="2400" dirty="0">
              <a:latin typeface="Times" panose="02020603050405020304" pitchFamily="18" charset="0"/>
            </a:endParaRPr>
          </a:p>
          <a:p>
            <a:pPr eaLnBrk="0" hangingPunct="0"/>
            <a:r>
              <a:rPr lang="en-US" altLang="en-US" sz="2400" dirty="0">
                <a:latin typeface="Times" panose="02020603050405020304" pitchFamily="18" charset="0"/>
              </a:rPr>
              <a:t>Group velocity</a:t>
            </a:r>
          </a:p>
          <a:p>
            <a:pPr eaLnBrk="0" hangingPunct="0"/>
            <a:endParaRPr lang="en-US" altLang="en-US" sz="2400" dirty="0">
              <a:latin typeface="Times" panose="02020603050405020304" pitchFamily="18" charset="0"/>
            </a:endParaRPr>
          </a:p>
          <a:p>
            <a:pPr eaLnBrk="0" hangingPunct="0"/>
            <a:r>
              <a:rPr lang="en-US" altLang="en-US" sz="2400" dirty="0">
                <a:latin typeface="Times" panose="02020603050405020304" pitchFamily="18" charset="0"/>
              </a:rPr>
              <a:t>Examples</a:t>
            </a:r>
          </a:p>
        </p:txBody>
      </p:sp>
    </p:spTree>
    <p:extLst>
      <p:ext uri="{BB962C8B-B14F-4D97-AF65-F5344CB8AC3E}">
        <p14:creationId xmlns:p14="http://schemas.microsoft.com/office/powerpoint/2010/main" val="894369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Text Box 4">
            <a:extLst>
              <a:ext uri="{FF2B5EF4-FFF2-40B4-BE49-F238E27FC236}">
                <a16:creationId xmlns:a16="http://schemas.microsoft.com/office/drawing/2014/main" id="{E868DDDC-5E7E-43FF-9C7F-7C5E74FC64DF}"/>
              </a:ext>
            </a:extLst>
          </p:cNvPr>
          <p:cNvSpPr txBox="1">
            <a:spLocks noChangeArrowheads="1"/>
          </p:cNvSpPr>
          <p:nvPr/>
        </p:nvSpPr>
        <p:spPr bwMode="auto">
          <a:xfrm>
            <a:off x="2057400" y="304800"/>
            <a:ext cx="4362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Dispersive Waves and the Group velocity</a:t>
            </a:r>
          </a:p>
        </p:txBody>
      </p:sp>
      <p:sp>
        <p:nvSpPr>
          <p:cNvPr id="17413" name="Text Box 5">
            <a:extLst>
              <a:ext uri="{FF2B5EF4-FFF2-40B4-BE49-F238E27FC236}">
                <a16:creationId xmlns:a16="http://schemas.microsoft.com/office/drawing/2014/main" id="{10BF6BE4-6CC8-4CF6-8E83-031DAAE8272F}"/>
              </a:ext>
            </a:extLst>
          </p:cNvPr>
          <p:cNvSpPr txBox="1">
            <a:spLocks noChangeArrowheads="1"/>
          </p:cNvSpPr>
          <p:nvPr/>
        </p:nvSpPr>
        <p:spPr bwMode="auto">
          <a:xfrm>
            <a:off x="746125" y="1176338"/>
            <a:ext cx="713581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Recall that the wave number k, and the frequency, </a:t>
            </a:r>
            <a:r>
              <a:rPr lang="en-US" altLang="en-US">
                <a:latin typeface="Symbol" panose="05050102010706020507" pitchFamily="18" charset="2"/>
              </a:rPr>
              <a:t>w</a:t>
            </a:r>
            <a:r>
              <a:rPr lang="en-US" altLang="en-US"/>
              <a:t>, were related to</a:t>
            </a:r>
          </a:p>
          <a:p>
            <a:r>
              <a:rPr lang="en-US" altLang="en-US"/>
              <a:t>the (phase) velocity, c, through the relationship</a:t>
            </a:r>
          </a:p>
        </p:txBody>
      </p:sp>
      <p:graphicFrame>
        <p:nvGraphicFramePr>
          <p:cNvPr id="17414" name="Object 6">
            <a:extLst>
              <a:ext uri="{FF2B5EF4-FFF2-40B4-BE49-F238E27FC236}">
                <a16:creationId xmlns:a16="http://schemas.microsoft.com/office/drawing/2014/main" id="{A2C63E92-A5D4-4328-A6E3-4669C0C88241}"/>
              </a:ext>
            </a:extLst>
          </p:cNvPr>
          <p:cNvGraphicFramePr>
            <a:graphicFrameLocks noChangeAspect="1"/>
          </p:cNvGraphicFramePr>
          <p:nvPr/>
        </p:nvGraphicFramePr>
        <p:xfrm>
          <a:off x="3124200" y="1981200"/>
          <a:ext cx="762000" cy="736600"/>
        </p:xfrm>
        <a:graphic>
          <a:graphicData uri="http://schemas.openxmlformats.org/presentationml/2006/ole">
            <mc:AlternateContent xmlns:mc="http://schemas.openxmlformats.org/markup-compatibility/2006">
              <mc:Choice xmlns:v="urn:schemas-microsoft-com:vml" Requires="v">
                <p:oleObj spid="_x0000_s1026" name="Equation" r:id="rId4" imgW="380880" imgH="368280" progId="Equation.DSMT4">
                  <p:embed/>
                </p:oleObj>
              </mc:Choice>
              <mc:Fallback>
                <p:oleObj name="Equation" r:id="rId4" imgW="380880" imgH="36828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4200" y="1981200"/>
                        <a:ext cx="762000" cy="736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15" name="Text Box 7">
            <a:extLst>
              <a:ext uri="{FF2B5EF4-FFF2-40B4-BE49-F238E27FC236}">
                <a16:creationId xmlns:a16="http://schemas.microsoft.com/office/drawing/2014/main" id="{50FF47BE-4728-4871-A222-69FDCDD3FF98}"/>
              </a:ext>
            </a:extLst>
          </p:cNvPr>
          <p:cNvSpPr txBox="1">
            <a:spLocks noChangeArrowheads="1"/>
          </p:cNvSpPr>
          <p:nvPr/>
        </p:nvSpPr>
        <p:spPr bwMode="auto">
          <a:xfrm>
            <a:off x="898525" y="2779713"/>
            <a:ext cx="77882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If the phase velocity, c, is a function of frequency then we say that the wave is dispersive and the wave number is</a:t>
            </a:r>
          </a:p>
        </p:txBody>
      </p:sp>
      <p:graphicFrame>
        <p:nvGraphicFramePr>
          <p:cNvPr id="17416" name="Object 8">
            <a:extLst>
              <a:ext uri="{FF2B5EF4-FFF2-40B4-BE49-F238E27FC236}">
                <a16:creationId xmlns:a16="http://schemas.microsoft.com/office/drawing/2014/main" id="{98A01F1E-6C36-42F7-AAD0-E9CF93EFFFED}"/>
              </a:ext>
            </a:extLst>
          </p:cNvPr>
          <p:cNvGraphicFramePr>
            <a:graphicFrameLocks noChangeAspect="1"/>
          </p:cNvGraphicFramePr>
          <p:nvPr/>
        </p:nvGraphicFramePr>
        <p:xfrm>
          <a:off x="3276600" y="3352800"/>
          <a:ext cx="1447800" cy="782638"/>
        </p:xfrm>
        <a:graphic>
          <a:graphicData uri="http://schemas.openxmlformats.org/presentationml/2006/ole">
            <mc:AlternateContent xmlns:mc="http://schemas.openxmlformats.org/markup-compatibility/2006">
              <mc:Choice xmlns:v="urn:schemas-microsoft-com:vml" Requires="v">
                <p:oleObj spid="_x0000_s1027" name="Equation" r:id="rId6" imgW="774360" imgH="419040" progId="Equation.DSMT4">
                  <p:embed/>
                </p:oleObj>
              </mc:Choice>
              <mc:Fallback>
                <p:oleObj name="Equation" r:id="rId6" imgW="774360" imgH="41904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76600" y="3352800"/>
                        <a:ext cx="1447800" cy="782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17" name="Text Box 9">
            <a:extLst>
              <a:ext uri="{FF2B5EF4-FFF2-40B4-BE49-F238E27FC236}">
                <a16:creationId xmlns:a16="http://schemas.microsoft.com/office/drawing/2014/main" id="{D6763004-643C-49D7-829F-869FE7A147F4}"/>
              </a:ext>
            </a:extLst>
          </p:cNvPr>
          <p:cNvSpPr txBox="1">
            <a:spLocks noChangeArrowheads="1"/>
          </p:cNvSpPr>
          <p:nvPr/>
        </p:nvSpPr>
        <p:spPr bwMode="auto">
          <a:xfrm>
            <a:off x="1050925" y="4227513"/>
            <a:ext cx="1479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and we have</a:t>
            </a:r>
          </a:p>
        </p:txBody>
      </p:sp>
      <p:graphicFrame>
        <p:nvGraphicFramePr>
          <p:cNvPr id="17418" name="Object 10">
            <a:extLst>
              <a:ext uri="{FF2B5EF4-FFF2-40B4-BE49-F238E27FC236}">
                <a16:creationId xmlns:a16="http://schemas.microsoft.com/office/drawing/2014/main" id="{B2718EE2-0E3E-4E59-9AFA-81A36EF9348F}"/>
              </a:ext>
            </a:extLst>
          </p:cNvPr>
          <p:cNvGraphicFramePr>
            <a:graphicFrameLocks noChangeAspect="1"/>
          </p:cNvGraphicFramePr>
          <p:nvPr/>
        </p:nvGraphicFramePr>
        <p:xfrm>
          <a:off x="2886075" y="4322763"/>
          <a:ext cx="2306638" cy="706437"/>
        </p:xfrm>
        <a:graphic>
          <a:graphicData uri="http://schemas.openxmlformats.org/presentationml/2006/ole">
            <mc:AlternateContent xmlns:mc="http://schemas.openxmlformats.org/markup-compatibility/2006">
              <mc:Choice xmlns:v="urn:schemas-microsoft-com:vml" Requires="v">
                <p:oleObj spid="_x0000_s1028" name="Equation" r:id="rId8" imgW="1409400" imgH="431640" progId="Equation.DSMT4">
                  <p:embed/>
                </p:oleObj>
              </mc:Choice>
              <mc:Fallback>
                <p:oleObj name="Equation" r:id="rId8" imgW="1409400" imgH="431640" progId="Equation.DSMT4">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86075" y="4322763"/>
                        <a:ext cx="2306638" cy="706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19" name="Text Box 11">
            <a:extLst>
              <a:ext uri="{FF2B5EF4-FFF2-40B4-BE49-F238E27FC236}">
                <a16:creationId xmlns:a16="http://schemas.microsoft.com/office/drawing/2014/main" id="{C8F5BB7C-2EEB-4CBE-BED2-A0F64B918292}"/>
              </a:ext>
            </a:extLst>
          </p:cNvPr>
          <p:cNvSpPr txBox="1">
            <a:spLocks noChangeArrowheads="1"/>
          </p:cNvSpPr>
          <p:nvPr/>
        </p:nvSpPr>
        <p:spPr bwMode="auto">
          <a:xfrm>
            <a:off x="1066800" y="5334000"/>
            <a:ext cx="5943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where c</a:t>
            </a:r>
            <a:r>
              <a:rPr lang="en-US" altLang="en-US" baseline="-25000"/>
              <a:t>g</a:t>
            </a:r>
            <a:r>
              <a:rPr lang="en-US" altLang="en-US"/>
              <a:t> is called the group velocity.</a:t>
            </a:r>
          </a:p>
        </p:txBody>
      </p:sp>
      <p:sp>
        <p:nvSpPr>
          <p:cNvPr id="17420" name="Text Box 12">
            <a:extLst>
              <a:ext uri="{FF2B5EF4-FFF2-40B4-BE49-F238E27FC236}">
                <a16:creationId xmlns:a16="http://schemas.microsoft.com/office/drawing/2014/main" id="{C56D1A19-1CA7-42DF-AB51-655046DE2400}"/>
              </a:ext>
            </a:extLst>
          </p:cNvPr>
          <p:cNvSpPr txBox="1">
            <a:spLocks noChangeArrowheads="1"/>
          </p:cNvSpPr>
          <p:nvPr/>
        </p:nvSpPr>
        <p:spPr bwMode="auto">
          <a:xfrm>
            <a:off x="1127125" y="5751513"/>
            <a:ext cx="7254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The group velocity can be shown to be the speed at which the energy in a dispersive wave propagates.</a:t>
            </a:r>
          </a:p>
        </p:txBody>
      </p:sp>
      <p:sp>
        <p:nvSpPr>
          <p:cNvPr id="17421" name="Text Box 13">
            <a:extLst>
              <a:ext uri="{FF2B5EF4-FFF2-40B4-BE49-F238E27FC236}">
                <a16:creationId xmlns:a16="http://schemas.microsoft.com/office/drawing/2014/main" id="{785610B4-265A-41D7-A03D-4F3294D933AA}"/>
              </a:ext>
            </a:extLst>
          </p:cNvPr>
          <p:cNvSpPr txBox="1">
            <a:spLocks noChangeArrowheads="1"/>
          </p:cNvSpPr>
          <p:nvPr/>
        </p:nvSpPr>
        <p:spPr bwMode="auto">
          <a:xfrm>
            <a:off x="5013325" y="2090738"/>
            <a:ext cx="28178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w</a:t>
            </a:r>
            <a:r>
              <a:rPr lang="en-US" altLang="en-US"/>
              <a:t>  … frequency in rad/sec</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6" name="Object 4">
            <a:extLst>
              <a:ext uri="{FF2B5EF4-FFF2-40B4-BE49-F238E27FC236}">
                <a16:creationId xmlns:a16="http://schemas.microsoft.com/office/drawing/2014/main" id="{CA313391-C1B9-498B-8030-313D0A5F4F21}"/>
              </a:ext>
            </a:extLst>
          </p:cNvPr>
          <p:cNvGraphicFramePr>
            <a:graphicFrameLocks noChangeAspect="1"/>
          </p:cNvGraphicFramePr>
          <p:nvPr/>
        </p:nvGraphicFramePr>
        <p:xfrm>
          <a:off x="3429000" y="457200"/>
          <a:ext cx="2667000" cy="1033463"/>
        </p:xfrm>
        <a:graphic>
          <a:graphicData uri="http://schemas.openxmlformats.org/presentationml/2006/ole">
            <mc:AlternateContent xmlns:mc="http://schemas.openxmlformats.org/markup-compatibility/2006">
              <mc:Choice xmlns:v="urn:schemas-microsoft-com:vml" Requires="v">
                <p:oleObj spid="_x0000_s2050" name="Equation" r:id="rId4" imgW="1473120" imgH="571320" progId="Equation.DSMT4">
                  <p:embed/>
                </p:oleObj>
              </mc:Choice>
              <mc:Fallback>
                <p:oleObj name="Equation" r:id="rId4" imgW="1473120" imgH="57132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9000" y="457200"/>
                        <a:ext cx="2667000" cy="1033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37" name="Text Box 5">
            <a:extLst>
              <a:ext uri="{FF2B5EF4-FFF2-40B4-BE49-F238E27FC236}">
                <a16:creationId xmlns:a16="http://schemas.microsoft.com/office/drawing/2014/main" id="{F7F27CEE-A96E-427D-A6EA-9C3973DB9F4F}"/>
              </a:ext>
            </a:extLst>
          </p:cNvPr>
          <p:cNvSpPr txBox="1">
            <a:spLocks noChangeArrowheads="1"/>
          </p:cNvSpPr>
          <p:nvPr/>
        </p:nvSpPr>
        <p:spPr bwMode="auto">
          <a:xfrm>
            <a:off x="1050925" y="1636713"/>
            <a:ext cx="4464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where f is the frequency in cycles/sec (Hz)</a:t>
            </a:r>
          </a:p>
        </p:txBody>
      </p:sp>
      <p:sp>
        <p:nvSpPr>
          <p:cNvPr id="18438" name="Text Box 6">
            <a:extLst>
              <a:ext uri="{FF2B5EF4-FFF2-40B4-BE49-F238E27FC236}">
                <a16:creationId xmlns:a16="http://schemas.microsoft.com/office/drawing/2014/main" id="{B172CD8D-F093-418B-A719-6BBFDFEDBE96}"/>
              </a:ext>
            </a:extLst>
          </p:cNvPr>
          <p:cNvSpPr txBox="1">
            <a:spLocks noChangeArrowheads="1"/>
          </p:cNvSpPr>
          <p:nvPr/>
        </p:nvSpPr>
        <p:spPr bwMode="auto">
          <a:xfrm>
            <a:off x="1676400" y="2286000"/>
            <a:ext cx="603567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If A(f) is the Fourier transform of a(t) then we have for a propagating non-dispersive plane wave traveling in the +x direction with a constant phase velocity, c,</a:t>
            </a:r>
          </a:p>
        </p:txBody>
      </p:sp>
      <p:graphicFrame>
        <p:nvGraphicFramePr>
          <p:cNvPr id="18440" name="Object 8">
            <a:extLst>
              <a:ext uri="{FF2B5EF4-FFF2-40B4-BE49-F238E27FC236}">
                <a16:creationId xmlns:a16="http://schemas.microsoft.com/office/drawing/2014/main" id="{0BF54469-8C8F-4B36-B942-CDBEADCD1E15}"/>
              </a:ext>
            </a:extLst>
          </p:cNvPr>
          <p:cNvGraphicFramePr>
            <a:graphicFrameLocks noChangeAspect="1"/>
          </p:cNvGraphicFramePr>
          <p:nvPr/>
        </p:nvGraphicFramePr>
        <p:xfrm>
          <a:off x="2552700" y="3505200"/>
          <a:ext cx="3276600" cy="668338"/>
        </p:xfrm>
        <a:graphic>
          <a:graphicData uri="http://schemas.openxmlformats.org/presentationml/2006/ole">
            <mc:AlternateContent xmlns:mc="http://schemas.openxmlformats.org/markup-compatibility/2006">
              <mc:Choice xmlns:v="urn:schemas-microsoft-com:vml" Requires="v">
                <p:oleObj spid="_x0000_s2051" name="Equation" r:id="rId6" imgW="2120760" imgH="431640" progId="Equation.DSMT4">
                  <p:embed/>
                </p:oleObj>
              </mc:Choice>
              <mc:Fallback>
                <p:oleObj name="Equation" r:id="rId6" imgW="2120760" imgH="43164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52700" y="3505200"/>
                        <a:ext cx="3276600" cy="668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41" name="Text Box 9">
            <a:extLst>
              <a:ext uri="{FF2B5EF4-FFF2-40B4-BE49-F238E27FC236}">
                <a16:creationId xmlns:a16="http://schemas.microsoft.com/office/drawing/2014/main" id="{C96BD571-FA68-4A0B-AB30-65374EEB16F2}"/>
              </a:ext>
            </a:extLst>
          </p:cNvPr>
          <p:cNvSpPr txBox="1">
            <a:spLocks noChangeArrowheads="1"/>
          </p:cNvSpPr>
          <p:nvPr/>
        </p:nvSpPr>
        <p:spPr bwMode="auto">
          <a:xfrm>
            <a:off x="1508125" y="4379913"/>
            <a:ext cx="6721475"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However, if the phase velocity is a function of frequency then as the wave propagates with its energy traveling with the group velocity and its profile changes with increasing distance</a:t>
            </a:r>
          </a:p>
        </p:txBody>
      </p:sp>
      <p:graphicFrame>
        <p:nvGraphicFramePr>
          <p:cNvPr id="18442" name="Object 10">
            <a:extLst>
              <a:ext uri="{FF2B5EF4-FFF2-40B4-BE49-F238E27FC236}">
                <a16:creationId xmlns:a16="http://schemas.microsoft.com/office/drawing/2014/main" id="{B2D52F17-8881-49DC-A80D-805443E8DAC6}"/>
              </a:ext>
            </a:extLst>
          </p:cNvPr>
          <p:cNvGraphicFramePr>
            <a:graphicFrameLocks noChangeAspect="1"/>
          </p:cNvGraphicFramePr>
          <p:nvPr/>
        </p:nvGraphicFramePr>
        <p:xfrm>
          <a:off x="2627313" y="5562600"/>
          <a:ext cx="3433762" cy="668338"/>
        </p:xfrm>
        <a:graphic>
          <a:graphicData uri="http://schemas.openxmlformats.org/presentationml/2006/ole">
            <mc:AlternateContent xmlns:mc="http://schemas.openxmlformats.org/markup-compatibility/2006">
              <mc:Choice xmlns:v="urn:schemas-microsoft-com:vml" Requires="v">
                <p:oleObj spid="_x0000_s2052" name="Equation" r:id="rId8" imgW="2222280" imgH="431640" progId="Equation.DSMT4">
                  <p:embed/>
                </p:oleObj>
              </mc:Choice>
              <mc:Fallback>
                <p:oleObj name="Equation" r:id="rId8" imgW="2222280" imgH="431640" progId="Equation.DSMT4">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27313" y="5562600"/>
                        <a:ext cx="3433762" cy="668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43" name="Text Box 11">
            <a:extLst>
              <a:ext uri="{FF2B5EF4-FFF2-40B4-BE49-F238E27FC236}">
                <a16:creationId xmlns:a16="http://schemas.microsoft.com/office/drawing/2014/main" id="{F3451428-52CE-4B35-BB4F-A47840028603}"/>
              </a:ext>
            </a:extLst>
          </p:cNvPr>
          <p:cNvSpPr txBox="1">
            <a:spLocks noChangeArrowheads="1"/>
          </p:cNvSpPr>
          <p:nvPr/>
        </p:nvSpPr>
        <p:spPr bwMode="auto">
          <a:xfrm>
            <a:off x="974725" y="646113"/>
            <a:ext cx="1644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Group velocity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8">
            <a:extLst>
              <a:ext uri="{FF2B5EF4-FFF2-40B4-BE49-F238E27FC236}">
                <a16:creationId xmlns:a16="http://schemas.microsoft.com/office/drawing/2014/main" id="{BADE8B8E-BEDC-447D-A811-1006A5F4F157}"/>
              </a:ext>
            </a:extLst>
          </p:cNvPr>
          <p:cNvSpPr>
            <a:spLocks noChangeArrowheads="1"/>
          </p:cNvSpPr>
          <p:nvPr/>
        </p:nvSpPr>
        <p:spPr bwMode="auto">
          <a:xfrm>
            <a:off x="2667000" y="1524000"/>
            <a:ext cx="4143375" cy="325755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2052" name="Line 9">
            <a:extLst>
              <a:ext uri="{FF2B5EF4-FFF2-40B4-BE49-F238E27FC236}">
                <a16:creationId xmlns:a16="http://schemas.microsoft.com/office/drawing/2014/main" id="{ACE94D3C-D3CB-4044-9E51-86978DFA5502}"/>
              </a:ext>
            </a:extLst>
          </p:cNvPr>
          <p:cNvSpPr>
            <a:spLocks noChangeShapeType="1"/>
          </p:cNvSpPr>
          <p:nvPr/>
        </p:nvSpPr>
        <p:spPr bwMode="auto">
          <a:xfrm>
            <a:off x="2667000" y="1524000"/>
            <a:ext cx="41433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3" name="Line 10">
            <a:extLst>
              <a:ext uri="{FF2B5EF4-FFF2-40B4-BE49-F238E27FC236}">
                <a16:creationId xmlns:a16="http://schemas.microsoft.com/office/drawing/2014/main" id="{ACE7070B-EB36-41EA-AA22-13218D8952D0}"/>
              </a:ext>
            </a:extLst>
          </p:cNvPr>
          <p:cNvSpPr>
            <a:spLocks noChangeShapeType="1"/>
          </p:cNvSpPr>
          <p:nvPr/>
        </p:nvSpPr>
        <p:spPr bwMode="auto">
          <a:xfrm>
            <a:off x="2667000" y="4781550"/>
            <a:ext cx="41433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4" name="Line 11">
            <a:extLst>
              <a:ext uri="{FF2B5EF4-FFF2-40B4-BE49-F238E27FC236}">
                <a16:creationId xmlns:a16="http://schemas.microsoft.com/office/drawing/2014/main" id="{A9468B6A-2F95-4487-A4AC-6550868FB306}"/>
              </a:ext>
            </a:extLst>
          </p:cNvPr>
          <p:cNvSpPr>
            <a:spLocks noChangeShapeType="1"/>
          </p:cNvSpPr>
          <p:nvPr/>
        </p:nvSpPr>
        <p:spPr bwMode="auto">
          <a:xfrm flipV="1">
            <a:off x="6810375" y="1524000"/>
            <a:ext cx="1588" cy="3257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5" name="Line 12">
            <a:extLst>
              <a:ext uri="{FF2B5EF4-FFF2-40B4-BE49-F238E27FC236}">
                <a16:creationId xmlns:a16="http://schemas.microsoft.com/office/drawing/2014/main" id="{46F058B1-503E-4F81-9B1B-D98134333ECB}"/>
              </a:ext>
            </a:extLst>
          </p:cNvPr>
          <p:cNvSpPr>
            <a:spLocks noChangeShapeType="1"/>
          </p:cNvSpPr>
          <p:nvPr/>
        </p:nvSpPr>
        <p:spPr bwMode="auto">
          <a:xfrm flipV="1">
            <a:off x="2667000" y="1524000"/>
            <a:ext cx="1588" cy="3257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6" name="Line 13">
            <a:extLst>
              <a:ext uri="{FF2B5EF4-FFF2-40B4-BE49-F238E27FC236}">
                <a16:creationId xmlns:a16="http://schemas.microsoft.com/office/drawing/2014/main" id="{A0A71F43-442B-4DE8-B198-8BF4B3856B03}"/>
              </a:ext>
            </a:extLst>
          </p:cNvPr>
          <p:cNvSpPr>
            <a:spLocks noChangeShapeType="1"/>
          </p:cNvSpPr>
          <p:nvPr/>
        </p:nvSpPr>
        <p:spPr bwMode="auto">
          <a:xfrm>
            <a:off x="2667000" y="4781550"/>
            <a:ext cx="41433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7" name="Line 14">
            <a:extLst>
              <a:ext uri="{FF2B5EF4-FFF2-40B4-BE49-F238E27FC236}">
                <a16:creationId xmlns:a16="http://schemas.microsoft.com/office/drawing/2014/main" id="{A90D5754-2E26-42A7-AB3F-715FC19582A9}"/>
              </a:ext>
            </a:extLst>
          </p:cNvPr>
          <p:cNvSpPr>
            <a:spLocks noChangeShapeType="1"/>
          </p:cNvSpPr>
          <p:nvPr/>
        </p:nvSpPr>
        <p:spPr bwMode="auto">
          <a:xfrm flipV="1">
            <a:off x="2667000" y="1524000"/>
            <a:ext cx="1588" cy="3257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 name="Line 15">
            <a:extLst>
              <a:ext uri="{FF2B5EF4-FFF2-40B4-BE49-F238E27FC236}">
                <a16:creationId xmlns:a16="http://schemas.microsoft.com/office/drawing/2014/main" id="{31F6FC15-22D9-4D5F-9026-D5E385DF175F}"/>
              </a:ext>
            </a:extLst>
          </p:cNvPr>
          <p:cNvSpPr>
            <a:spLocks noChangeShapeType="1"/>
          </p:cNvSpPr>
          <p:nvPr/>
        </p:nvSpPr>
        <p:spPr bwMode="auto">
          <a:xfrm flipV="1">
            <a:off x="2667000" y="47339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9" name="Line 16">
            <a:extLst>
              <a:ext uri="{FF2B5EF4-FFF2-40B4-BE49-F238E27FC236}">
                <a16:creationId xmlns:a16="http://schemas.microsoft.com/office/drawing/2014/main" id="{9B1031A0-685E-46E3-B393-0BA02CD6F61C}"/>
              </a:ext>
            </a:extLst>
          </p:cNvPr>
          <p:cNvSpPr>
            <a:spLocks noChangeShapeType="1"/>
          </p:cNvSpPr>
          <p:nvPr/>
        </p:nvSpPr>
        <p:spPr bwMode="auto">
          <a:xfrm>
            <a:off x="2667000" y="152400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0" name="Rectangle 17">
            <a:extLst>
              <a:ext uri="{FF2B5EF4-FFF2-40B4-BE49-F238E27FC236}">
                <a16:creationId xmlns:a16="http://schemas.microsoft.com/office/drawing/2014/main" id="{D4D4EE87-52CB-4013-9EAB-E91DFDE0165D}"/>
              </a:ext>
            </a:extLst>
          </p:cNvPr>
          <p:cNvSpPr>
            <a:spLocks noChangeArrowheads="1"/>
          </p:cNvSpPr>
          <p:nvPr/>
        </p:nvSpPr>
        <p:spPr bwMode="auto">
          <a:xfrm>
            <a:off x="2638425" y="481012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0</a:t>
            </a:r>
            <a:endParaRPr lang="en-US" altLang="en-US">
              <a:latin typeface="Arial" panose="020B0604020202020204" pitchFamily="34" charset="0"/>
            </a:endParaRPr>
          </a:p>
        </p:txBody>
      </p:sp>
      <p:sp>
        <p:nvSpPr>
          <p:cNvPr id="2061" name="Line 18">
            <a:extLst>
              <a:ext uri="{FF2B5EF4-FFF2-40B4-BE49-F238E27FC236}">
                <a16:creationId xmlns:a16="http://schemas.microsoft.com/office/drawing/2014/main" id="{34A897B1-FF09-4D35-B5D1-25F783B02420}"/>
              </a:ext>
            </a:extLst>
          </p:cNvPr>
          <p:cNvSpPr>
            <a:spLocks noChangeShapeType="1"/>
          </p:cNvSpPr>
          <p:nvPr/>
        </p:nvSpPr>
        <p:spPr bwMode="auto">
          <a:xfrm flipV="1">
            <a:off x="3086100" y="47339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2" name="Line 19">
            <a:extLst>
              <a:ext uri="{FF2B5EF4-FFF2-40B4-BE49-F238E27FC236}">
                <a16:creationId xmlns:a16="http://schemas.microsoft.com/office/drawing/2014/main" id="{18134A3F-5550-46A9-B9C3-A5EFF4B43E2F}"/>
              </a:ext>
            </a:extLst>
          </p:cNvPr>
          <p:cNvSpPr>
            <a:spLocks noChangeShapeType="1"/>
          </p:cNvSpPr>
          <p:nvPr/>
        </p:nvSpPr>
        <p:spPr bwMode="auto">
          <a:xfrm>
            <a:off x="3086100" y="152400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3" name="Rectangle 20">
            <a:extLst>
              <a:ext uri="{FF2B5EF4-FFF2-40B4-BE49-F238E27FC236}">
                <a16:creationId xmlns:a16="http://schemas.microsoft.com/office/drawing/2014/main" id="{B0653B12-12B6-487A-B110-DF1CDAD007E2}"/>
              </a:ext>
            </a:extLst>
          </p:cNvPr>
          <p:cNvSpPr>
            <a:spLocks noChangeArrowheads="1"/>
          </p:cNvSpPr>
          <p:nvPr/>
        </p:nvSpPr>
        <p:spPr bwMode="auto">
          <a:xfrm>
            <a:off x="3057525" y="481012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1</a:t>
            </a:r>
            <a:endParaRPr lang="en-US" altLang="en-US">
              <a:latin typeface="Arial" panose="020B0604020202020204" pitchFamily="34" charset="0"/>
            </a:endParaRPr>
          </a:p>
        </p:txBody>
      </p:sp>
      <p:sp>
        <p:nvSpPr>
          <p:cNvPr id="2064" name="Line 21">
            <a:extLst>
              <a:ext uri="{FF2B5EF4-FFF2-40B4-BE49-F238E27FC236}">
                <a16:creationId xmlns:a16="http://schemas.microsoft.com/office/drawing/2014/main" id="{591D780E-5F3C-4DFD-A23A-21A1F7791CEA}"/>
              </a:ext>
            </a:extLst>
          </p:cNvPr>
          <p:cNvSpPr>
            <a:spLocks noChangeShapeType="1"/>
          </p:cNvSpPr>
          <p:nvPr/>
        </p:nvSpPr>
        <p:spPr bwMode="auto">
          <a:xfrm flipV="1">
            <a:off x="3495675" y="47339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5" name="Line 22">
            <a:extLst>
              <a:ext uri="{FF2B5EF4-FFF2-40B4-BE49-F238E27FC236}">
                <a16:creationId xmlns:a16="http://schemas.microsoft.com/office/drawing/2014/main" id="{3A531033-E0ED-4548-9FFD-FFCA01EE4871}"/>
              </a:ext>
            </a:extLst>
          </p:cNvPr>
          <p:cNvSpPr>
            <a:spLocks noChangeShapeType="1"/>
          </p:cNvSpPr>
          <p:nvPr/>
        </p:nvSpPr>
        <p:spPr bwMode="auto">
          <a:xfrm>
            <a:off x="3495675" y="152400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6" name="Rectangle 23">
            <a:extLst>
              <a:ext uri="{FF2B5EF4-FFF2-40B4-BE49-F238E27FC236}">
                <a16:creationId xmlns:a16="http://schemas.microsoft.com/office/drawing/2014/main" id="{C50B8236-1FD2-47CB-852A-50648E281521}"/>
              </a:ext>
            </a:extLst>
          </p:cNvPr>
          <p:cNvSpPr>
            <a:spLocks noChangeArrowheads="1"/>
          </p:cNvSpPr>
          <p:nvPr/>
        </p:nvSpPr>
        <p:spPr bwMode="auto">
          <a:xfrm>
            <a:off x="3467100" y="481012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2</a:t>
            </a:r>
            <a:endParaRPr lang="en-US" altLang="en-US">
              <a:latin typeface="Arial" panose="020B0604020202020204" pitchFamily="34" charset="0"/>
            </a:endParaRPr>
          </a:p>
        </p:txBody>
      </p:sp>
      <p:sp>
        <p:nvSpPr>
          <p:cNvPr id="2067" name="Line 24">
            <a:extLst>
              <a:ext uri="{FF2B5EF4-FFF2-40B4-BE49-F238E27FC236}">
                <a16:creationId xmlns:a16="http://schemas.microsoft.com/office/drawing/2014/main" id="{F6C89326-60FF-4193-8DD3-302A159F4713}"/>
              </a:ext>
            </a:extLst>
          </p:cNvPr>
          <p:cNvSpPr>
            <a:spLocks noChangeShapeType="1"/>
          </p:cNvSpPr>
          <p:nvPr/>
        </p:nvSpPr>
        <p:spPr bwMode="auto">
          <a:xfrm flipV="1">
            <a:off x="3914775" y="47339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8" name="Line 25">
            <a:extLst>
              <a:ext uri="{FF2B5EF4-FFF2-40B4-BE49-F238E27FC236}">
                <a16:creationId xmlns:a16="http://schemas.microsoft.com/office/drawing/2014/main" id="{573B57AE-78F3-46EA-B99C-58FF67C9215E}"/>
              </a:ext>
            </a:extLst>
          </p:cNvPr>
          <p:cNvSpPr>
            <a:spLocks noChangeShapeType="1"/>
          </p:cNvSpPr>
          <p:nvPr/>
        </p:nvSpPr>
        <p:spPr bwMode="auto">
          <a:xfrm>
            <a:off x="3914775" y="152400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9" name="Rectangle 26">
            <a:extLst>
              <a:ext uri="{FF2B5EF4-FFF2-40B4-BE49-F238E27FC236}">
                <a16:creationId xmlns:a16="http://schemas.microsoft.com/office/drawing/2014/main" id="{F56F3CC1-587A-41D4-B2B7-41E3A26A11FC}"/>
              </a:ext>
            </a:extLst>
          </p:cNvPr>
          <p:cNvSpPr>
            <a:spLocks noChangeArrowheads="1"/>
          </p:cNvSpPr>
          <p:nvPr/>
        </p:nvSpPr>
        <p:spPr bwMode="auto">
          <a:xfrm>
            <a:off x="3886200" y="481012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3</a:t>
            </a:r>
            <a:endParaRPr lang="en-US" altLang="en-US">
              <a:latin typeface="Arial" panose="020B0604020202020204" pitchFamily="34" charset="0"/>
            </a:endParaRPr>
          </a:p>
        </p:txBody>
      </p:sp>
      <p:sp>
        <p:nvSpPr>
          <p:cNvPr id="2070" name="Line 27">
            <a:extLst>
              <a:ext uri="{FF2B5EF4-FFF2-40B4-BE49-F238E27FC236}">
                <a16:creationId xmlns:a16="http://schemas.microsoft.com/office/drawing/2014/main" id="{616971CE-AC4D-4F12-93E6-ACB8C838E6AE}"/>
              </a:ext>
            </a:extLst>
          </p:cNvPr>
          <p:cNvSpPr>
            <a:spLocks noChangeShapeType="1"/>
          </p:cNvSpPr>
          <p:nvPr/>
        </p:nvSpPr>
        <p:spPr bwMode="auto">
          <a:xfrm flipV="1">
            <a:off x="4324350" y="47339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71" name="Line 28">
            <a:extLst>
              <a:ext uri="{FF2B5EF4-FFF2-40B4-BE49-F238E27FC236}">
                <a16:creationId xmlns:a16="http://schemas.microsoft.com/office/drawing/2014/main" id="{BCA28CFA-93BC-4117-8873-20B6E5F9360D}"/>
              </a:ext>
            </a:extLst>
          </p:cNvPr>
          <p:cNvSpPr>
            <a:spLocks noChangeShapeType="1"/>
          </p:cNvSpPr>
          <p:nvPr/>
        </p:nvSpPr>
        <p:spPr bwMode="auto">
          <a:xfrm>
            <a:off x="4324350" y="152400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72" name="Rectangle 29">
            <a:extLst>
              <a:ext uri="{FF2B5EF4-FFF2-40B4-BE49-F238E27FC236}">
                <a16:creationId xmlns:a16="http://schemas.microsoft.com/office/drawing/2014/main" id="{3FFF5A31-25A9-4956-85FF-385B7CFEEF5D}"/>
              </a:ext>
            </a:extLst>
          </p:cNvPr>
          <p:cNvSpPr>
            <a:spLocks noChangeArrowheads="1"/>
          </p:cNvSpPr>
          <p:nvPr/>
        </p:nvSpPr>
        <p:spPr bwMode="auto">
          <a:xfrm>
            <a:off x="4295775" y="481012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4</a:t>
            </a:r>
            <a:endParaRPr lang="en-US" altLang="en-US">
              <a:latin typeface="Arial" panose="020B0604020202020204" pitchFamily="34" charset="0"/>
            </a:endParaRPr>
          </a:p>
        </p:txBody>
      </p:sp>
      <p:sp>
        <p:nvSpPr>
          <p:cNvPr id="2073" name="Line 30">
            <a:extLst>
              <a:ext uri="{FF2B5EF4-FFF2-40B4-BE49-F238E27FC236}">
                <a16:creationId xmlns:a16="http://schemas.microsoft.com/office/drawing/2014/main" id="{06111ABE-C06D-46A5-AF8C-84EAC577480C}"/>
              </a:ext>
            </a:extLst>
          </p:cNvPr>
          <p:cNvSpPr>
            <a:spLocks noChangeShapeType="1"/>
          </p:cNvSpPr>
          <p:nvPr/>
        </p:nvSpPr>
        <p:spPr bwMode="auto">
          <a:xfrm flipV="1">
            <a:off x="4743450" y="47339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74" name="Line 31">
            <a:extLst>
              <a:ext uri="{FF2B5EF4-FFF2-40B4-BE49-F238E27FC236}">
                <a16:creationId xmlns:a16="http://schemas.microsoft.com/office/drawing/2014/main" id="{9E9B38F4-EF6C-413E-9E15-BD6DF6229CFA}"/>
              </a:ext>
            </a:extLst>
          </p:cNvPr>
          <p:cNvSpPr>
            <a:spLocks noChangeShapeType="1"/>
          </p:cNvSpPr>
          <p:nvPr/>
        </p:nvSpPr>
        <p:spPr bwMode="auto">
          <a:xfrm>
            <a:off x="4743450" y="152400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75" name="Rectangle 32">
            <a:extLst>
              <a:ext uri="{FF2B5EF4-FFF2-40B4-BE49-F238E27FC236}">
                <a16:creationId xmlns:a16="http://schemas.microsoft.com/office/drawing/2014/main" id="{EB926BC8-D4D7-4B95-831E-3CD361DFCC76}"/>
              </a:ext>
            </a:extLst>
          </p:cNvPr>
          <p:cNvSpPr>
            <a:spLocks noChangeArrowheads="1"/>
          </p:cNvSpPr>
          <p:nvPr/>
        </p:nvSpPr>
        <p:spPr bwMode="auto">
          <a:xfrm>
            <a:off x="4714875" y="481012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5</a:t>
            </a:r>
            <a:endParaRPr lang="en-US" altLang="en-US">
              <a:latin typeface="Arial" panose="020B0604020202020204" pitchFamily="34" charset="0"/>
            </a:endParaRPr>
          </a:p>
        </p:txBody>
      </p:sp>
      <p:sp>
        <p:nvSpPr>
          <p:cNvPr id="2076" name="Line 33">
            <a:extLst>
              <a:ext uri="{FF2B5EF4-FFF2-40B4-BE49-F238E27FC236}">
                <a16:creationId xmlns:a16="http://schemas.microsoft.com/office/drawing/2014/main" id="{632A299A-45C9-4046-9A16-470DEED11301}"/>
              </a:ext>
            </a:extLst>
          </p:cNvPr>
          <p:cNvSpPr>
            <a:spLocks noChangeShapeType="1"/>
          </p:cNvSpPr>
          <p:nvPr/>
        </p:nvSpPr>
        <p:spPr bwMode="auto">
          <a:xfrm flipV="1">
            <a:off x="5153025" y="47339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77" name="Line 34">
            <a:extLst>
              <a:ext uri="{FF2B5EF4-FFF2-40B4-BE49-F238E27FC236}">
                <a16:creationId xmlns:a16="http://schemas.microsoft.com/office/drawing/2014/main" id="{6A326B6D-E44E-4B9B-B232-BB57FBEC0630}"/>
              </a:ext>
            </a:extLst>
          </p:cNvPr>
          <p:cNvSpPr>
            <a:spLocks noChangeShapeType="1"/>
          </p:cNvSpPr>
          <p:nvPr/>
        </p:nvSpPr>
        <p:spPr bwMode="auto">
          <a:xfrm>
            <a:off x="5153025" y="152400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78" name="Rectangle 35">
            <a:extLst>
              <a:ext uri="{FF2B5EF4-FFF2-40B4-BE49-F238E27FC236}">
                <a16:creationId xmlns:a16="http://schemas.microsoft.com/office/drawing/2014/main" id="{FA7F2855-14D5-4B73-95BD-F18C9DD14B79}"/>
              </a:ext>
            </a:extLst>
          </p:cNvPr>
          <p:cNvSpPr>
            <a:spLocks noChangeArrowheads="1"/>
          </p:cNvSpPr>
          <p:nvPr/>
        </p:nvSpPr>
        <p:spPr bwMode="auto">
          <a:xfrm>
            <a:off x="5124450" y="481012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6</a:t>
            </a:r>
            <a:endParaRPr lang="en-US" altLang="en-US">
              <a:latin typeface="Arial" panose="020B0604020202020204" pitchFamily="34" charset="0"/>
            </a:endParaRPr>
          </a:p>
        </p:txBody>
      </p:sp>
      <p:sp>
        <p:nvSpPr>
          <p:cNvPr id="2079" name="Line 36">
            <a:extLst>
              <a:ext uri="{FF2B5EF4-FFF2-40B4-BE49-F238E27FC236}">
                <a16:creationId xmlns:a16="http://schemas.microsoft.com/office/drawing/2014/main" id="{9F6E3754-F0A0-43FE-B3C3-A61CF3C5355D}"/>
              </a:ext>
            </a:extLst>
          </p:cNvPr>
          <p:cNvSpPr>
            <a:spLocks noChangeShapeType="1"/>
          </p:cNvSpPr>
          <p:nvPr/>
        </p:nvSpPr>
        <p:spPr bwMode="auto">
          <a:xfrm flipV="1">
            <a:off x="5562600" y="47339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80" name="Line 37">
            <a:extLst>
              <a:ext uri="{FF2B5EF4-FFF2-40B4-BE49-F238E27FC236}">
                <a16:creationId xmlns:a16="http://schemas.microsoft.com/office/drawing/2014/main" id="{299F31A0-BAB1-4033-8227-E0FF067CE9AF}"/>
              </a:ext>
            </a:extLst>
          </p:cNvPr>
          <p:cNvSpPr>
            <a:spLocks noChangeShapeType="1"/>
          </p:cNvSpPr>
          <p:nvPr/>
        </p:nvSpPr>
        <p:spPr bwMode="auto">
          <a:xfrm>
            <a:off x="5562600" y="152400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81" name="Rectangle 38">
            <a:extLst>
              <a:ext uri="{FF2B5EF4-FFF2-40B4-BE49-F238E27FC236}">
                <a16:creationId xmlns:a16="http://schemas.microsoft.com/office/drawing/2014/main" id="{89DB40AB-BE85-4194-B19E-3ACEE909051F}"/>
              </a:ext>
            </a:extLst>
          </p:cNvPr>
          <p:cNvSpPr>
            <a:spLocks noChangeArrowheads="1"/>
          </p:cNvSpPr>
          <p:nvPr/>
        </p:nvSpPr>
        <p:spPr bwMode="auto">
          <a:xfrm>
            <a:off x="5534025" y="481012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7</a:t>
            </a:r>
            <a:endParaRPr lang="en-US" altLang="en-US">
              <a:latin typeface="Arial" panose="020B0604020202020204" pitchFamily="34" charset="0"/>
            </a:endParaRPr>
          </a:p>
        </p:txBody>
      </p:sp>
      <p:sp>
        <p:nvSpPr>
          <p:cNvPr id="2082" name="Line 39">
            <a:extLst>
              <a:ext uri="{FF2B5EF4-FFF2-40B4-BE49-F238E27FC236}">
                <a16:creationId xmlns:a16="http://schemas.microsoft.com/office/drawing/2014/main" id="{197921D1-8502-4157-B8E4-818CC880D64D}"/>
              </a:ext>
            </a:extLst>
          </p:cNvPr>
          <p:cNvSpPr>
            <a:spLocks noChangeShapeType="1"/>
          </p:cNvSpPr>
          <p:nvPr/>
        </p:nvSpPr>
        <p:spPr bwMode="auto">
          <a:xfrm flipV="1">
            <a:off x="5981700" y="47339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83" name="Line 40">
            <a:extLst>
              <a:ext uri="{FF2B5EF4-FFF2-40B4-BE49-F238E27FC236}">
                <a16:creationId xmlns:a16="http://schemas.microsoft.com/office/drawing/2014/main" id="{77EB96F7-8926-43F6-824F-C0AB1AB78D52}"/>
              </a:ext>
            </a:extLst>
          </p:cNvPr>
          <p:cNvSpPr>
            <a:spLocks noChangeShapeType="1"/>
          </p:cNvSpPr>
          <p:nvPr/>
        </p:nvSpPr>
        <p:spPr bwMode="auto">
          <a:xfrm>
            <a:off x="5981700" y="152400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84" name="Rectangle 41">
            <a:extLst>
              <a:ext uri="{FF2B5EF4-FFF2-40B4-BE49-F238E27FC236}">
                <a16:creationId xmlns:a16="http://schemas.microsoft.com/office/drawing/2014/main" id="{2DCBE6DE-EFCC-49AD-8E13-9AD308B93CDA}"/>
              </a:ext>
            </a:extLst>
          </p:cNvPr>
          <p:cNvSpPr>
            <a:spLocks noChangeArrowheads="1"/>
          </p:cNvSpPr>
          <p:nvPr/>
        </p:nvSpPr>
        <p:spPr bwMode="auto">
          <a:xfrm>
            <a:off x="5953125" y="481012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8</a:t>
            </a:r>
            <a:endParaRPr lang="en-US" altLang="en-US">
              <a:latin typeface="Arial" panose="020B0604020202020204" pitchFamily="34" charset="0"/>
            </a:endParaRPr>
          </a:p>
        </p:txBody>
      </p:sp>
      <p:sp>
        <p:nvSpPr>
          <p:cNvPr id="2085" name="Line 42">
            <a:extLst>
              <a:ext uri="{FF2B5EF4-FFF2-40B4-BE49-F238E27FC236}">
                <a16:creationId xmlns:a16="http://schemas.microsoft.com/office/drawing/2014/main" id="{15008EE9-63EF-47C9-8527-C7750BC278E9}"/>
              </a:ext>
            </a:extLst>
          </p:cNvPr>
          <p:cNvSpPr>
            <a:spLocks noChangeShapeType="1"/>
          </p:cNvSpPr>
          <p:nvPr/>
        </p:nvSpPr>
        <p:spPr bwMode="auto">
          <a:xfrm flipV="1">
            <a:off x="6391275" y="47339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86" name="Line 43">
            <a:extLst>
              <a:ext uri="{FF2B5EF4-FFF2-40B4-BE49-F238E27FC236}">
                <a16:creationId xmlns:a16="http://schemas.microsoft.com/office/drawing/2014/main" id="{B4F05C8F-43B2-42BD-8273-8CBCFC6A8B8A}"/>
              </a:ext>
            </a:extLst>
          </p:cNvPr>
          <p:cNvSpPr>
            <a:spLocks noChangeShapeType="1"/>
          </p:cNvSpPr>
          <p:nvPr/>
        </p:nvSpPr>
        <p:spPr bwMode="auto">
          <a:xfrm>
            <a:off x="6391275" y="152400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87" name="Rectangle 44">
            <a:extLst>
              <a:ext uri="{FF2B5EF4-FFF2-40B4-BE49-F238E27FC236}">
                <a16:creationId xmlns:a16="http://schemas.microsoft.com/office/drawing/2014/main" id="{2E813F44-3611-486C-B6D8-4B48A498B972}"/>
              </a:ext>
            </a:extLst>
          </p:cNvPr>
          <p:cNvSpPr>
            <a:spLocks noChangeArrowheads="1"/>
          </p:cNvSpPr>
          <p:nvPr/>
        </p:nvSpPr>
        <p:spPr bwMode="auto">
          <a:xfrm>
            <a:off x="6362700" y="481012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9</a:t>
            </a:r>
            <a:endParaRPr lang="en-US" altLang="en-US">
              <a:latin typeface="Arial" panose="020B0604020202020204" pitchFamily="34" charset="0"/>
            </a:endParaRPr>
          </a:p>
        </p:txBody>
      </p:sp>
      <p:sp>
        <p:nvSpPr>
          <p:cNvPr id="2088" name="Line 45">
            <a:extLst>
              <a:ext uri="{FF2B5EF4-FFF2-40B4-BE49-F238E27FC236}">
                <a16:creationId xmlns:a16="http://schemas.microsoft.com/office/drawing/2014/main" id="{E707A288-F412-4183-8D12-230D9778AFBD}"/>
              </a:ext>
            </a:extLst>
          </p:cNvPr>
          <p:cNvSpPr>
            <a:spLocks noChangeShapeType="1"/>
          </p:cNvSpPr>
          <p:nvPr/>
        </p:nvSpPr>
        <p:spPr bwMode="auto">
          <a:xfrm flipV="1">
            <a:off x="6810375" y="473392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89" name="Line 46">
            <a:extLst>
              <a:ext uri="{FF2B5EF4-FFF2-40B4-BE49-F238E27FC236}">
                <a16:creationId xmlns:a16="http://schemas.microsoft.com/office/drawing/2014/main" id="{19CBB683-B6F5-4C0B-B74C-734CA9D4993A}"/>
              </a:ext>
            </a:extLst>
          </p:cNvPr>
          <p:cNvSpPr>
            <a:spLocks noChangeShapeType="1"/>
          </p:cNvSpPr>
          <p:nvPr/>
        </p:nvSpPr>
        <p:spPr bwMode="auto">
          <a:xfrm>
            <a:off x="6810375" y="152400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0" name="Rectangle 47">
            <a:extLst>
              <a:ext uri="{FF2B5EF4-FFF2-40B4-BE49-F238E27FC236}">
                <a16:creationId xmlns:a16="http://schemas.microsoft.com/office/drawing/2014/main" id="{0964227A-9ABB-48D0-901D-C28DA908D6A6}"/>
              </a:ext>
            </a:extLst>
          </p:cNvPr>
          <p:cNvSpPr>
            <a:spLocks noChangeArrowheads="1"/>
          </p:cNvSpPr>
          <p:nvPr/>
        </p:nvSpPr>
        <p:spPr bwMode="auto">
          <a:xfrm>
            <a:off x="6743700" y="4810125"/>
            <a:ext cx="190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10</a:t>
            </a:r>
            <a:endParaRPr lang="en-US" altLang="en-US">
              <a:latin typeface="Arial" panose="020B0604020202020204" pitchFamily="34" charset="0"/>
            </a:endParaRPr>
          </a:p>
        </p:txBody>
      </p:sp>
      <p:sp>
        <p:nvSpPr>
          <p:cNvPr id="2091" name="Line 48">
            <a:extLst>
              <a:ext uri="{FF2B5EF4-FFF2-40B4-BE49-F238E27FC236}">
                <a16:creationId xmlns:a16="http://schemas.microsoft.com/office/drawing/2014/main" id="{0F84CA82-6EFA-49FC-A329-2C09C6473A93}"/>
              </a:ext>
            </a:extLst>
          </p:cNvPr>
          <p:cNvSpPr>
            <a:spLocks noChangeShapeType="1"/>
          </p:cNvSpPr>
          <p:nvPr/>
        </p:nvSpPr>
        <p:spPr bwMode="auto">
          <a:xfrm>
            <a:off x="2667000" y="47815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2" name="Line 49">
            <a:extLst>
              <a:ext uri="{FF2B5EF4-FFF2-40B4-BE49-F238E27FC236}">
                <a16:creationId xmlns:a16="http://schemas.microsoft.com/office/drawing/2014/main" id="{10CAB8EF-A2A0-4D86-BD3C-0A2C2E63B5D6}"/>
              </a:ext>
            </a:extLst>
          </p:cNvPr>
          <p:cNvSpPr>
            <a:spLocks noChangeShapeType="1"/>
          </p:cNvSpPr>
          <p:nvPr/>
        </p:nvSpPr>
        <p:spPr bwMode="auto">
          <a:xfrm flipH="1">
            <a:off x="6762750" y="47815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3" name="Rectangle 50">
            <a:extLst>
              <a:ext uri="{FF2B5EF4-FFF2-40B4-BE49-F238E27FC236}">
                <a16:creationId xmlns:a16="http://schemas.microsoft.com/office/drawing/2014/main" id="{9F194016-787D-4664-B3F7-DB200D357CE3}"/>
              </a:ext>
            </a:extLst>
          </p:cNvPr>
          <p:cNvSpPr>
            <a:spLocks noChangeArrowheads="1"/>
          </p:cNvSpPr>
          <p:nvPr/>
        </p:nvSpPr>
        <p:spPr bwMode="auto">
          <a:xfrm>
            <a:off x="2533650" y="4705350"/>
            <a:ext cx="1619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-2</a:t>
            </a:r>
            <a:endParaRPr lang="en-US" altLang="en-US">
              <a:latin typeface="Arial" panose="020B0604020202020204" pitchFamily="34" charset="0"/>
            </a:endParaRPr>
          </a:p>
        </p:txBody>
      </p:sp>
      <p:sp>
        <p:nvSpPr>
          <p:cNvPr id="2094" name="Line 51">
            <a:extLst>
              <a:ext uri="{FF2B5EF4-FFF2-40B4-BE49-F238E27FC236}">
                <a16:creationId xmlns:a16="http://schemas.microsoft.com/office/drawing/2014/main" id="{38AD5C89-DCB4-4BA4-A282-C56F336F115B}"/>
              </a:ext>
            </a:extLst>
          </p:cNvPr>
          <p:cNvSpPr>
            <a:spLocks noChangeShapeType="1"/>
          </p:cNvSpPr>
          <p:nvPr/>
        </p:nvSpPr>
        <p:spPr bwMode="auto">
          <a:xfrm>
            <a:off x="2667000" y="43148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5" name="Line 52">
            <a:extLst>
              <a:ext uri="{FF2B5EF4-FFF2-40B4-BE49-F238E27FC236}">
                <a16:creationId xmlns:a16="http://schemas.microsoft.com/office/drawing/2014/main" id="{0BA1079F-9EFF-493F-A50B-889319364589}"/>
              </a:ext>
            </a:extLst>
          </p:cNvPr>
          <p:cNvSpPr>
            <a:spLocks noChangeShapeType="1"/>
          </p:cNvSpPr>
          <p:nvPr/>
        </p:nvSpPr>
        <p:spPr bwMode="auto">
          <a:xfrm flipH="1">
            <a:off x="6762750" y="4314825"/>
            <a:ext cx="47625" cy="1588"/>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6" name="Rectangle 53">
            <a:extLst>
              <a:ext uri="{FF2B5EF4-FFF2-40B4-BE49-F238E27FC236}">
                <a16:creationId xmlns:a16="http://schemas.microsoft.com/office/drawing/2014/main" id="{24C8332E-CD2D-459C-BE80-CBCCED6AD772}"/>
              </a:ext>
            </a:extLst>
          </p:cNvPr>
          <p:cNvSpPr>
            <a:spLocks noChangeArrowheads="1"/>
          </p:cNvSpPr>
          <p:nvPr/>
        </p:nvSpPr>
        <p:spPr bwMode="auto">
          <a:xfrm>
            <a:off x="2571750" y="423862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0</a:t>
            </a:r>
            <a:endParaRPr lang="en-US" altLang="en-US">
              <a:latin typeface="Arial" panose="020B0604020202020204" pitchFamily="34" charset="0"/>
            </a:endParaRPr>
          </a:p>
        </p:txBody>
      </p:sp>
      <p:sp>
        <p:nvSpPr>
          <p:cNvPr id="2097" name="Line 54">
            <a:extLst>
              <a:ext uri="{FF2B5EF4-FFF2-40B4-BE49-F238E27FC236}">
                <a16:creationId xmlns:a16="http://schemas.microsoft.com/office/drawing/2014/main" id="{C0635564-7B90-4A01-B17E-244CC4B3AFB3}"/>
              </a:ext>
            </a:extLst>
          </p:cNvPr>
          <p:cNvSpPr>
            <a:spLocks noChangeShapeType="1"/>
          </p:cNvSpPr>
          <p:nvPr/>
        </p:nvSpPr>
        <p:spPr bwMode="auto">
          <a:xfrm>
            <a:off x="2667000" y="38481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8" name="Line 55">
            <a:extLst>
              <a:ext uri="{FF2B5EF4-FFF2-40B4-BE49-F238E27FC236}">
                <a16:creationId xmlns:a16="http://schemas.microsoft.com/office/drawing/2014/main" id="{9A36B741-6CBC-412A-8300-E72F89ABF61B}"/>
              </a:ext>
            </a:extLst>
          </p:cNvPr>
          <p:cNvSpPr>
            <a:spLocks noChangeShapeType="1"/>
          </p:cNvSpPr>
          <p:nvPr/>
        </p:nvSpPr>
        <p:spPr bwMode="auto">
          <a:xfrm flipH="1">
            <a:off x="6762750" y="38481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9" name="Rectangle 56">
            <a:extLst>
              <a:ext uri="{FF2B5EF4-FFF2-40B4-BE49-F238E27FC236}">
                <a16:creationId xmlns:a16="http://schemas.microsoft.com/office/drawing/2014/main" id="{06E6FF5A-CBCB-457A-B4F0-A448FF2F8FE5}"/>
              </a:ext>
            </a:extLst>
          </p:cNvPr>
          <p:cNvSpPr>
            <a:spLocks noChangeArrowheads="1"/>
          </p:cNvSpPr>
          <p:nvPr/>
        </p:nvSpPr>
        <p:spPr bwMode="auto">
          <a:xfrm>
            <a:off x="2571750" y="3771900"/>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2</a:t>
            </a:r>
            <a:endParaRPr lang="en-US" altLang="en-US">
              <a:latin typeface="Arial" panose="020B0604020202020204" pitchFamily="34" charset="0"/>
            </a:endParaRPr>
          </a:p>
        </p:txBody>
      </p:sp>
      <p:sp>
        <p:nvSpPr>
          <p:cNvPr id="2100" name="Line 57">
            <a:extLst>
              <a:ext uri="{FF2B5EF4-FFF2-40B4-BE49-F238E27FC236}">
                <a16:creationId xmlns:a16="http://schemas.microsoft.com/office/drawing/2014/main" id="{563FE2E9-03D4-4EAC-BA94-D8179FA810E7}"/>
              </a:ext>
            </a:extLst>
          </p:cNvPr>
          <p:cNvSpPr>
            <a:spLocks noChangeShapeType="1"/>
          </p:cNvSpPr>
          <p:nvPr/>
        </p:nvSpPr>
        <p:spPr bwMode="auto">
          <a:xfrm>
            <a:off x="2667000" y="338137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1" name="Line 58">
            <a:extLst>
              <a:ext uri="{FF2B5EF4-FFF2-40B4-BE49-F238E27FC236}">
                <a16:creationId xmlns:a16="http://schemas.microsoft.com/office/drawing/2014/main" id="{70E95E8F-846F-4400-8A1F-10F4FAD4B0A9}"/>
              </a:ext>
            </a:extLst>
          </p:cNvPr>
          <p:cNvSpPr>
            <a:spLocks noChangeShapeType="1"/>
          </p:cNvSpPr>
          <p:nvPr/>
        </p:nvSpPr>
        <p:spPr bwMode="auto">
          <a:xfrm flipH="1">
            <a:off x="6762750" y="338137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2" name="Rectangle 59">
            <a:extLst>
              <a:ext uri="{FF2B5EF4-FFF2-40B4-BE49-F238E27FC236}">
                <a16:creationId xmlns:a16="http://schemas.microsoft.com/office/drawing/2014/main" id="{3B2A8EA7-8299-4E44-AE65-7BA10E4749F7}"/>
              </a:ext>
            </a:extLst>
          </p:cNvPr>
          <p:cNvSpPr>
            <a:spLocks noChangeArrowheads="1"/>
          </p:cNvSpPr>
          <p:nvPr/>
        </p:nvSpPr>
        <p:spPr bwMode="auto">
          <a:xfrm>
            <a:off x="2571750" y="33051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4</a:t>
            </a:r>
            <a:endParaRPr lang="en-US" altLang="en-US">
              <a:latin typeface="Arial" panose="020B0604020202020204" pitchFamily="34" charset="0"/>
            </a:endParaRPr>
          </a:p>
        </p:txBody>
      </p:sp>
      <p:sp>
        <p:nvSpPr>
          <p:cNvPr id="2103" name="Line 60">
            <a:extLst>
              <a:ext uri="{FF2B5EF4-FFF2-40B4-BE49-F238E27FC236}">
                <a16:creationId xmlns:a16="http://schemas.microsoft.com/office/drawing/2014/main" id="{5E28BB98-9543-43A7-8A07-6F31467C45B9}"/>
              </a:ext>
            </a:extLst>
          </p:cNvPr>
          <p:cNvSpPr>
            <a:spLocks noChangeShapeType="1"/>
          </p:cNvSpPr>
          <p:nvPr/>
        </p:nvSpPr>
        <p:spPr bwMode="auto">
          <a:xfrm>
            <a:off x="2667000" y="29146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4" name="Line 61">
            <a:extLst>
              <a:ext uri="{FF2B5EF4-FFF2-40B4-BE49-F238E27FC236}">
                <a16:creationId xmlns:a16="http://schemas.microsoft.com/office/drawing/2014/main" id="{E2D90E44-B551-4249-A72D-7B1A76D6163E}"/>
              </a:ext>
            </a:extLst>
          </p:cNvPr>
          <p:cNvSpPr>
            <a:spLocks noChangeShapeType="1"/>
          </p:cNvSpPr>
          <p:nvPr/>
        </p:nvSpPr>
        <p:spPr bwMode="auto">
          <a:xfrm flipH="1">
            <a:off x="6762750" y="29146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5" name="Rectangle 62">
            <a:extLst>
              <a:ext uri="{FF2B5EF4-FFF2-40B4-BE49-F238E27FC236}">
                <a16:creationId xmlns:a16="http://schemas.microsoft.com/office/drawing/2014/main" id="{A212416B-96FD-45B5-9899-2C2A86BB1027}"/>
              </a:ext>
            </a:extLst>
          </p:cNvPr>
          <p:cNvSpPr>
            <a:spLocks noChangeArrowheads="1"/>
          </p:cNvSpPr>
          <p:nvPr/>
        </p:nvSpPr>
        <p:spPr bwMode="auto">
          <a:xfrm>
            <a:off x="2571750" y="2838450"/>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6</a:t>
            </a:r>
            <a:endParaRPr lang="en-US" altLang="en-US">
              <a:latin typeface="Arial" panose="020B0604020202020204" pitchFamily="34" charset="0"/>
            </a:endParaRPr>
          </a:p>
        </p:txBody>
      </p:sp>
      <p:sp>
        <p:nvSpPr>
          <p:cNvPr id="2106" name="Line 63">
            <a:extLst>
              <a:ext uri="{FF2B5EF4-FFF2-40B4-BE49-F238E27FC236}">
                <a16:creationId xmlns:a16="http://schemas.microsoft.com/office/drawing/2014/main" id="{0BC1B8CE-94AA-4956-AB09-7EB67B2A780C}"/>
              </a:ext>
            </a:extLst>
          </p:cNvPr>
          <p:cNvSpPr>
            <a:spLocks noChangeShapeType="1"/>
          </p:cNvSpPr>
          <p:nvPr/>
        </p:nvSpPr>
        <p:spPr bwMode="auto">
          <a:xfrm>
            <a:off x="2667000" y="24479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7" name="Line 64">
            <a:extLst>
              <a:ext uri="{FF2B5EF4-FFF2-40B4-BE49-F238E27FC236}">
                <a16:creationId xmlns:a16="http://schemas.microsoft.com/office/drawing/2014/main" id="{120A005A-7824-41E8-AC41-F82D0ABC0641}"/>
              </a:ext>
            </a:extLst>
          </p:cNvPr>
          <p:cNvSpPr>
            <a:spLocks noChangeShapeType="1"/>
          </p:cNvSpPr>
          <p:nvPr/>
        </p:nvSpPr>
        <p:spPr bwMode="auto">
          <a:xfrm flipH="1">
            <a:off x="6762750" y="24479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8" name="Rectangle 65">
            <a:extLst>
              <a:ext uri="{FF2B5EF4-FFF2-40B4-BE49-F238E27FC236}">
                <a16:creationId xmlns:a16="http://schemas.microsoft.com/office/drawing/2014/main" id="{E7288676-BC73-4940-A257-78C861C24CC4}"/>
              </a:ext>
            </a:extLst>
          </p:cNvPr>
          <p:cNvSpPr>
            <a:spLocks noChangeArrowheads="1"/>
          </p:cNvSpPr>
          <p:nvPr/>
        </p:nvSpPr>
        <p:spPr bwMode="auto">
          <a:xfrm>
            <a:off x="2571750" y="237172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8</a:t>
            </a:r>
            <a:endParaRPr lang="en-US" altLang="en-US">
              <a:latin typeface="Arial" panose="020B0604020202020204" pitchFamily="34" charset="0"/>
            </a:endParaRPr>
          </a:p>
        </p:txBody>
      </p:sp>
      <p:sp>
        <p:nvSpPr>
          <p:cNvPr id="2109" name="Line 66">
            <a:extLst>
              <a:ext uri="{FF2B5EF4-FFF2-40B4-BE49-F238E27FC236}">
                <a16:creationId xmlns:a16="http://schemas.microsoft.com/office/drawing/2014/main" id="{21842950-5DC0-4C3D-A8B2-8032692F331A}"/>
              </a:ext>
            </a:extLst>
          </p:cNvPr>
          <p:cNvSpPr>
            <a:spLocks noChangeShapeType="1"/>
          </p:cNvSpPr>
          <p:nvPr/>
        </p:nvSpPr>
        <p:spPr bwMode="auto">
          <a:xfrm>
            <a:off x="2667000" y="19812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0" name="Line 67">
            <a:extLst>
              <a:ext uri="{FF2B5EF4-FFF2-40B4-BE49-F238E27FC236}">
                <a16:creationId xmlns:a16="http://schemas.microsoft.com/office/drawing/2014/main" id="{1E1D408A-3A02-41E3-A48E-FF7A0493A76D}"/>
              </a:ext>
            </a:extLst>
          </p:cNvPr>
          <p:cNvSpPr>
            <a:spLocks noChangeShapeType="1"/>
          </p:cNvSpPr>
          <p:nvPr/>
        </p:nvSpPr>
        <p:spPr bwMode="auto">
          <a:xfrm flipH="1">
            <a:off x="6762750" y="19812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1" name="Rectangle 68">
            <a:extLst>
              <a:ext uri="{FF2B5EF4-FFF2-40B4-BE49-F238E27FC236}">
                <a16:creationId xmlns:a16="http://schemas.microsoft.com/office/drawing/2014/main" id="{89948D94-7BC5-43AC-B47E-3E22F9B16E41}"/>
              </a:ext>
            </a:extLst>
          </p:cNvPr>
          <p:cNvSpPr>
            <a:spLocks noChangeArrowheads="1"/>
          </p:cNvSpPr>
          <p:nvPr/>
        </p:nvSpPr>
        <p:spPr bwMode="auto">
          <a:xfrm>
            <a:off x="2505075" y="1905000"/>
            <a:ext cx="190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10</a:t>
            </a:r>
            <a:endParaRPr lang="en-US" altLang="en-US">
              <a:latin typeface="Arial" panose="020B0604020202020204" pitchFamily="34" charset="0"/>
            </a:endParaRPr>
          </a:p>
        </p:txBody>
      </p:sp>
      <p:sp>
        <p:nvSpPr>
          <p:cNvPr id="2112" name="Line 69">
            <a:extLst>
              <a:ext uri="{FF2B5EF4-FFF2-40B4-BE49-F238E27FC236}">
                <a16:creationId xmlns:a16="http://schemas.microsoft.com/office/drawing/2014/main" id="{9D38C8A6-7956-4121-8416-2EB931806375}"/>
              </a:ext>
            </a:extLst>
          </p:cNvPr>
          <p:cNvSpPr>
            <a:spLocks noChangeShapeType="1"/>
          </p:cNvSpPr>
          <p:nvPr/>
        </p:nvSpPr>
        <p:spPr bwMode="auto">
          <a:xfrm>
            <a:off x="2667000" y="15240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3" name="Line 70">
            <a:extLst>
              <a:ext uri="{FF2B5EF4-FFF2-40B4-BE49-F238E27FC236}">
                <a16:creationId xmlns:a16="http://schemas.microsoft.com/office/drawing/2014/main" id="{673383C8-ADF7-4540-82F3-124721794422}"/>
              </a:ext>
            </a:extLst>
          </p:cNvPr>
          <p:cNvSpPr>
            <a:spLocks noChangeShapeType="1"/>
          </p:cNvSpPr>
          <p:nvPr/>
        </p:nvSpPr>
        <p:spPr bwMode="auto">
          <a:xfrm flipH="1">
            <a:off x="6762750" y="15240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4" name="Rectangle 71">
            <a:extLst>
              <a:ext uri="{FF2B5EF4-FFF2-40B4-BE49-F238E27FC236}">
                <a16:creationId xmlns:a16="http://schemas.microsoft.com/office/drawing/2014/main" id="{ED443951-7D8A-44FE-A405-5026E8246C84}"/>
              </a:ext>
            </a:extLst>
          </p:cNvPr>
          <p:cNvSpPr>
            <a:spLocks noChangeArrowheads="1"/>
          </p:cNvSpPr>
          <p:nvPr/>
        </p:nvSpPr>
        <p:spPr bwMode="auto">
          <a:xfrm>
            <a:off x="2505075" y="1447800"/>
            <a:ext cx="190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12</a:t>
            </a:r>
            <a:endParaRPr lang="en-US" altLang="en-US">
              <a:latin typeface="Arial" panose="020B0604020202020204" pitchFamily="34" charset="0"/>
            </a:endParaRPr>
          </a:p>
        </p:txBody>
      </p:sp>
      <p:sp>
        <p:nvSpPr>
          <p:cNvPr id="2115" name="Line 72">
            <a:extLst>
              <a:ext uri="{FF2B5EF4-FFF2-40B4-BE49-F238E27FC236}">
                <a16:creationId xmlns:a16="http://schemas.microsoft.com/office/drawing/2014/main" id="{72743D15-8780-4224-8653-67B9FA262475}"/>
              </a:ext>
            </a:extLst>
          </p:cNvPr>
          <p:cNvSpPr>
            <a:spLocks noChangeShapeType="1"/>
          </p:cNvSpPr>
          <p:nvPr/>
        </p:nvSpPr>
        <p:spPr bwMode="auto">
          <a:xfrm>
            <a:off x="2667000" y="1524000"/>
            <a:ext cx="41433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6" name="Line 73">
            <a:extLst>
              <a:ext uri="{FF2B5EF4-FFF2-40B4-BE49-F238E27FC236}">
                <a16:creationId xmlns:a16="http://schemas.microsoft.com/office/drawing/2014/main" id="{11E0417B-CAA9-4F1F-ABB2-B6C1AD4301EB}"/>
              </a:ext>
            </a:extLst>
          </p:cNvPr>
          <p:cNvSpPr>
            <a:spLocks noChangeShapeType="1"/>
          </p:cNvSpPr>
          <p:nvPr/>
        </p:nvSpPr>
        <p:spPr bwMode="auto">
          <a:xfrm>
            <a:off x="2667000" y="4781550"/>
            <a:ext cx="41433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7" name="Line 74">
            <a:extLst>
              <a:ext uri="{FF2B5EF4-FFF2-40B4-BE49-F238E27FC236}">
                <a16:creationId xmlns:a16="http://schemas.microsoft.com/office/drawing/2014/main" id="{D204D1BE-84B5-48E2-B4FC-4FD05E206528}"/>
              </a:ext>
            </a:extLst>
          </p:cNvPr>
          <p:cNvSpPr>
            <a:spLocks noChangeShapeType="1"/>
          </p:cNvSpPr>
          <p:nvPr/>
        </p:nvSpPr>
        <p:spPr bwMode="auto">
          <a:xfrm flipV="1">
            <a:off x="6810375" y="1524000"/>
            <a:ext cx="1588" cy="3257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8" name="Line 75">
            <a:extLst>
              <a:ext uri="{FF2B5EF4-FFF2-40B4-BE49-F238E27FC236}">
                <a16:creationId xmlns:a16="http://schemas.microsoft.com/office/drawing/2014/main" id="{12698090-D6BF-495B-9D58-328B6E87E3E4}"/>
              </a:ext>
            </a:extLst>
          </p:cNvPr>
          <p:cNvSpPr>
            <a:spLocks noChangeShapeType="1"/>
          </p:cNvSpPr>
          <p:nvPr/>
        </p:nvSpPr>
        <p:spPr bwMode="auto">
          <a:xfrm flipV="1">
            <a:off x="2667000" y="1524000"/>
            <a:ext cx="1588" cy="3257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9" name="Freeform 76">
            <a:extLst>
              <a:ext uri="{FF2B5EF4-FFF2-40B4-BE49-F238E27FC236}">
                <a16:creationId xmlns:a16="http://schemas.microsoft.com/office/drawing/2014/main" id="{0144556E-C904-443E-BA91-D4BBAF315357}"/>
              </a:ext>
            </a:extLst>
          </p:cNvPr>
          <p:cNvSpPr>
            <a:spLocks/>
          </p:cNvSpPr>
          <p:nvPr/>
        </p:nvSpPr>
        <p:spPr bwMode="auto">
          <a:xfrm>
            <a:off x="2676525" y="1981200"/>
            <a:ext cx="1190625" cy="2333625"/>
          </a:xfrm>
          <a:custGeom>
            <a:avLst/>
            <a:gdLst>
              <a:gd name="T0" fmla="*/ 6 w 750"/>
              <a:gd name="T1" fmla="*/ 0 h 1470"/>
              <a:gd name="T2" fmla="*/ 24 w 750"/>
              <a:gd name="T3" fmla="*/ 0 h 1470"/>
              <a:gd name="T4" fmla="*/ 42 w 750"/>
              <a:gd name="T5" fmla="*/ 0 h 1470"/>
              <a:gd name="T6" fmla="*/ 60 w 750"/>
              <a:gd name="T7" fmla="*/ 0 h 1470"/>
              <a:gd name="T8" fmla="*/ 78 w 750"/>
              <a:gd name="T9" fmla="*/ 0 h 1470"/>
              <a:gd name="T10" fmla="*/ 96 w 750"/>
              <a:gd name="T11" fmla="*/ 0 h 1470"/>
              <a:gd name="T12" fmla="*/ 114 w 750"/>
              <a:gd name="T13" fmla="*/ 0 h 1470"/>
              <a:gd name="T14" fmla="*/ 132 w 750"/>
              <a:gd name="T15" fmla="*/ 0 h 1470"/>
              <a:gd name="T16" fmla="*/ 150 w 750"/>
              <a:gd name="T17" fmla="*/ 0 h 1470"/>
              <a:gd name="T18" fmla="*/ 168 w 750"/>
              <a:gd name="T19" fmla="*/ 0 h 1470"/>
              <a:gd name="T20" fmla="*/ 186 w 750"/>
              <a:gd name="T21" fmla="*/ 0 h 1470"/>
              <a:gd name="T22" fmla="*/ 204 w 750"/>
              <a:gd name="T23" fmla="*/ 0 h 1470"/>
              <a:gd name="T24" fmla="*/ 222 w 750"/>
              <a:gd name="T25" fmla="*/ 0 h 1470"/>
              <a:gd name="T26" fmla="*/ 240 w 750"/>
              <a:gd name="T27" fmla="*/ 0 h 1470"/>
              <a:gd name="T28" fmla="*/ 258 w 750"/>
              <a:gd name="T29" fmla="*/ 0 h 1470"/>
              <a:gd name="T30" fmla="*/ 270 w 750"/>
              <a:gd name="T31" fmla="*/ 1470 h 1470"/>
              <a:gd name="T32" fmla="*/ 288 w 750"/>
              <a:gd name="T33" fmla="*/ 1470 h 1470"/>
              <a:gd name="T34" fmla="*/ 306 w 750"/>
              <a:gd name="T35" fmla="*/ 1470 h 1470"/>
              <a:gd name="T36" fmla="*/ 324 w 750"/>
              <a:gd name="T37" fmla="*/ 1470 h 1470"/>
              <a:gd name="T38" fmla="*/ 342 w 750"/>
              <a:gd name="T39" fmla="*/ 1470 h 1470"/>
              <a:gd name="T40" fmla="*/ 360 w 750"/>
              <a:gd name="T41" fmla="*/ 1470 h 1470"/>
              <a:gd name="T42" fmla="*/ 378 w 750"/>
              <a:gd name="T43" fmla="*/ 1470 h 1470"/>
              <a:gd name="T44" fmla="*/ 396 w 750"/>
              <a:gd name="T45" fmla="*/ 1470 h 1470"/>
              <a:gd name="T46" fmla="*/ 414 w 750"/>
              <a:gd name="T47" fmla="*/ 1470 h 1470"/>
              <a:gd name="T48" fmla="*/ 432 w 750"/>
              <a:gd name="T49" fmla="*/ 1470 h 1470"/>
              <a:gd name="T50" fmla="*/ 450 w 750"/>
              <a:gd name="T51" fmla="*/ 1470 h 1470"/>
              <a:gd name="T52" fmla="*/ 468 w 750"/>
              <a:gd name="T53" fmla="*/ 1470 h 1470"/>
              <a:gd name="T54" fmla="*/ 486 w 750"/>
              <a:gd name="T55" fmla="*/ 1470 h 1470"/>
              <a:gd name="T56" fmla="*/ 504 w 750"/>
              <a:gd name="T57" fmla="*/ 1470 h 1470"/>
              <a:gd name="T58" fmla="*/ 522 w 750"/>
              <a:gd name="T59" fmla="*/ 1470 h 1470"/>
              <a:gd name="T60" fmla="*/ 540 w 750"/>
              <a:gd name="T61" fmla="*/ 1470 h 1470"/>
              <a:gd name="T62" fmla="*/ 558 w 750"/>
              <a:gd name="T63" fmla="*/ 1470 h 1470"/>
              <a:gd name="T64" fmla="*/ 576 w 750"/>
              <a:gd name="T65" fmla="*/ 1470 h 1470"/>
              <a:gd name="T66" fmla="*/ 594 w 750"/>
              <a:gd name="T67" fmla="*/ 1470 h 1470"/>
              <a:gd name="T68" fmla="*/ 612 w 750"/>
              <a:gd name="T69" fmla="*/ 1470 h 1470"/>
              <a:gd name="T70" fmla="*/ 630 w 750"/>
              <a:gd name="T71" fmla="*/ 1470 h 1470"/>
              <a:gd name="T72" fmla="*/ 648 w 750"/>
              <a:gd name="T73" fmla="*/ 1470 h 1470"/>
              <a:gd name="T74" fmla="*/ 666 w 750"/>
              <a:gd name="T75" fmla="*/ 1470 h 1470"/>
              <a:gd name="T76" fmla="*/ 684 w 750"/>
              <a:gd name="T77" fmla="*/ 1470 h 1470"/>
              <a:gd name="T78" fmla="*/ 702 w 750"/>
              <a:gd name="T79" fmla="*/ 1470 h 1470"/>
              <a:gd name="T80" fmla="*/ 720 w 750"/>
              <a:gd name="T81" fmla="*/ 1470 h 1470"/>
              <a:gd name="T82" fmla="*/ 738 w 750"/>
              <a:gd name="T83" fmla="*/ 1470 h 147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50"/>
              <a:gd name="T127" fmla="*/ 0 h 1470"/>
              <a:gd name="T128" fmla="*/ 750 w 750"/>
              <a:gd name="T129" fmla="*/ 1470 h 147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50" h="1470">
                <a:moveTo>
                  <a:pt x="0" y="738"/>
                </a:moveTo>
                <a:lnTo>
                  <a:pt x="0" y="0"/>
                </a:lnTo>
                <a:lnTo>
                  <a:pt x="6" y="0"/>
                </a:lnTo>
                <a:lnTo>
                  <a:pt x="12" y="0"/>
                </a:lnTo>
                <a:lnTo>
                  <a:pt x="18" y="0"/>
                </a:lnTo>
                <a:lnTo>
                  <a:pt x="24" y="0"/>
                </a:lnTo>
                <a:lnTo>
                  <a:pt x="30" y="0"/>
                </a:lnTo>
                <a:lnTo>
                  <a:pt x="36" y="0"/>
                </a:lnTo>
                <a:lnTo>
                  <a:pt x="42" y="0"/>
                </a:lnTo>
                <a:lnTo>
                  <a:pt x="48" y="0"/>
                </a:lnTo>
                <a:lnTo>
                  <a:pt x="54" y="0"/>
                </a:lnTo>
                <a:lnTo>
                  <a:pt x="60" y="0"/>
                </a:lnTo>
                <a:lnTo>
                  <a:pt x="66" y="0"/>
                </a:lnTo>
                <a:lnTo>
                  <a:pt x="72" y="0"/>
                </a:lnTo>
                <a:lnTo>
                  <a:pt x="78" y="0"/>
                </a:lnTo>
                <a:lnTo>
                  <a:pt x="84" y="0"/>
                </a:lnTo>
                <a:lnTo>
                  <a:pt x="90" y="0"/>
                </a:lnTo>
                <a:lnTo>
                  <a:pt x="96" y="0"/>
                </a:lnTo>
                <a:lnTo>
                  <a:pt x="102" y="0"/>
                </a:lnTo>
                <a:lnTo>
                  <a:pt x="108" y="0"/>
                </a:lnTo>
                <a:lnTo>
                  <a:pt x="114" y="0"/>
                </a:lnTo>
                <a:lnTo>
                  <a:pt x="120" y="0"/>
                </a:lnTo>
                <a:lnTo>
                  <a:pt x="126" y="0"/>
                </a:lnTo>
                <a:lnTo>
                  <a:pt x="132" y="0"/>
                </a:lnTo>
                <a:lnTo>
                  <a:pt x="138" y="0"/>
                </a:lnTo>
                <a:lnTo>
                  <a:pt x="144" y="0"/>
                </a:lnTo>
                <a:lnTo>
                  <a:pt x="150" y="0"/>
                </a:lnTo>
                <a:lnTo>
                  <a:pt x="156" y="0"/>
                </a:lnTo>
                <a:lnTo>
                  <a:pt x="162" y="0"/>
                </a:lnTo>
                <a:lnTo>
                  <a:pt x="168" y="0"/>
                </a:lnTo>
                <a:lnTo>
                  <a:pt x="174" y="0"/>
                </a:lnTo>
                <a:lnTo>
                  <a:pt x="180" y="0"/>
                </a:lnTo>
                <a:lnTo>
                  <a:pt x="186" y="0"/>
                </a:lnTo>
                <a:lnTo>
                  <a:pt x="192" y="0"/>
                </a:lnTo>
                <a:lnTo>
                  <a:pt x="198" y="0"/>
                </a:lnTo>
                <a:lnTo>
                  <a:pt x="204" y="0"/>
                </a:lnTo>
                <a:lnTo>
                  <a:pt x="210" y="0"/>
                </a:lnTo>
                <a:lnTo>
                  <a:pt x="216" y="0"/>
                </a:lnTo>
                <a:lnTo>
                  <a:pt x="222" y="0"/>
                </a:lnTo>
                <a:lnTo>
                  <a:pt x="228" y="0"/>
                </a:lnTo>
                <a:lnTo>
                  <a:pt x="234" y="0"/>
                </a:lnTo>
                <a:lnTo>
                  <a:pt x="240" y="0"/>
                </a:lnTo>
                <a:lnTo>
                  <a:pt x="246" y="0"/>
                </a:lnTo>
                <a:lnTo>
                  <a:pt x="252" y="0"/>
                </a:lnTo>
                <a:lnTo>
                  <a:pt x="258" y="0"/>
                </a:lnTo>
                <a:lnTo>
                  <a:pt x="258" y="1470"/>
                </a:lnTo>
                <a:lnTo>
                  <a:pt x="264" y="1470"/>
                </a:lnTo>
                <a:lnTo>
                  <a:pt x="270" y="1470"/>
                </a:lnTo>
                <a:lnTo>
                  <a:pt x="276" y="1470"/>
                </a:lnTo>
                <a:lnTo>
                  <a:pt x="282" y="1470"/>
                </a:lnTo>
                <a:lnTo>
                  <a:pt x="288" y="1470"/>
                </a:lnTo>
                <a:lnTo>
                  <a:pt x="294" y="1470"/>
                </a:lnTo>
                <a:lnTo>
                  <a:pt x="300" y="1470"/>
                </a:lnTo>
                <a:lnTo>
                  <a:pt x="306" y="1470"/>
                </a:lnTo>
                <a:lnTo>
                  <a:pt x="312" y="1470"/>
                </a:lnTo>
                <a:lnTo>
                  <a:pt x="318" y="1470"/>
                </a:lnTo>
                <a:lnTo>
                  <a:pt x="324" y="1470"/>
                </a:lnTo>
                <a:lnTo>
                  <a:pt x="330" y="1470"/>
                </a:lnTo>
                <a:lnTo>
                  <a:pt x="336" y="1470"/>
                </a:lnTo>
                <a:lnTo>
                  <a:pt x="342" y="1470"/>
                </a:lnTo>
                <a:lnTo>
                  <a:pt x="348" y="1470"/>
                </a:lnTo>
                <a:lnTo>
                  <a:pt x="354" y="1470"/>
                </a:lnTo>
                <a:lnTo>
                  <a:pt x="360" y="1470"/>
                </a:lnTo>
                <a:lnTo>
                  <a:pt x="366" y="1470"/>
                </a:lnTo>
                <a:lnTo>
                  <a:pt x="372" y="1470"/>
                </a:lnTo>
                <a:lnTo>
                  <a:pt x="378" y="1470"/>
                </a:lnTo>
                <a:lnTo>
                  <a:pt x="384" y="1470"/>
                </a:lnTo>
                <a:lnTo>
                  <a:pt x="390" y="1470"/>
                </a:lnTo>
                <a:lnTo>
                  <a:pt x="396" y="1470"/>
                </a:lnTo>
                <a:lnTo>
                  <a:pt x="402" y="1470"/>
                </a:lnTo>
                <a:lnTo>
                  <a:pt x="408" y="1470"/>
                </a:lnTo>
                <a:lnTo>
                  <a:pt x="414" y="1470"/>
                </a:lnTo>
                <a:lnTo>
                  <a:pt x="420" y="1470"/>
                </a:lnTo>
                <a:lnTo>
                  <a:pt x="426" y="1470"/>
                </a:lnTo>
                <a:lnTo>
                  <a:pt x="432" y="1470"/>
                </a:lnTo>
                <a:lnTo>
                  <a:pt x="438" y="1470"/>
                </a:lnTo>
                <a:lnTo>
                  <a:pt x="444" y="1470"/>
                </a:lnTo>
                <a:lnTo>
                  <a:pt x="450" y="1470"/>
                </a:lnTo>
                <a:lnTo>
                  <a:pt x="456" y="1470"/>
                </a:lnTo>
                <a:lnTo>
                  <a:pt x="462" y="1470"/>
                </a:lnTo>
                <a:lnTo>
                  <a:pt x="468" y="1470"/>
                </a:lnTo>
                <a:lnTo>
                  <a:pt x="474" y="1470"/>
                </a:lnTo>
                <a:lnTo>
                  <a:pt x="480" y="1470"/>
                </a:lnTo>
                <a:lnTo>
                  <a:pt x="486" y="1470"/>
                </a:lnTo>
                <a:lnTo>
                  <a:pt x="492" y="1470"/>
                </a:lnTo>
                <a:lnTo>
                  <a:pt x="498" y="1470"/>
                </a:lnTo>
                <a:lnTo>
                  <a:pt x="504" y="1470"/>
                </a:lnTo>
                <a:lnTo>
                  <a:pt x="510" y="1470"/>
                </a:lnTo>
                <a:lnTo>
                  <a:pt x="516" y="1470"/>
                </a:lnTo>
                <a:lnTo>
                  <a:pt x="522" y="1470"/>
                </a:lnTo>
                <a:lnTo>
                  <a:pt x="528" y="1470"/>
                </a:lnTo>
                <a:lnTo>
                  <a:pt x="534" y="1470"/>
                </a:lnTo>
                <a:lnTo>
                  <a:pt x="540" y="1470"/>
                </a:lnTo>
                <a:lnTo>
                  <a:pt x="546" y="1470"/>
                </a:lnTo>
                <a:lnTo>
                  <a:pt x="552" y="1470"/>
                </a:lnTo>
                <a:lnTo>
                  <a:pt x="558" y="1470"/>
                </a:lnTo>
                <a:lnTo>
                  <a:pt x="564" y="1470"/>
                </a:lnTo>
                <a:lnTo>
                  <a:pt x="570" y="1470"/>
                </a:lnTo>
                <a:lnTo>
                  <a:pt x="576" y="1470"/>
                </a:lnTo>
                <a:lnTo>
                  <a:pt x="582" y="1470"/>
                </a:lnTo>
                <a:lnTo>
                  <a:pt x="588" y="1470"/>
                </a:lnTo>
                <a:lnTo>
                  <a:pt x="594" y="1470"/>
                </a:lnTo>
                <a:lnTo>
                  <a:pt x="600" y="1470"/>
                </a:lnTo>
                <a:lnTo>
                  <a:pt x="606" y="1470"/>
                </a:lnTo>
                <a:lnTo>
                  <a:pt x="612" y="1470"/>
                </a:lnTo>
                <a:lnTo>
                  <a:pt x="618" y="1470"/>
                </a:lnTo>
                <a:lnTo>
                  <a:pt x="624" y="1470"/>
                </a:lnTo>
                <a:lnTo>
                  <a:pt x="630" y="1470"/>
                </a:lnTo>
                <a:lnTo>
                  <a:pt x="636" y="1470"/>
                </a:lnTo>
                <a:lnTo>
                  <a:pt x="642" y="1470"/>
                </a:lnTo>
                <a:lnTo>
                  <a:pt x="648" y="1470"/>
                </a:lnTo>
                <a:lnTo>
                  <a:pt x="654" y="1470"/>
                </a:lnTo>
                <a:lnTo>
                  <a:pt x="660" y="1470"/>
                </a:lnTo>
                <a:lnTo>
                  <a:pt x="666" y="1470"/>
                </a:lnTo>
                <a:lnTo>
                  <a:pt x="672" y="1470"/>
                </a:lnTo>
                <a:lnTo>
                  <a:pt x="678" y="1470"/>
                </a:lnTo>
                <a:lnTo>
                  <a:pt x="684" y="1470"/>
                </a:lnTo>
                <a:lnTo>
                  <a:pt x="690" y="1470"/>
                </a:lnTo>
                <a:lnTo>
                  <a:pt x="696" y="1470"/>
                </a:lnTo>
                <a:lnTo>
                  <a:pt x="702" y="1470"/>
                </a:lnTo>
                <a:lnTo>
                  <a:pt x="708" y="1470"/>
                </a:lnTo>
                <a:lnTo>
                  <a:pt x="714" y="1470"/>
                </a:lnTo>
                <a:lnTo>
                  <a:pt x="720" y="1470"/>
                </a:lnTo>
                <a:lnTo>
                  <a:pt x="726" y="1470"/>
                </a:lnTo>
                <a:lnTo>
                  <a:pt x="732" y="1470"/>
                </a:lnTo>
                <a:lnTo>
                  <a:pt x="738" y="1470"/>
                </a:lnTo>
                <a:lnTo>
                  <a:pt x="744" y="1470"/>
                </a:lnTo>
                <a:lnTo>
                  <a:pt x="750" y="147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2120" name="Freeform 77">
            <a:extLst>
              <a:ext uri="{FF2B5EF4-FFF2-40B4-BE49-F238E27FC236}">
                <a16:creationId xmlns:a16="http://schemas.microsoft.com/office/drawing/2014/main" id="{6AA031A2-157F-4154-A9C3-836C26E7CAD3}"/>
              </a:ext>
            </a:extLst>
          </p:cNvPr>
          <p:cNvSpPr>
            <a:spLocks/>
          </p:cNvSpPr>
          <p:nvPr/>
        </p:nvSpPr>
        <p:spPr bwMode="auto">
          <a:xfrm>
            <a:off x="3867150" y="4314825"/>
            <a:ext cx="1209675" cy="1588"/>
          </a:xfrm>
          <a:custGeom>
            <a:avLst/>
            <a:gdLst>
              <a:gd name="T0" fmla="*/ 12 w 762"/>
              <a:gd name="T1" fmla="*/ 0 h 1588"/>
              <a:gd name="T2" fmla="*/ 30 w 762"/>
              <a:gd name="T3" fmla="*/ 0 h 1588"/>
              <a:gd name="T4" fmla="*/ 48 w 762"/>
              <a:gd name="T5" fmla="*/ 0 h 1588"/>
              <a:gd name="T6" fmla="*/ 66 w 762"/>
              <a:gd name="T7" fmla="*/ 0 h 1588"/>
              <a:gd name="T8" fmla="*/ 84 w 762"/>
              <a:gd name="T9" fmla="*/ 0 h 1588"/>
              <a:gd name="T10" fmla="*/ 102 w 762"/>
              <a:gd name="T11" fmla="*/ 0 h 1588"/>
              <a:gd name="T12" fmla="*/ 120 w 762"/>
              <a:gd name="T13" fmla="*/ 0 h 1588"/>
              <a:gd name="T14" fmla="*/ 138 w 762"/>
              <a:gd name="T15" fmla="*/ 0 h 1588"/>
              <a:gd name="T16" fmla="*/ 156 w 762"/>
              <a:gd name="T17" fmla="*/ 0 h 1588"/>
              <a:gd name="T18" fmla="*/ 174 w 762"/>
              <a:gd name="T19" fmla="*/ 0 h 1588"/>
              <a:gd name="T20" fmla="*/ 192 w 762"/>
              <a:gd name="T21" fmla="*/ 0 h 1588"/>
              <a:gd name="T22" fmla="*/ 210 w 762"/>
              <a:gd name="T23" fmla="*/ 0 h 1588"/>
              <a:gd name="T24" fmla="*/ 228 w 762"/>
              <a:gd name="T25" fmla="*/ 0 h 1588"/>
              <a:gd name="T26" fmla="*/ 246 w 762"/>
              <a:gd name="T27" fmla="*/ 0 h 1588"/>
              <a:gd name="T28" fmla="*/ 264 w 762"/>
              <a:gd name="T29" fmla="*/ 0 h 1588"/>
              <a:gd name="T30" fmla="*/ 282 w 762"/>
              <a:gd name="T31" fmla="*/ 0 h 1588"/>
              <a:gd name="T32" fmla="*/ 300 w 762"/>
              <a:gd name="T33" fmla="*/ 0 h 1588"/>
              <a:gd name="T34" fmla="*/ 318 w 762"/>
              <a:gd name="T35" fmla="*/ 0 h 1588"/>
              <a:gd name="T36" fmla="*/ 336 w 762"/>
              <a:gd name="T37" fmla="*/ 0 h 1588"/>
              <a:gd name="T38" fmla="*/ 354 w 762"/>
              <a:gd name="T39" fmla="*/ 0 h 1588"/>
              <a:gd name="T40" fmla="*/ 372 w 762"/>
              <a:gd name="T41" fmla="*/ 0 h 1588"/>
              <a:gd name="T42" fmla="*/ 390 w 762"/>
              <a:gd name="T43" fmla="*/ 0 h 1588"/>
              <a:gd name="T44" fmla="*/ 408 w 762"/>
              <a:gd name="T45" fmla="*/ 0 h 1588"/>
              <a:gd name="T46" fmla="*/ 426 w 762"/>
              <a:gd name="T47" fmla="*/ 0 h 1588"/>
              <a:gd name="T48" fmla="*/ 444 w 762"/>
              <a:gd name="T49" fmla="*/ 0 h 1588"/>
              <a:gd name="T50" fmla="*/ 462 w 762"/>
              <a:gd name="T51" fmla="*/ 0 h 1588"/>
              <a:gd name="T52" fmla="*/ 480 w 762"/>
              <a:gd name="T53" fmla="*/ 0 h 1588"/>
              <a:gd name="T54" fmla="*/ 498 w 762"/>
              <a:gd name="T55" fmla="*/ 0 h 1588"/>
              <a:gd name="T56" fmla="*/ 516 w 762"/>
              <a:gd name="T57" fmla="*/ 0 h 1588"/>
              <a:gd name="T58" fmla="*/ 534 w 762"/>
              <a:gd name="T59" fmla="*/ 0 h 1588"/>
              <a:gd name="T60" fmla="*/ 552 w 762"/>
              <a:gd name="T61" fmla="*/ 0 h 1588"/>
              <a:gd name="T62" fmla="*/ 570 w 762"/>
              <a:gd name="T63" fmla="*/ 0 h 1588"/>
              <a:gd name="T64" fmla="*/ 588 w 762"/>
              <a:gd name="T65" fmla="*/ 0 h 1588"/>
              <a:gd name="T66" fmla="*/ 606 w 762"/>
              <a:gd name="T67" fmla="*/ 0 h 1588"/>
              <a:gd name="T68" fmla="*/ 624 w 762"/>
              <a:gd name="T69" fmla="*/ 0 h 1588"/>
              <a:gd name="T70" fmla="*/ 642 w 762"/>
              <a:gd name="T71" fmla="*/ 0 h 1588"/>
              <a:gd name="T72" fmla="*/ 660 w 762"/>
              <a:gd name="T73" fmla="*/ 0 h 1588"/>
              <a:gd name="T74" fmla="*/ 678 w 762"/>
              <a:gd name="T75" fmla="*/ 0 h 1588"/>
              <a:gd name="T76" fmla="*/ 696 w 762"/>
              <a:gd name="T77" fmla="*/ 0 h 1588"/>
              <a:gd name="T78" fmla="*/ 714 w 762"/>
              <a:gd name="T79" fmla="*/ 0 h 1588"/>
              <a:gd name="T80" fmla="*/ 732 w 762"/>
              <a:gd name="T81" fmla="*/ 0 h 1588"/>
              <a:gd name="T82" fmla="*/ 750 w 762"/>
              <a:gd name="T83" fmla="*/ 0 h 15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62"/>
              <a:gd name="T127" fmla="*/ 0 h 1588"/>
              <a:gd name="T128" fmla="*/ 762 w 762"/>
              <a:gd name="T129" fmla="*/ 1588 h 15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62" h="1588">
                <a:moveTo>
                  <a:pt x="0" y="0"/>
                </a:moveTo>
                <a:lnTo>
                  <a:pt x="6" y="0"/>
                </a:lnTo>
                <a:lnTo>
                  <a:pt x="12" y="0"/>
                </a:lnTo>
                <a:lnTo>
                  <a:pt x="18" y="0"/>
                </a:lnTo>
                <a:lnTo>
                  <a:pt x="24" y="0"/>
                </a:lnTo>
                <a:lnTo>
                  <a:pt x="30" y="0"/>
                </a:lnTo>
                <a:lnTo>
                  <a:pt x="36" y="0"/>
                </a:lnTo>
                <a:lnTo>
                  <a:pt x="42" y="0"/>
                </a:lnTo>
                <a:lnTo>
                  <a:pt x="48" y="0"/>
                </a:lnTo>
                <a:lnTo>
                  <a:pt x="54" y="0"/>
                </a:lnTo>
                <a:lnTo>
                  <a:pt x="60" y="0"/>
                </a:lnTo>
                <a:lnTo>
                  <a:pt x="66" y="0"/>
                </a:lnTo>
                <a:lnTo>
                  <a:pt x="72" y="0"/>
                </a:lnTo>
                <a:lnTo>
                  <a:pt x="78" y="0"/>
                </a:lnTo>
                <a:lnTo>
                  <a:pt x="84" y="0"/>
                </a:lnTo>
                <a:lnTo>
                  <a:pt x="90" y="0"/>
                </a:lnTo>
                <a:lnTo>
                  <a:pt x="96" y="0"/>
                </a:lnTo>
                <a:lnTo>
                  <a:pt x="102" y="0"/>
                </a:lnTo>
                <a:lnTo>
                  <a:pt x="108" y="0"/>
                </a:lnTo>
                <a:lnTo>
                  <a:pt x="114" y="0"/>
                </a:lnTo>
                <a:lnTo>
                  <a:pt x="120" y="0"/>
                </a:lnTo>
                <a:lnTo>
                  <a:pt x="126" y="0"/>
                </a:lnTo>
                <a:lnTo>
                  <a:pt x="132" y="0"/>
                </a:lnTo>
                <a:lnTo>
                  <a:pt x="138" y="0"/>
                </a:lnTo>
                <a:lnTo>
                  <a:pt x="144" y="0"/>
                </a:lnTo>
                <a:lnTo>
                  <a:pt x="150" y="0"/>
                </a:lnTo>
                <a:lnTo>
                  <a:pt x="156" y="0"/>
                </a:lnTo>
                <a:lnTo>
                  <a:pt x="162" y="0"/>
                </a:lnTo>
                <a:lnTo>
                  <a:pt x="168" y="0"/>
                </a:lnTo>
                <a:lnTo>
                  <a:pt x="174" y="0"/>
                </a:lnTo>
                <a:lnTo>
                  <a:pt x="180" y="0"/>
                </a:lnTo>
                <a:lnTo>
                  <a:pt x="186" y="0"/>
                </a:lnTo>
                <a:lnTo>
                  <a:pt x="192" y="0"/>
                </a:lnTo>
                <a:lnTo>
                  <a:pt x="198" y="0"/>
                </a:lnTo>
                <a:lnTo>
                  <a:pt x="204" y="0"/>
                </a:lnTo>
                <a:lnTo>
                  <a:pt x="210" y="0"/>
                </a:lnTo>
                <a:lnTo>
                  <a:pt x="216" y="0"/>
                </a:lnTo>
                <a:lnTo>
                  <a:pt x="222" y="0"/>
                </a:lnTo>
                <a:lnTo>
                  <a:pt x="228" y="0"/>
                </a:lnTo>
                <a:lnTo>
                  <a:pt x="234" y="0"/>
                </a:lnTo>
                <a:lnTo>
                  <a:pt x="240" y="0"/>
                </a:lnTo>
                <a:lnTo>
                  <a:pt x="246" y="0"/>
                </a:lnTo>
                <a:lnTo>
                  <a:pt x="252" y="0"/>
                </a:lnTo>
                <a:lnTo>
                  <a:pt x="258" y="0"/>
                </a:lnTo>
                <a:lnTo>
                  <a:pt x="264" y="0"/>
                </a:lnTo>
                <a:lnTo>
                  <a:pt x="270" y="0"/>
                </a:lnTo>
                <a:lnTo>
                  <a:pt x="276" y="0"/>
                </a:lnTo>
                <a:lnTo>
                  <a:pt x="282" y="0"/>
                </a:lnTo>
                <a:lnTo>
                  <a:pt x="288" y="0"/>
                </a:lnTo>
                <a:lnTo>
                  <a:pt x="294" y="0"/>
                </a:lnTo>
                <a:lnTo>
                  <a:pt x="300" y="0"/>
                </a:lnTo>
                <a:lnTo>
                  <a:pt x="306" y="0"/>
                </a:lnTo>
                <a:lnTo>
                  <a:pt x="312" y="0"/>
                </a:lnTo>
                <a:lnTo>
                  <a:pt x="318" y="0"/>
                </a:lnTo>
                <a:lnTo>
                  <a:pt x="324" y="0"/>
                </a:lnTo>
                <a:lnTo>
                  <a:pt x="330" y="0"/>
                </a:lnTo>
                <a:lnTo>
                  <a:pt x="336" y="0"/>
                </a:lnTo>
                <a:lnTo>
                  <a:pt x="342" y="0"/>
                </a:lnTo>
                <a:lnTo>
                  <a:pt x="348" y="0"/>
                </a:lnTo>
                <a:lnTo>
                  <a:pt x="354" y="0"/>
                </a:lnTo>
                <a:lnTo>
                  <a:pt x="360" y="0"/>
                </a:lnTo>
                <a:lnTo>
                  <a:pt x="366" y="0"/>
                </a:lnTo>
                <a:lnTo>
                  <a:pt x="372" y="0"/>
                </a:lnTo>
                <a:lnTo>
                  <a:pt x="378" y="0"/>
                </a:lnTo>
                <a:lnTo>
                  <a:pt x="384" y="0"/>
                </a:lnTo>
                <a:lnTo>
                  <a:pt x="390" y="0"/>
                </a:lnTo>
                <a:lnTo>
                  <a:pt x="396" y="0"/>
                </a:lnTo>
                <a:lnTo>
                  <a:pt x="402" y="0"/>
                </a:lnTo>
                <a:lnTo>
                  <a:pt x="408" y="0"/>
                </a:lnTo>
                <a:lnTo>
                  <a:pt x="414" y="0"/>
                </a:lnTo>
                <a:lnTo>
                  <a:pt x="420" y="0"/>
                </a:lnTo>
                <a:lnTo>
                  <a:pt x="426" y="0"/>
                </a:lnTo>
                <a:lnTo>
                  <a:pt x="432" y="0"/>
                </a:lnTo>
                <a:lnTo>
                  <a:pt x="438" y="0"/>
                </a:lnTo>
                <a:lnTo>
                  <a:pt x="444" y="0"/>
                </a:lnTo>
                <a:lnTo>
                  <a:pt x="450" y="0"/>
                </a:lnTo>
                <a:lnTo>
                  <a:pt x="456" y="0"/>
                </a:lnTo>
                <a:lnTo>
                  <a:pt x="462" y="0"/>
                </a:lnTo>
                <a:lnTo>
                  <a:pt x="468" y="0"/>
                </a:lnTo>
                <a:lnTo>
                  <a:pt x="474" y="0"/>
                </a:lnTo>
                <a:lnTo>
                  <a:pt x="480" y="0"/>
                </a:lnTo>
                <a:lnTo>
                  <a:pt x="486" y="0"/>
                </a:lnTo>
                <a:lnTo>
                  <a:pt x="492" y="0"/>
                </a:lnTo>
                <a:lnTo>
                  <a:pt x="498" y="0"/>
                </a:lnTo>
                <a:lnTo>
                  <a:pt x="504" y="0"/>
                </a:lnTo>
                <a:lnTo>
                  <a:pt x="510" y="0"/>
                </a:lnTo>
                <a:lnTo>
                  <a:pt x="516" y="0"/>
                </a:lnTo>
                <a:lnTo>
                  <a:pt x="522" y="0"/>
                </a:lnTo>
                <a:lnTo>
                  <a:pt x="528" y="0"/>
                </a:lnTo>
                <a:lnTo>
                  <a:pt x="534" y="0"/>
                </a:lnTo>
                <a:lnTo>
                  <a:pt x="540" y="0"/>
                </a:lnTo>
                <a:lnTo>
                  <a:pt x="546" y="0"/>
                </a:lnTo>
                <a:lnTo>
                  <a:pt x="552" y="0"/>
                </a:lnTo>
                <a:lnTo>
                  <a:pt x="558" y="0"/>
                </a:lnTo>
                <a:lnTo>
                  <a:pt x="564" y="0"/>
                </a:lnTo>
                <a:lnTo>
                  <a:pt x="570" y="0"/>
                </a:lnTo>
                <a:lnTo>
                  <a:pt x="576" y="0"/>
                </a:lnTo>
                <a:lnTo>
                  <a:pt x="582" y="0"/>
                </a:lnTo>
                <a:lnTo>
                  <a:pt x="588" y="0"/>
                </a:lnTo>
                <a:lnTo>
                  <a:pt x="594" y="0"/>
                </a:lnTo>
                <a:lnTo>
                  <a:pt x="600" y="0"/>
                </a:lnTo>
                <a:lnTo>
                  <a:pt x="606" y="0"/>
                </a:lnTo>
                <a:lnTo>
                  <a:pt x="612" y="0"/>
                </a:lnTo>
                <a:lnTo>
                  <a:pt x="618" y="0"/>
                </a:lnTo>
                <a:lnTo>
                  <a:pt x="624" y="0"/>
                </a:lnTo>
                <a:lnTo>
                  <a:pt x="630" y="0"/>
                </a:lnTo>
                <a:lnTo>
                  <a:pt x="636" y="0"/>
                </a:lnTo>
                <a:lnTo>
                  <a:pt x="642" y="0"/>
                </a:lnTo>
                <a:lnTo>
                  <a:pt x="648" y="0"/>
                </a:lnTo>
                <a:lnTo>
                  <a:pt x="654" y="0"/>
                </a:lnTo>
                <a:lnTo>
                  <a:pt x="660" y="0"/>
                </a:lnTo>
                <a:lnTo>
                  <a:pt x="666" y="0"/>
                </a:lnTo>
                <a:lnTo>
                  <a:pt x="672" y="0"/>
                </a:lnTo>
                <a:lnTo>
                  <a:pt x="678" y="0"/>
                </a:lnTo>
                <a:lnTo>
                  <a:pt x="684" y="0"/>
                </a:lnTo>
                <a:lnTo>
                  <a:pt x="690" y="0"/>
                </a:lnTo>
                <a:lnTo>
                  <a:pt x="696" y="0"/>
                </a:lnTo>
                <a:lnTo>
                  <a:pt x="702" y="0"/>
                </a:lnTo>
                <a:lnTo>
                  <a:pt x="708" y="0"/>
                </a:lnTo>
                <a:lnTo>
                  <a:pt x="714" y="0"/>
                </a:lnTo>
                <a:lnTo>
                  <a:pt x="720" y="0"/>
                </a:lnTo>
                <a:lnTo>
                  <a:pt x="726" y="0"/>
                </a:lnTo>
                <a:lnTo>
                  <a:pt x="732" y="0"/>
                </a:lnTo>
                <a:lnTo>
                  <a:pt x="738" y="0"/>
                </a:lnTo>
                <a:lnTo>
                  <a:pt x="744" y="0"/>
                </a:lnTo>
                <a:lnTo>
                  <a:pt x="750" y="0"/>
                </a:lnTo>
                <a:lnTo>
                  <a:pt x="756" y="0"/>
                </a:lnTo>
                <a:lnTo>
                  <a:pt x="762"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2121" name="Freeform 78">
            <a:extLst>
              <a:ext uri="{FF2B5EF4-FFF2-40B4-BE49-F238E27FC236}">
                <a16:creationId xmlns:a16="http://schemas.microsoft.com/office/drawing/2014/main" id="{48C1080F-1918-461C-920F-C598307E07AD}"/>
              </a:ext>
            </a:extLst>
          </p:cNvPr>
          <p:cNvSpPr>
            <a:spLocks/>
          </p:cNvSpPr>
          <p:nvPr/>
        </p:nvSpPr>
        <p:spPr bwMode="auto">
          <a:xfrm>
            <a:off x="5076825" y="4314825"/>
            <a:ext cx="1209675" cy="1588"/>
          </a:xfrm>
          <a:custGeom>
            <a:avLst/>
            <a:gdLst>
              <a:gd name="T0" fmla="*/ 12 w 762"/>
              <a:gd name="T1" fmla="*/ 0 h 1588"/>
              <a:gd name="T2" fmla="*/ 30 w 762"/>
              <a:gd name="T3" fmla="*/ 0 h 1588"/>
              <a:gd name="T4" fmla="*/ 48 w 762"/>
              <a:gd name="T5" fmla="*/ 0 h 1588"/>
              <a:gd name="T6" fmla="*/ 66 w 762"/>
              <a:gd name="T7" fmla="*/ 0 h 1588"/>
              <a:gd name="T8" fmla="*/ 84 w 762"/>
              <a:gd name="T9" fmla="*/ 0 h 1588"/>
              <a:gd name="T10" fmla="*/ 102 w 762"/>
              <a:gd name="T11" fmla="*/ 0 h 1588"/>
              <a:gd name="T12" fmla="*/ 120 w 762"/>
              <a:gd name="T13" fmla="*/ 0 h 1588"/>
              <a:gd name="T14" fmla="*/ 138 w 762"/>
              <a:gd name="T15" fmla="*/ 0 h 1588"/>
              <a:gd name="T16" fmla="*/ 156 w 762"/>
              <a:gd name="T17" fmla="*/ 0 h 1588"/>
              <a:gd name="T18" fmla="*/ 174 w 762"/>
              <a:gd name="T19" fmla="*/ 0 h 1588"/>
              <a:gd name="T20" fmla="*/ 192 w 762"/>
              <a:gd name="T21" fmla="*/ 0 h 1588"/>
              <a:gd name="T22" fmla="*/ 210 w 762"/>
              <a:gd name="T23" fmla="*/ 0 h 1588"/>
              <a:gd name="T24" fmla="*/ 228 w 762"/>
              <a:gd name="T25" fmla="*/ 0 h 1588"/>
              <a:gd name="T26" fmla="*/ 246 w 762"/>
              <a:gd name="T27" fmla="*/ 0 h 1588"/>
              <a:gd name="T28" fmla="*/ 264 w 762"/>
              <a:gd name="T29" fmla="*/ 0 h 1588"/>
              <a:gd name="T30" fmla="*/ 282 w 762"/>
              <a:gd name="T31" fmla="*/ 0 h 1588"/>
              <a:gd name="T32" fmla="*/ 300 w 762"/>
              <a:gd name="T33" fmla="*/ 0 h 1588"/>
              <a:gd name="T34" fmla="*/ 318 w 762"/>
              <a:gd name="T35" fmla="*/ 0 h 1588"/>
              <a:gd name="T36" fmla="*/ 336 w 762"/>
              <a:gd name="T37" fmla="*/ 0 h 1588"/>
              <a:gd name="T38" fmla="*/ 354 w 762"/>
              <a:gd name="T39" fmla="*/ 0 h 1588"/>
              <a:gd name="T40" fmla="*/ 372 w 762"/>
              <a:gd name="T41" fmla="*/ 0 h 1588"/>
              <a:gd name="T42" fmla="*/ 390 w 762"/>
              <a:gd name="T43" fmla="*/ 0 h 1588"/>
              <a:gd name="T44" fmla="*/ 408 w 762"/>
              <a:gd name="T45" fmla="*/ 0 h 1588"/>
              <a:gd name="T46" fmla="*/ 426 w 762"/>
              <a:gd name="T47" fmla="*/ 0 h 1588"/>
              <a:gd name="T48" fmla="*/ 444 w 762"/>
              <a:gd name="T49" fmla="*/ 0 h 1588"/>
              <a:gd name="T50" fmla="*/ 462 w 762"/>
              <a:gd name="T51" fmla="*/ 0 h 1588"/>
              <a:gd name="T52" fmla="*/ 480 w 762"/>
              <a:gd name="T53" fmla="*/ 0 h 1588"/>
              <a:gd name="T54" fmla="*/ 498 w 762"/>
              <a:gd name="T55" fmla="*/ 0 h 1588"/>
              <a:gd name="T56" fmla="*/ 516 w 762"/>
              <a:gd name="T57" fmla="*/ 0 h 1588"/>
              <a:gd name="T58" fmla="*/ 534 w 762"/>
              <a:gd name="T59" fmla="*/ 0 h 1588"/>
              <a:gd name="T60" fmla="*/ 552 w 762"/>
              <a:gd name="T61" fmla="*/ 0 h 1588"/>
              <a:gd name="T62" fmla="*/ 570 w 762"/>
              <a:gd name="T63" fmla="*/ 0 h 1588"/>
              <a:gd name="T64" fmla="*/ 588 w 762"/>
              <a:gd name="T65" fmla="*/ 0 h 1588"/>
              <a:gd name="T66" fmla="*/ 606 w 762"/>
              <a:gd name="T67" fmla="*/ 0 h 1588"/>
              <a:gd name="T68" fmla="*/ 624 w 762"/>
              <a:gd name="T69" fmla="*/ 0 h 1588"/>
              <a:gd name="T70" fmla="*/ 642 w 762"/>
              <a:gd name="T71" fmla="*/ 0 h 1588"/>
              <a:gd name="T72" fmla="*/ 660 w 762"/>
              <a:gd name="T73" fmla="*/ 0 h 1588"/>
              <a:gd name="T74" fmla="*/ 678 w 762"/>
              <a:gd name="T75" fmla="*/ 0 h 1588"/>
              <a:gd name="T76" fmla="*/ 696 w 762"/>
              <a:gd name="T77" fmla="*/ 0 h 1588"/>
              <a:gd name="T78" fmla="*/ 714 w 762"/>
              <a:gd name="T79" fmla="*/ 0 h 1588"/>
              <a:gd name="T80" fmla="*/ 732 w 762"/>
              <a:gd name="T81" fmla="*/ 0 h 1588"/>
              <a:gd name="T82" fmla="*/ 750 w 762"/>
              <a:gd name="T83" fmla="*/ 0 h 15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62"/>
              <a:gd name="T127" fmla="*/ 0 h 1588"/>
              <a:gd name="T128" fmla="*/ 762 w 762"/>
              <a:gd name="T129" fmla="*/ 1588 h 15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62" h="1588">
                <a:moveTo>
                  <a:pt x="0" y="0"/>
                </a:moveTo>
                <a:lnTo>
                  <a:pt x="6" y="0"/>
                </a:lnTo>
                <a:lnTo>
                  <a:pt x="12" y="0"/>
                </a:lnTo>
                <a:lnTo>
                  <a:pt x="18" y="0"/>
                </a:lnTo>
                <a:lnTo>
                  <a:pt x="24" y="0"/>
                </a:lnTo>
                <a:lnTo>
                  <a:pt x="30" y="0"/>
                </a:lnTo>
                <a:lnTo>
                  <a:pt x="36" y="0"/>
                </a:lnTo>
                <a:lnTo>
                  <a:pt x="42" y="0"/>
                </a:lnTo>
                <a:lnTo>
                  <a:pt x="48" y="0"/>
                </a:lnTo>
                <a:lnTo>
                  <a:pt x="54" y="0"/>
                </a:lnTo>
                <a:lnTo>
                  <a:pt x="60" y="0"/>
                </a:lnTo>
                <a:lnTo>
                  <a:pt x="66" y="0"/>
                </a:lnTo>
                <a:lnTo>
                  <a:pt x="72" y="0"/>
                </a:lnTo>
                <a:lnTo>
                  <a:pt x="78" y="0"/>
                </a:lnTo>
                <a:lnTo>
                  <a:pt x="84" y="0"/>
                </a:lnTo>
                <a:lnTo>
                  <a:pt x="90" y="0"/>
                </a:lnTo>
                <a:lnTo>
                  <a:pt x="96" y="0"/>
                </a:lnTo>
                <a:lnTo>
                  <a:pt x="102" y="0"/>
                </a:lnTo>
                <a:lnTo>
                  <a:pt x="108" y="0"/>
                </a:lnTo>
                <a:lnTo>
                  <a:pt x="114" y="0"/>
                </a:lnTo>
                <a:lnTo>
                  <a:pt x="120" y="0"/>
                </a:lnTo>
                <a:lnTo>
                  <a:pt x="126" y="0"/>
                </a:lnTo>
                <a:lnTo>
                  <a:pt x="132" y="0"/>
                </a:lnTo>
                <a:lnTo>
                  <a:pt x="138" y="0"/>
                </a:lnTo>
                <a:lnTo>
                  <a:pt x="144" y="0"/>
                </a:lnTo>
                <a:lnTo>
                  <a:pt x="150" y="0"/>
                </a:lnTo>
                <a:lnTo>
                  <a:pt x="156" y="0"/>
                </a:lnTo>
                <a:lnTo>
                  <a:pt x="162" y="0"/>
                </a:lnTo>
                <a:lnTo>
                  <a:pt x="168" y="0"/>
                </a:lnTo>
                <a:lnTo>
                  <a:pt x="174" y="0"/>
                </a:lnTo>
                <a:lnTo>
                  <a:pt x="180" y="0"/>
                </a:lnTo>
                <a:lnTo>
                  <a:pt x="186" y="0"/>
                </a:lnTo>
                <a:lnTo>
                  <a:pt x="192" y="0"/>
                </a:lnTo>
                <a:lnTo>
                  <a:pt x="198" y="0"/>
                </a:lnTo>
                <a:lnTo>
                  <a:pt x="204" y="0"/>
                </a:lnTo>
                <a:lnTo>
                  <a:pt x="210" y="0"/>
                </a:lnTo>
                <a:lnTo>
                  <a:pt x="216" y="0"/>
                </a:lnTo>
                <a:lnTo>
                  <a:pt x="222" y="0"/>
                </a:lnTo>
                <a:lnTo>
                  <a:pt x="228" y="0"/>
                </a:lnTo>
                <a:lnTo>
                  <a:pt x="234" y="0"/>
                </a:lnTo>
                <a:lnTo>
                  <a:pt x="240" y="0"/>
                </a:lnTo>
                <a:lnTo>
                  <a:pt x="246" y="0"/>
                </a:lnTo>
                <a:lnTo>
                  <a:pt x="252" y="0"/>
                </a:lnTo>
                <a:lnTo>
                  <a:pt x="258" y="0"/>
                </a:lnTo>
                <a:lnTo>
                  <a:pt x="264" y="0"/>
                </a:lnTo>
                <a:lnTo>
                  <a:pt x="270" y="0"/>
                </a:lnTo>
                <a:lnTo>
                  <a:pt x="276" y="0"/>
                </a:lnTo>
                <a:lnTo>
                  <a:pt x="282" y="0"/>
                </a:lnTo>
                <a:lnTo>
                  <a:pt x="288" y="0"/>
                </a:lnTo>
                <a:lnTo>
                  <a:pt x="294" y="0"/>
                </a:lnTo>
                <a:lnTo>
                  <a:pt x="300" y="0"/>
                </a:lnTo>
                <a:lnTo>
                  <a:pt x="306" y="0"/>
                </a:lnTo>
                <a:lnTo>
                  <a:pt x="312" y="0"/>
                </a:lnTo>
                <a:lnTo>
                  <a:pt x="318" y="0"/>
                </a:lnTo>
                <a:lnTo>
                  <a:pt x="324" y="0"/>
                </a:lnTo>
                <a:lnTo>
                  <a:pt x="330" y="0"/>
                </a:lnTo>
                <a:lnTo>
                  <a:pt x="336" y="0"/>
                </a:lnTo>
                <a:lnTo>
                  <a:pt x="342" y="0"/>
                </a:lnTo>
                <a:lnTo>
                  <a:pt x="348" y="0"/>
                </a:lnTo>
                <a:lnTo>
                  <a:pt x="354" y="0"/>
                </a:lnTo>
                <a:lnTo>
                  <a:pt x="360" y="0"/>
                </a:lnTo>
                <a:lnTo>
                  <a:pt x="366" y="0"/>
                </a:lnTo>
                <a:lnTo>
                  <a:pt x="372" y="0"/>
                </a:lnTo>
                <a:lnTo>
                  <a:pt x="378" y="0"/>
                </a:lnTo>
                <a:lnTo>
                  <a:pt x="384" y="0"/>
                </a:lnTo>
                <a:lnTo>
                  <a:pt x="390" y="0"/>
                </a:lnTo>
                <a:lnTo>
                  <a:pt x="396" y="0"/>
                </a:lnTo>
                <a:lnTo>
                  <a:pt x="402" y="0"/>
                </a:lnTo>
                <a:lnTo>
                  <a:pt x="408" y="0"/>
                </a:lnTo>
                <a:lnTo>
                  <a:pt x="414" y="0"/>
                </a:lnTo>
                <a:lnTo>
                  <a:pt x="420" y="0"/>
                </a:lnTo>
                <a:lnTo>
                  <a:pt x="426" y="0"/>
                </a:lnTo>
                <a:lnTo>
                  <a:pt x="432" y="0"/>
                </a:lnTo>
                <a:lnTo>
                  <a:pt x="438" y="0"/>
                </a:lnTo>
                <a:lnTo>
                  <a:pt x="444" y="0"/>
                </a:lnTo>
                <a:lnTo>
                  <a:pt x="450" y="0"/>
                </a:lnTo>
                <a:lnTo>
                  <a:pt x="456" y="0"/>
                </a:lnTo>
                <a:lnTo>
                  <a:pt x="462" y="0"/>
                </a:lnTo>
                <a:lnTo>
                  <a:pt x="468" y="0"/>
                </a:lnTo>
                <a:lnTo>
                  <a:pt x="474" y="0"/>
                </a:lnTo>
                <a:lnTo>
                  <a:pt x="480" y="0"/>
                </a:lnTo>
                <a:lnTo>
                  <a:pt x="486" y="0"/>
                </a:lnTo>
                <a:lnTo>
                  <a:pt x="492" y="0"/>
                </a:lnTo>
                <a:lnTo>
                  <a:pt x="498" y="0"/>
                </a:lnTo>
                <a:lnTo>
                  <a:pt x="504" y="0"/>
                </a:lnTo>
                <a:lnTo>
                  <a:pt x="510" y="0"/>
                </a:lnTo>
                <a:lnTo>
                  <a:pt x="516" y="0"/>
                </a:lnTo>
                <a:lnTo>
                  <a:pt x="522" y="0"/>
                </a:lnTo>
                <a:lnTo>
                  <a:pt x="528" y="0"/>
                </a:lnTo>
                <a:lnTo>
                  <a:pt x="534" y="0"/>
                </a:lnTo>
                <a:lnTo>
                  <a:pt x="540" y="0"/>
                </a:lnTo>
                <a:lnTo>
                  <a:pt x="546" y="0"/>
                </a:lnTo>
                <a:lnTo>
                  <a:pt x="552" y="0"/>
                </a:lnTo>
                <a:lnTo>
                  <a:pt x="558" y="0"/>
                </a:lnTo>
                <a:lnTo>
                  <a:pt x="564" y="0"/>
                </a:lnTo>
                <a:lnTo>
                  <a:pt x="570" y="0"/>
                </a:lnTo>
                <a:lnTo>
                  <a:pt x="576" y="0"/>
                </a:lnTo>
                <a:lnTo>
                  <a:pt x="582" y="0"/>
                </a:lnTo>
                <a:lnTo>
                  <a:pt x="588" y="0"/>
                </a:lnTo>
                <a:lnTo>
                  <a:pt x="594" y="0"/>
                </a:lnTo>
                <a:lnTo>
                  <a:pt x="600" y="0"/>
                </a:lnTo>
                <a:lnTo>
                  <a:pt x="606" y="0"/>
                </a:lnTo>
                <a:lnTo>
                  <a:pt x="612" y="0"/>
                </a:lnTo>
                <a:lnTo>
                  <a:pt x="618" y="0"/>
                </a:lnTo>
                <a:lnTo>
                  <a:pt x="624" y="0"/>
                </a:lnTo>
                <a:lnTo>
                  <a:pt x="630" y="0"/>
                </a:lnTo>
                <a:lnTo>
                  <a:pt x="636" y="0"/>
                </a:lnTo>
                <a:lnTo>
                  <a:pt x="642" y="0"/>
                </a:lnTo>
                <a:lnTo>
                  <a:pt x="648" y="0"/>
                </a:lnTo>
                <a:lnTo>
                  <a:pt x="654" y="0"/>
                </a:lnTo>
                <a:lnTo>
                  <a:pt x="660" y="0"/>
                </a:lnTo>
                <a:lnTo>
                  <a:pt x="666" y="0"/>
                </a:lnTo>
                <a:lnTo>
                  <a:pt x="672" y="0"/>
                </a:lnTo>
                <a:lnTo>
                  <a:pt x="678" y="0"/>
                </a:lnTo>
                <a:lnTo>
                  <a:pt x="684" y="0"/>
                </a:lnTo>
                <a:lnTo>
                  <a:pt x="690" y="0"/>
                </a:lnTo>
                <a:lnTo>
                  <a:pt x="696" y="0"/>
                </a:lnTo>
                <a:lnTo>
                  <a:pt x="702" y="0"/>
                </a:lnTo>
                <a:lnTo>
                  <a:pt x="708" y="0"/>
                </a:lnTo>
                <a:lnTo>
                  <a:pt x="714" y="0"/>
                </a:lnTo>
                <a:lnTo>
                  <a:pt x="720" y="0"/>
                </a:lnTo>
                <a:lnTo>
                  <a:pt x="726" y="0"/>
                </a:lnTo>
                <a:lnTo>
                  <a:pt x="732" y="0"/>
                </a:lnTo>
                <a:lnTo>
                  <a:pt x="738" y="0"/>
                </a:lnTo>
                <a:lnTo>
                  <a:pt x="744" y="0"/>
                </a:lnTo>
                <a:lnTo>
                  <a:pt x="750" y="0"/>
                </a:lnTo>
                <a:lnTo>
                  <a:pt x="756" y="0"/>
                </a:lnTo>
                <a:lnTo>
                  <a:pt x="762"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2122" name="Freeform 79">
            <a:extLst>
              <a:ext uri="{FF2B5EF4-FFF2-40B4-BE49-F238E27FC236}">
                <a16:creationId xmlns:a16="http://schemas.microsoft.com/office/drawing/2014/main" id="{A0FC218F-A36F-47C4-8734-D37A9E6CA938}"/>
              </a:ext>
            </a:extLst>
          </p:cNvPr>
          <p:cNvSpPr>
            <a:spLocks/>
          </p:cNvSpPr>
          <p:nvPr/>
        </p:nvSpPr>
        <p:spPr bwMode="auto">
          <a:xfrm>
            <a:off x="6286500" y="4314825"/>
            <a:ext cx="514350" cy="1588"/>
          </a:xfrm>
          <a:custGeom>
            <a:avLst/>
            <a:gdLst>
              <a:gd name="T0" fmla="*/ 0 w 324"/>
              <a:gd name="T1" fmla="*/ 0 h 1588"/>
              <a:gd name="T2" fmla="*/ 6 w 324"/>
              <a:gd name="T3" fmla="*/ 0 h 1588"/>
              <a:gd name="T4" fmla="*/ 12 w 324"/>
              <a:gd name="T5" fmla="*/ 0 h 1588"/>
              <a:gd name="T6" fmla="*/ 18 w 324"/>
              <a:gd name="T7" fmla="*/ 0 h 1588"/>
              <a:gd name="T8" fmla="*/ 24 w 324"/>
              <a:gd name="T9" fmla="*/ 0 h 1588"/>
              <a:gd name="T10" fmla="*/ 30 w 324"/>
              <a:gd name="T11" fmla="*/ 0 h 1588"/>
              <a:gd name="T12" fmla="*/ 36 w 324"/>
              <a:gd name="T13" fmla="*/ 0 h 1588"/>
              <a:gd name="T14" fmla="*/ 42 w 324"/>
              <a:gd name="T15" fmla="*/ 0 h 1588"/>
              <a:gd name="T16" fmla="*/ 48 w 324"/>
              <a:gd name="T17" fmla="*/ 0 h 1588"/>
              <a:gd name="T18" fmla="*/ 54 w 324"/>
              <a:gd name="T19" fmla="*/ 0 h 1588"/>
              <a:gd name="T20" fmla="*/ 60 w 324"/>
              <a:gd name="T21" fmla="*/ 0 h 1588"/>
              <a:gd name="T22" fmla="*/ 66 w 324"/>
              <a:gd name="T23" fmla="*/ 0 h 1588"/>
              <a:gd name="T24" fmla="*/ 72 w 324"/>
              <a:gd name="T25" fmla="*/ 0 h 1588"/>
              <a:gd name="T26" fmla="*/ 78 w 324"/>
              <a:gd name="T27" fmla="*/ 0 h 1588"/>
              <a:gd name="T28" fmla="*/ 84 w 324"/>
              <a:gd name="T29" fmla="*/ 0 h 1588"/>
              <a:gd name="T30" fmla="*/ 90 w 324"/>
              <a:gd name="T31" fmla="*/ 0 h 1588"/>
              <a:gd name="T32" fmla="*/ 96 w 324"/>
              <a:gd name="T33" fmla="*/ 0 h 1588"/>
              <a:gd name="T34" fmla="*/ 102 w 324"/>
              <a:gd name="T35" fmla="*/ 0 h 1588"/>
              <a:gd name="T36" fmla="*/ 108 w 324"/>
              <a:gd name="T37" fmla="*/ 0 h 1588"/>
              <a:gd name="T38" fmla="*/ 114 w 324"/>
              <a:gd name="T39" fmla="*/ 0 h 1588"/>
              <a:gd name="T40" fmla="*/ 120 w 324"/>
              <a:gd name="T41" fmla="*/ 0 h 1588"/>
              <a:gd name="T42" fmla="*/ 126 w 324"/>
              <a:gd name="T43" fmla="*/ 0 h 1588"/>
              <a:gd name="T44" fmla="*/ 132 w 324"/>
              <a:gd name="T45" fmla="*/ 0 h 1588"/>
              <a:gd name="T46" fmla="*/ 138 w 324"/>
              <a:gd name="T47" fmla="*/ 0 h 1588"/>
              <a:gd name="T48" fmla="*/ 144 w 324"/>
              <a:gd name="T49" fmla="*/ 0 h 1588"/>
              <a:gd name="T50" fmla="*/ 150 w 324"/>
              <a:gd name="T51" fmla="*/ 0 h 1588"/>
              <a:gd name="T52" fmla="*/ 156 w 324"/>
              <a:gd name="T53" fmla="*/ 0 h 1588"/>
              <a:gd name="T54" fmla="*/ 162 w 324"/>
              <a:gd name="T55" fmla="*/ 0 h 1588"/>
              <a:gd name="T56" fmla="*/ 168 w 324"/>
              <a:gd name="T57" fmla="*/ 0 h 1588"/>
              <a:gd name="T58" fmla="*/ 174 w 324"/>
              <a:gd name="T59" fmla="*/ 0 h 1588"/>
              <a:gd name="T60" fmla="*/ 180 w 324"/>
              <a:gd name="T61" fmla="*/ 0 h 1588"/>
              <a:gd name="T62" fmla="*/ 186 w 324"/>
              <a:gd name="T63" fmla="*/ 0 h 1588"/>
              <a:gd name="T64" fmla="*/ 192 w 324"/>
              <a:gd name="T65" fmla="*/ 0 h 1588"/>
              <a:gd name="T66" fmla="*/ 198 w 324"/>
              <a:gd name="T67" fmla="*/ 0 h 1588"/>
              <a:gd name="T68" fmla="*/ 204 w 324"/>
              <a:gd name="T69" fmla="*/ 0 h 1588"/>
              <a:gd name="T70" fmla="*/ 210 w 324"/>
              <a:gd name="T71" fmla="*/ 0 h 1588"/>
              <a:gd name="T72" fmla="*/ 216 w 324"/>
              <a:gd name="T73" fmla="*/ 0 h 1588"/>
              <a:gd name="T74" fmla="*/ 222 w 324"/>
              <a:gd name="T75" fmla="*/ 0 h 1588"/>
              <a:gd name="T76" fmla="*/ 228 w 324"/>
              <a:gd name="T77" fmla="*/ 0 h 1588"/>
              <a:gd name="T78" fmla="*/ 234 w 324"/>
              <a:gd name="T79" fmla="*/ 0 h 1588"/>
              <a:gd name="T80" fmla="*/ 240 w 324"/>
              <a:gd name="T81" fmla="*/ 0 h 1588"/>
              <a:gd name="T82" fmla="*/ 246 w 324"/>
              <a:gd name="T83" fmla="*/ 0 h 1588"/>
              <a:gd name="T84" fmla="*/ 252 w 324"/>
              <a:gd name="T85" fmla="*/ 0 h 1588"/>
              <a:gd name="T86" fmla="*/ 258 w 324"/>
              <a:gd name="T87" fmla="*/ 0 h 1588"/>
              <a:gd name="T88" fmla="*/ 264 w 324"/>
              <a:gd name="T89" fmla="*/ 0 h 1588"/>
              <a:gd name="T90" fmla="*/ 270 w 324"/>
              <a:gd name="T91" fmla="*/ 0 h 1588"/>
              <a:gd name="T92" fmla="*/ 276 w 324"/>
              <a:gd name="T93" fmla="*/ 0 h 1588"/>
              <a:gd name="T94" fmla="*/ 282 w 324"/>
              <a:gd name="T95" fmla="*/ 0 h 1588"/>
              <a:gd name="T96" fmla="*/ 288 w 324"/>
              <a:gd name="T97" fmla="*/ 0 h 1588"/>
              <a:gd name="T98" fmla="*/ 294 w 324"/>
              <a:gd name="T99" fmla="*/ 0 h 1588"/>
              <a:gd name="T100" fmla="*/ 300 w 324"/>
              <a:gd name="T101" fmla="*/ 0 h 1588"/>
              <a:gd name="T102" fmla="*/ 306 w 324"/>
              <a:gd name="T103" fmla="*/ 0 h 1588"/>
              <a:gd name="T104" fmla="*/ 312 w 324"/>
              <a:gd name="T105" fmla="*/ 0 h 1588"/>
              <a:gd name="T106" fmla="*/ 318 w 324"/>
              <a:gd name="T107" fmla="*/ 0 h 1588"/>
              <a:gd name="T108" fmla="*/ 324 w 324"/>
              <a:gd name="T109" fmla="*/ 0 h 158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24"/>
              <a:gd name="T166" fmla="*/ 0 h 1588"/>
              <a:gd name="T167" fmla="*/ 324 w 324"/>
              <a:gd name="T168" fmla="*/ 1588 h 158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24" h="1588">
                <a:moveTo>
                  <a:pt x="0" y="0"/>
                </a:moveTo>
                <a:lnTo>
                  <a:pt x="6" y="0"/>
                </a:lnTo>
                <a:lnTo>
                  <a:pt x="12" y="0"/>
                </a:lnTo>
                <a:lnTo>
                  <a:pt x="18" y="0"/>
                </a:lnTo>
                <a:lnTo>
                  <a:pt x="24" y="0"/>
                </a:lnTo>
                <a:lnTo>
                  <a:pt x="30" y="0"/>
                </a:lnTo>
                <a:lnTo>
                  <a:pt x="36" y="0"/>
                </a:lnTo>
                <a:lnTo>
                  <a:pt x="42" y="0"/>
                </a:lnTo>
                <a:lnTo>
                  <a:pt x="48" y="0"/>
                </a:lnTo>
                <a:lnTo>
                  <a:pt x="54" y="0"/>
                </a:lnTo>
                <a:lnTo>
                  <a:pt x="60" y="0"/>
                </a:lnTo>
                <a:lnTo>
                  <a:pt x="66" y="0"/>
                </a:lnTo>
                <a:lnTo>
                  <a:pt x="72" y="0"/>
                </a:lnTo>
                <a:lnTo>
                  <a:pt x="78" y="0"/>
                </a:lnTo>
                <a:lnTo>
                  <a:pt x="84" y="0"/>
                </a:lnTo>
                <a:lnTo>
                  <a:pt x="90" y="0"/>
                </a:lnTo>
                <a:lnTo>
                  <a:pt x="96" y="0"/>
                </a:lnTo>
                <a:lnTo>
                  <a:pt x="102" y="0"/>
                </a:lnTo>
                <a:lnTo>
                  <a:pt x="108" y="0"/>
                </a:lnTo>
                <a:lnTo>
                  <a:pt x="114" y="0"/>
                </a:lnTo>
                <a:lnTo>
                  <a:pt x="120" y="0"/>
                </a:lnTo>
                <a:lnTo>
                  <a:pt x="126" y="0"/>
                </a:lnTo>
                <a:lnTo>
                  <a:pt x="132" y="0"/>
                </a:lnTo>
                <a:lnTo>
                  <a:pt x="138" y="0"/>
                </a:lnTo>
                <a:lnTo>
                  <a:pt x="144" y="0"/>
                </a:lnTo>
                <a:lnTo>
                  <a:pt x="150" y="0"/>
                </a:lnTo>
                <a:lnTo>
                  <a:pt x="156" y="0"/>
                </a:lnTo>
                <a:lnTo>
                  <a:pt x="162" y="0"/>
                </a:lnTo>
                <a:lnTo>
                  <a:pt x="168" y="0"/>
                </a:lnTo>
                <a:lnTo>
                  <a:pt x="174" y="0"/>
                </a:lnTo>
                <a:lnTo>
                  <a:pt x="180" y="0"/>
                </a:lnTo>
                <a:lnTo>
                  <a:pt x="186" y="0"/>
                </a:lnTo>
                <a:lnTo>
                  <a:pt x="192" y="0"/>
                </a:lnTo>
                <a:lnTo>
                  <a:pt x="198" y="0"/>
                </a:lnTo>
                <a:lnTo>
                  <a:pt x="204" y="0"/>
                </a:lnTo>
                <a:lnTo>
                  <a:pt x="210" y="0"/>
                </a:lnTo>
                <a:lnTo>
                  <a:pt x="216" y="0"/>
                </a:lnTo>
                <a:lnTo>
                  <a:pt x="222" y="0"/>
                </a:lnTo>
                <a:lnTo>
                  <a:pt x="228" y="0"/>
                </a:lnTo>
                <a:lnTo>
                  <a:pt x="234" y="0"/>
                </a:lnTo>
                <a:lnTo>
                  <a:pt x="240" y="0"/>
                </a:lnTo>
                <a:lnTo>
                  <a:pt x="246" y="0"/>
                </a:lnTo>
                <a:lnTo>
                  <a:pt x="252" y="0"/>
                </a:lnTo>
                <a:lnTo>
                  <a:pt x="258" y="0"/>
                </a:lnTo>
                <a:lnTo>
                  <a:pt x="264" y="0"/>
                </a:lnTo>
                <a:lnTo>
                  <a:pt x="270" y="0"/>
                </a:lnTo>
                <a:lnTo>
                  <a:pt x="276" y="0"/>
                </a:lnTo>
                <a:lnTo>
                  <a:pt x="282" y="0"/>
                </a:lnTo>
                <a:lnTo>
                  <a:pt x="288" y="0"/>
                </a:lnTo>
                <a:lnTo>
                  <a:pt x="294" y="0"/>
                </a:lnTo>
                <a:lnTo>
                  <a:pt x="300" y="0"/>
                </a:lnTo>
                <a:lnTo>
                  <a:pt x="306" y="0"/>
                </a:lnTo>
                <a:lnTo>
                  <a:pt x="312" y="0"/>
                </a:lnTo>
                <a:lnTo>
                  <a:pt x="318" y="0"/>
                </a:lnTo>
                <a:lnTo>
                  <a:pt x="324"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2127" name="TextBox 84">
            <a:extLst>
              <a:ext uri="{FF2B5EF4-FFF2-40B4-BE49-F238E27FC236}">
                <a16:creationId xmlns:a16="http://schemas.microsoft.com/office/drawing/2014/main" id="{609BE82B-FD39-4DCF-BDF8-348302A2D457}"/>
              </a:ext>
            </a:extLst>
          </p:cNvPr>
          <p:cNvSpPr txBox="1">
            <a:spLocks noChangeArrowheads="1"/>
          </p:cNvSpPr>
          <p:nvPr/>
        </p:nvSpPr>
        <p:spPr bwMode="auto">
          <a:xfrm>
            <a:off x="2819400" y="5791200"/>
            <a:ext cx="2698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a:t>Propagation distance  x = 0</a:t>
            </a:r>
          </a:p>
        </p:txBody>
      </p:sp>
      <p:sp>
        <p:nvSpPr>
          <p:cNvPr id="2128" name="TextBox 85">
            <a:extLst>
              <a:ext uri="{FF2B5EF4-FFF2-40B4-BE49-F238E27FC236}">
                <a16:creationId xmlns:a16="http://schemas.microsoft.com/office/drawing/2014/main" id="{30AC23F3-76B0-49D8-8F42-DF68C3D4A609}"/>
              </a:ext>
            </a:extLst>
          </p:cNvPr>
          <p:cNvSpPr txBox="1">
            <a:spLocks noChangeArrowheads="1"/>
          </p:cNvSpPr>
          <p:nvPr/>
        </p:nvSpPr>
        <p:spPr bwMode="auto">
          <a:xfrm>
            <a:off x="4495800" y="5105400"/>
            <a:ext cx="873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dirty="0"/>
              <a:t>t,  </a:t>
            </a:r>
            <a:r>
              <a:rPr lang="en-US" altLang="en-US" dirty="0">
                <a:latin typeface="Symbol" panose="05050102010706020507" pitchFamily="18" charset="2"/>
              </a:rPr>
              <a:t>m</a:t>
            </a:r>
            <a:r>
              <a:rPr lang="en-US" altLang="en-US" dirty="0"/>
              <a:t>sec</a:t>
            </a:r>
          </a:p>
        </p:txBody>
      </p:sp>
      <p:graphicFrame>
        <p:nvGraphicFramePr>
          <p:cNvPr id="2133" name="Object 85">
            <a:extLst>
              <a:ext uri="{FF2B5EF4-FFF2-40B4-BE49-F238E27FC236}">
                <a16:creationId xmlns:a16="http://schemas.microsoft.com/office/drawing/2014/main" id="{693339FB-091A-466E-897B-F0076A6460EE}"/>
              </a:ext>
            </a:extLst>
          </p:cNvPr>
          <p:cNvGraphicFramePr>
            <a:graphicFrameLocks noChangeAspect="1"/>
          </p:cNvGraphicFramePr>
          <p:nvPr/>
        </p:nvGraphicFramePr>
        <p:xfrm>
          <a:off x="2514600" y="533400"/>
          <a:ext cx="1600200" cy="406400"/>
        </p:xfrm>
        <a:graphic>
          <a:graphicData uri="http://schemas.openxmlformats.org/presentationml/2006/ole">
            <mc:AlternateContent xmlns:mc="http://schemas.openxmlformats.org/markup-compatibility/2006">
              <mc:Choice xmlns:v="urn:schemas-microsoft-com:vml" Requires="v">
                <p:oleObj spid="_x0000_s3074" name="Equation" r:id="rId4" imgW="901440" imgH="228600" progId="Equation.DSMT4">
                  <p:embed/>
                </p:oleObj>
              </mc:Choice>
              <mc:Fallback>
                <p:oleObj name="Equation" r:id="rId4" imgW="901440" imgH="228600" progId="Equation.DSMT4">
                  <p:embed/>
                  <p:pic>
                    <p:nvPicPr>
                      <p:cNvPr id="0" name="Object 8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4600" y="533400"/>
                        <a:ext cx="16002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34" name="Text Box 86">
            <a:extLst>
              <a:ext uri="{FF2B5EF4-FFF2-40B4-BE49-F238E27FC236}">
                <a16:creationId xmlns:a16="http://schemas.microsoft.com/office/drawing/2014/main" id="{F9E47176-54AA-4FE6-8B8A-4C05552D94E2}"/>
              </a:ext>
            </a:extLst>
          </p:cNvPr>
          <p:cNvSpPr txBox="1">
            <a:spLocks noChangeArrowheads="1"/>
          </p:cNvSpPr>
          <p:nvPr/>
        </p:nvSpPr>
        <p:spPr bwMode="auto">
          <a:xfrm>
            <a:off x="4343400" y="533400"/>
            <a:ext cx="11160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mm/</a:t>
            </a:r>
            <a:r>
              <a:rPr lang="en-US" altLang="en-US">
                <a:latin typeface="Symbol" panose="05050102010706020507" pitchFamily="18" charset="2"/>
              </a:rPr>
              <a:t>m</a:t>
            </a:r>
            <a:r>
              <a:rPr lang="en-US" altLang="en-US"/>
              <a:t>sec</a:t>
            </a:r>
          </a:p>
        </p:txBody>
      </p:sp>
      <p:sp>
        <p:nvSpPr>
          <p:cNvPr id="2135" name="Text Box 87">
            <a:extLst>
              <a:ext uri="{FF2B5EF4-FFF2-40B4-BE49-F238E27FC236}">
                <a16:creationId xmlns:a16="http://schemas.microsoft.com/office/drawing/2014/main" id="{8B6FAC43-60F3-4613-9DF0-A8968BD6140D}"/>
              </a:ext>
            </a:extLst>
          </p:cNvPr>
          <p:cNvSpPr txBox="1">
            <a:spLocks noChangeArrowheads="1"/>
          </p:cNvSpPr>
          <p:nvPr/>
        </p:nvSpPr>
        <p:spPr bwMode="auto">
          <a:xfrm>
            <a:off x="5791200" y="533400"/>
            <a:ext cx="1022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 in MHz</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4">
            <a:extLst>
              <a:ext uri="{FF2B5EF4-FFF2-40B4-BE49-F238E27FC236}">
                <a16:creationId xmlns:a16="http://schemas.microsoft.com/office/drawing/2014/main" id="{DA3F0821-E67C-47DE-85AA-D4EC7A70B950}"/>
              </a:ext>
            </a:extLst>
          </p:cNvPr>
          <p:cNvSpPr>
            <a:spLocks noChangeAspect="1" noChangeArrowheads="1" noTextEdit="1"/>
          </p:cNvSpPr>
          <p:nvPr/>
        </p:nvSpPr>
        <p:spPr bwMode="auto">
          <a:xfrm>
            <a:off x="1905000" y="1428750"/>
            <a:ext cx="53340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75" name="Rectangle 7">
            <a:extLst>
              <a:ext uri="{FF2B5EF4-FFF2-40B4-BE49-F238E27FC236}">
                <a16:creationId xmlns:a16="http://schemas.microsoft.com/office/drawing/2014/main" id="{549201B4-94C5-4B78-BFAC-AB45692067FB}"/>
              </a:ext>
            </a:extLst>
          </p:cNvPr>
          <p:cNvSpPr>
            <a:spLocks noChangeArrowheads="1"/>
          </p:cNvSpPr>
          <p:nvPr/>
        </p:nvSpPr>
        <p:spPr bwMode="auto">
          <a:xfrm>
            <a:off x="2600325" y="1733550"/>
            <a:ext cx="4133850" cy="32575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3076" name="Rectangle 8">
            <a:extLst>
              <a:ext uri="{FF2B5EF4-FFF2-40B4-BE49-F238E27FC236}">
                <a16:creationId xmlns:a16="http://schemas.microsoft.com/office/drawing/2014/main" id="{5436D2F9-01BD-4AA8-94FB-3B31A42E5D31}"/>
              </a:ext>
            </a:extLst>
          </p:cNvPr>
          <p:cNvSpPr>
            <a:spLocks noChangeArrowheads="1"/>
          </p:cNvSpPr>
          <p:nvPr/>
        </p:nvSpPr>
        <p:spPr bwMode="auto">
          <a:xfrm>
            <a:off x="2600325" y="1733550"/>
            <a:ext cx="4133850" cy="325755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3077" name="Line 9">
            <a:extLst>
              <a:ext uri="{FF2B5EF4-FFF2-40B4-BE49-F238E27FC236}">
                <a16:creationId xmlns:a16="http://schemas.microsoft.com/office/drawing/2014/main" id="{F0F4E998-7C2B-4CBC-986E-D4E753E30BAA}"/>
              </a:ext>
            </a:extLst>
          </p:cNvPr>
          <p:cNvSpPr>
            <a:spLocks noChangeShapeType="1"/>
          </p:cNvSpPr>
          <p:nvPr/>
        </p:nvSpPr>
        <p:spPr bwMode="auto">
          <a:xfrm>
            <a:off x="2600325" y="1733550"/>
            <a:ext cx="41338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 name="Line 10">
            <a:extLst>
              <a:ext uri="{FF2B5EF4-FFF2-40B4-BE49-F238E27FC236}">
                <a16:creationId xmlns:a16="http://schemas.microsoft.com/office/drawing/2014/main" id="{96F741EC-0E5D-466D-B2D8-609707171B9D}"/>
              </a:ext>
            </a:extLst>
          </p:cNvPr>
          <p:cNvSpPr>
            <a:spLocks noChangeShapeType="1"/>
          </p:cNvSpPr>
          <p:nvPr/>
        </p:nvSpPr>
        <p:spPr bwMode="auto">
          <a:xfrm>
            <a:off x="2600325" y="4991100"/>
            <a:ext cx="41338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9" name="Line 11">
            <a:extLst>
              <a:ext uri="{FF2B5EF4-FFF2-40B4-BE49-F238E27FC236}">
                <a16:creationId xmlns:a16="http://schemas.microsoft.com/office/drawing/2014/main" id="{5A965520-BA0B-4717-A279-8BC943222B16}"/>
              </a:ext>
            </a:extLst>
          </p:cNvPr>
          <p:cNvSpPr>
            <a:spLocks noChangeShapeType="1"/>
          </p:cNvSpPr>
          <p:nvPr/>
        </p:nvSpPr>
        <p:spPr bwMode="auto">
          <a:xfrm flipV="1">
            <a:off x="6734175" y="1733550"/>
            <a:ext cx="1588" cy="3257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0" name="Line 12">
            <a:extLst>
              <a:ext uri="{FF2B5EF4-FFF2-40B4-BE49-F238E27FC236}">
                <a16:creationId xmlns:a16="http://schemas.microsoft.com/office/drawing/2014/main" id="{A4869F4F-081F-4EA6-A656-1EA439DCDF42}"/>
              </a:ext>
            </a:extLst>
          </p:cNvPr>
          <p:cNvSpPr>
            <a:spLocks noChangeShapeType="1"/>
          </p:cNvSpPr>
          <p:nvPr/>
        </p:nvSpPr>
        <p:spPr bwMode="auto">
          <a:xfrm flipV="1">
            <a:off x="2600325" y="1733550"/>
            <a:ext cx="1588" cy="3257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1" name="Line 13">
            <a:extLst>
              <a:ext uri="{FF2B5EF4-FFF2-40B4-BE49-F238E27FC236}">
                <a16:creationId xmlns:a16="http://schemas.microsoft.com/office/drawing/2014/main" id="{7A53340D-9644-42CA-A9E5-93199BB632BC}"/>
              </a:ext>
            </a:extLst>
          </p:cNvPr>
          <p:cNvSpPr>
            <a:spLocks noChangeShapeType="1"/>
          </p:cNvSpPr>
          <p:nvPr/>
        </p:nvSpPr>
        <p:spPr bwMode="auto">
          <a:xfrm>
            <a:off x="2600325" y="4991100"/>
            <a:ext cx="41338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2" name="Line 14">
            <a:extLst>
              <a:ext uri="{FF2B5EF4-FFF2-40B4-BE49-F238E27FC236}">
                <a16:creationId xmlns:a16="http://schemas.microsoft.com/office/drawing/2014/main" id="{B8F73C6B-8AA4-48DC-A6DC-43909F275406}"/>
              </a:ext>
            </a:extLst>
          </p:cNvPr>
          <p:cNvSpPr>
            <a:spLocks noChangeShapeType="1"/>
          </p:cNvSpPr>
          <p:nvPr/>
        </p:nvSpPr>
        <p:spPr bwMode="auto">
          <a:xfrm flipV="1">
            <a:off x="2600325" y="1733550"/>
            <a:ext cx="1588" cy="3257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3" name="Line 15">
            <a:extLst>
              <a:ext uri="{FF2B5EF4-FFF2-40B4-BE49-F238E27FC236}">
                <a16:creationId xmlns:a16="http://schemas.microsoft.com/office/drawing/2014/main" id="{50A04780-CB04-440B-812A-9FA30D4FA8BD}"/>
              </a:ext>
            </a:extLst>
          </p:cNvPr>
          <p:cNvSpPr>
            <a:spLocks noChangeShapeType="1"/>
          </p:cNvSpPr>
          <p:nvPr/>
        </p:nvSpPr>
        <p:spPr bwMode="auto">
          <a:xfrm flipV="1">
            <a:off x="2600325"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4" name="Line 16">
            <a:extLst>
              <a:ext uri="{FF2B5EF4-FFF2-40B4-BE49-F238E27FC236}">
                <a16:creationId xmlns:a16="http://schemas.microsoft.com/office/drawing/2014/main" id="{55CC81A3-6240-4355-B198-7E91E926F55C}"/>
              </a:ext>
            </a:extLst>
          </p:cNvPr>
          <p:cNvSpPr>
            <a:spLocks noChangeShapeType="1"/>
          </p:cNvSpPr>
          <p:nvPr/>
        </p:nvSpPr>
        <p:spPr bwMode="auto">
          <a:xfrm>
            <a:off x="2600325"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5" name="Rectangle 17">
            <a:extLst>
              <a:ext uri="{FF2B5EF4-FFF2-40B4-BE49-F238E27FC236}">
                <a16:creationId xmlns:a16="http://schemas.microsoft.com/office/drawing/2014/main" id="{ECEFB116-D208-4952-B901-072B4526AD49}"/>
              </a:ext>
            </a:extLst>
          </p:cNvPr>
          <p:cNvSpPr>
            <a:spLocks noChangeArrowheads="1"/>
          </p:cNvSpPr>
          <p:nvPr/>
        </p:nvSpPr>
        <p:spPr bwMode="auto">
          <a:xfrm>
            <a:off x="2571750"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0</a:t>
            </a:r>
            <a:endParaRPr lang="en-US" altLang="en-US">
              <a:latin typeface="Arial" panose="020B0604020202020204" pitchFamily="34" charset="0"/>
            </a:endParaRPr>
          </a:p>
        </p:txBody>
      </p:sp>
      <p:sp>
        <p:nvSpPr>
          <p:cNvPr id="3086" name="Line 18">
            <a:extLst>
              <a:ext uri="{FF2B5EF4-FFF2-40B4-BE49-F238E27FC236}">
                <a16:creationId xmlns:a16="http://schemas.microsoft.com/office/drawing/2014/main" id="{0E580629-B5F0-471D-80A4-4FBCAE2F1574}"/>
              </a:ext>
            </a:extLst>
          </p:cNvPr>
          <p:cNvSpPr>
            <a:spLocks noChangeShapeType="1"/>
          </p:cNvSpPr>
          <p:nvPr/>
        </p:nvSpPr>
        <p:spPr bwMode="auto">
          <a:xfrm flipV="1">
            <a:off x="3009900"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7" name="Line 19">
            <a:extLst>
              <a:ext uri="{FF2B5EF4-FFF2-40B4-BE49-F238E27FC236}">
                <a16:creationId xmlns:a16="http://schemas.microsoft.com/office/drawing/2014/main" id="{7D62415D-9502-4516-8EA5-C2E78A1A7B53}"/>
              </a:ext>
            </a:extLst>
          </p:cNvPr>
          <p:cNvSpPr>
            <a:spLocks noChangeShapeType="1"/>
          </p:cNvSpPr>
          <p:nvPr/>
        </p:nvSpPr>
        <p:spPr bwMode="auto">
          <a:xfrm>
            <a:off x="3009900"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8" name="Rectangle 20">
            <a:extLst>
              <a:ext uri="{FF2B5EF4-FFF2-40B4-BE49-F238E27FC236}">
                <a16:creationId xmlns:a16="http://schemas.microsoft.com/office/drawing/2014/main" id="{4F2C97D7-B66F-4E41-8E25-1F44E0920A30}"/>
              </a:ext>
            </a:extLst>
          </p:cNvPr>
          <p:cNvSpPr>
            <a:spLocks noChangeArrowheads="1"/>
          </p:cNvSpPr>
          <p:nvPr/>
        </p:nvSpPr>
        <p:spPr bwMode="auto">
          <a:xfrm>
            <a:off x="2981325"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1</a:t>
            </a:r>
            <a:endParaRPr lang="en-US" altLang="en-US">
              <a:latin typeface="Arial" panose="020B0604020202020204" pitchFamily="34" charset="0"/>
            </a:endParaRPr>
          </a:p>
        </p:txBody>
      </p:sp>
      <p:sp>
        <p:nvSpPr>
          <p:cNvPr id="3089" name="Line 21">
            <a:extLst>
              <a:ext uri="{FF2B5EF4-FFF2-40B4-BE49-F238E27FC236}">
                <a16:creationId xmlns:a16="http://schemas.microsoft.com/office/drawing/2014/main" id="{CA55896A-F0C5-4105-83CE-BC2BCB10F658}"/>
              </a:ext>
            </a:extLst>
          </p:cNvPr>
          <p:cNvSpPr>
            <a:spLocks noChangeShapeType="1"/>
          </p:cNvSpPr>
          <p:nvPr/>
        </p:nvSpPr>
        <p:spPr bwMode="auto">
          <a:xfrm flipV="1">
            <a:off x="3419475"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90" name="Line 22">
            <a:extLst>
              <a:ext uri="{FF2B5EF4-FFF2-40B4-BE49-F238E27FC236}">
                <a16:creationId xmlns:a16="http://schemas.microsoft.com/office/drawing/2014/main" id="{3D9AF530-2FDD-4B5C-AE81-8C03B3C2F49B}"/>
              </a:ext>
            </a:extLst>
          </p:cNvPr>
          <p:cNvSpPr>
            <a:spLocks noChangeShapeType="1"/>
          </p:cNvSpPr>
          <p:nvPr/>
        </p:nvSpPr>
        <p:spPr bwMode="auto">
          <a:xfrm>
            <a:off x="3419475"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91" name="Rectangle 23">
            <a:extLst>
              <a:ext uri="{FF2B5EF4-FFF2-40B4-BE49-F238E27FC236}">
                <a16:creationId xmlns:a16="http://schemas.microsoft.com/office/drawing/2014/main" id="{F81253FA-114D-4CE4-8F6B-2047889196BD}"/>
              </a:ext>
            </a:extLst>
          </p:cNvPr>
          <p:cNvSpPr>
            <a:spLocks noChangeArrowheads="1"/>
          </p:cNvSpPr>
          <p:nvPr/>
        </p:nvSpPr>
        <p:spPr bwMode="auto">
          <a:xfrm>
            <a:off x="3390900"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2</a:t>
            </a:r>
            <a:endParaRPr lang="en-US" altLang="en-US">
              <a:latin typeface="Arial" panose="020B0604020202020204" pitchFamily="34" charset="0"/>
            </a:endParaRPr>
          </a:p>
        </p:txBody>
      </p:sp>
      <p:sp>
        <p:nvSpPr>
          <p:cNvPr id="3092" name="Line 24">
            <a:extLst>
              <a:ext uri="{FF2B5EF4-FFF2-40B4-BE49-F238E27FC236}">
                <a16:creationId xmlns:a16="http://schemas.microsoft.com/office/drawing/2014/main" id="{38EFAC69-1B34-41BB-97CC-29F2FB9F691E}"/>
              </a:ext>
            </a:extLst>
          </p:cNvPr>
          <p:cNvSpPr>
            <a:spLocks noChangeShapeType="1"/>
          </p:cNvSpPr>
          <p:nvPr/>
        </p:nvSpPr>
        <p:spPr bwMode="auto">
          <a:xfrm flipV="1">
            <a:off x="3838575"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93" name="Line 25">
            <a:extLst>
              <a:ext uri="{FF2B5EF4-FFF2-40B4-BE49-F238E27FC236}">
                <a16:creationId xmlns:a16="http://schemas.microsoft.com/office/drawing/2014/main" id="{4296D227-68F3-4A18-BF66-B454C51ACAFB}"/>
              </a:ext>
            </a:extLst>
          </p:cNvPr>
          <p:cNvSpPr>
            <a:spLocks noChangeShapeType="1"/>
          </p:cNvSpPr>
          <p:nvPr/>
        </p:nvSpPr>
        <p:spPr bwMode="auto">
          <a:xfrm>
            <a:off x="3838575"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94" name="Rectangle 26">
            <a:extLst>
              <a:ext uri="{FF2B5EF4-FFF2-40B4-BE49-F238E27FC236}">
                <a16:creationId xmlns:a16="http://schemas.microsoft.com/office/drawing/2014/main" id="{15423D0E-F44D-43D4-9900-53568F893A32}"/>
              </a:ext>
            </a:extLst>
          </p:cNvPr>
          <p:cNvSpPr>
            <a:spLocks noChangeArrowheads="1"/>
          </p:cNvSpPr>
          <p:nvPr/>
        </p:nvSpPr>
        <p:spPr bwMode="auto">
          <a:xfrm>
            <a:off x="3810000"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3</a:t>
            </a:r>
            <a:endParaRPr lang="en-US" altLang="en-US">
              <a:latin typeface="Arial" panose="020B0604020202020204" pitchFamily="34" charset="0"/>
            </a:endParaRPr>
          </a:p>
        </p:txBody>
      </p:sp>
      <p:sp>
        <p:nvSpPr>
          <p:cNvPr id="3095" name="Line 27">
            <a:extLst>
              <a:ext uri="{FF2B5EF4-FFF2-40B4-BE49-F238E27FC236}">
                <a16:creationId xmlns:a16="http://schemas.microsoft.com/office/drawing/2014/main" id="{0139C480-D010-4B98-B315-0F0042C01209}"/>
              </a:ext>
            </a:extLst>
          </p:cNvPr>
          <p:cNvSpPr>
            <a:spLocks noChangeShapeType="1"/>
          </p:cNvSpPr>
          <p:nvPr/>
        </p:nvSpPr>
        <p:spPr bwMode="auto">
          <a:xfrm flipV="1">
            <a:off x="4248150"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96" name="Line 28">
            <a:extLst>
              <a:ext uri="{FF2B5EF4-FFF2-40B4-BE49-F238E27FC236}">
                <a16:creationId xmlns:a16="http://schemas.microsoft.com/office/drawing/2014/main" id="{B2831F44-E435-435B-9273-FC014D8AD513}"/>
              </a:ext>
            </a:extLst>
          </p:cNvPr>
          <p:cNvSpPr>
            <a:spLocks noChangeShapeType="1"/>
          </p:cNvSpPr>
          <p:nvPr/>
        </p:nvSpPr>
        <p:spPr bwMode="auto">
          <a:xfrm>
            <a:off x="4248150"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97" name="Rectangle 29">
            <a:extLst>
              <a:ext uri="{FF2B5EF4-FFF2-40B4-BE49-F238E27FC236}">
                <a16:creationId xmlns:a16="http://schemas.microsoft.com/office/drawing/2014/main" id="{B687071F-4730-436F-AD81-BF833F8B599A}"/>
              </a:ext>
            </a:extLst>
          </p:cNvPr>
          <p:cNvSpPr>
            <a:spLocks noChangeArrowheads="1"/>
          </p:cNvSpPr>
          <p:nvPr/>
        </p:nvSpPr>
        <p:spPr bwMode="auto">
          <a:xfrm>
            <a:off x="4219575"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4</a:t>
            </a:r>
            <a:endParaRPr lang="en-US" altLang="en-US">
              <a:latin typeface="Arial" panose="020B0604020202020204" pitchFamily="34" charset="0"/>
            </a:endParaRPr>
          </a:p>
        </p:txBody>
      </p:sp>
      <p:sp>
        <p:nvSpPr>
          <p:cNvPr id="3098" name="Line 30">
            <a:extLst>
              <a:ext uri="{FF2B5EF4-FFF2-40B4-BE49-F238E27FC236}">
                <a16:creationId xmlns:a16="http://schemas.microsoft.com/office/drawing/2014/main" id="{BE45423C-B4A6-489C-A68B-4F76FEE898FF}"/>
              </a:ext>
            </a:extLst>
          </p:cNvPr>
          <p:cNvSpPr>
            <a:spLocks noChangeShapeType="1"/>
          </p:cNvSpPr>
          <p:nvPr/>
        </p:nvSpPr>
        <p:spPr bwMode="auto">
          <a:xfrm flipV="1">
            <a:off x="4667250"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99" name="Line 31">
            <a:extLst>
              <a:ext uri="{FF2B5EF4-FFF2-40B4-BE49-F238E27FC236}">
                <a16:creationId xmlns:a16="http://schemas.microsoft.com/office/drawing/2014/main" id="{0A446E8A-5834-4005-9CA9-4FED948A881A}"/>
              </a:ext>
            </a:extLst>
          </p:cNvPr>
          <p:cNvSpPr>
            <a:spLocks noChangeShapeType="1"/>
          </p:cNvSpPr>
          <p:nvPr/>
        </p:nvSpPr>
        <p:spPr bwMode="auto">
          <a:xfrm>
            <a:off x="4667250"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00" name="Rectangle 32">
            <a:extLst>
              <a:ext uri="{FF2B5EF4-FFF2-40B4-BE49-F238E27FC236}">
                <a16:creationId xmlns:a16="http://schemas.microsoft.com/office/drawing/2014/main" id="{D0EE5D3A-7D0B-4382-A956-593C82677DA0}"/>
              </a:ext>
            </a:extLst>
          </p:cNvPr>
          <p:cNvSpPr>
            <a:spLocks noChangeArrowheads="1"/>
          </p:cNvSpPr>
          <p:nvPr/>
        </p:nvSpPr>
        <p:spPr bwMode="auto">
          <a:xfrm>
            <a:off x="4638675"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5</a:t>
            </a:r>
            <a:endParaRPr lang="en-US" altLang="en-US">
              <a:latin typeface="Arial" panose="020B0604020202020204" pitchFamily="34" charset="0"/>
            </a:endParaRPr>
          </a:p>
        </p:txBody>
      </p:sp>
      <p:sp>
        <p:nvSpPr>
          <p:cNvPr id="3101" name="Line 33">
            <a:extLst>
              <a:ext uri="{FF2B5EF4-FFF2-40B4-BE49-F238E27FC236}">
                <a16:creationId xmlns:a16="http://schemas.microsoft.com/office/drawing/2014/main" id="{CDA364AF-9766-4689-B1E4-AF3DABFF0D68}"/>
              </a:ext>
            </a:extLst>
          </p:cNvPr>
          <p:cNvSpPr>
            <a:spLocks noChangeShapeType="1"/>
          </p:cNvSpPr>
          <p:nvPr/>
        </p:nvSpPr>
        <p:spPr bwMode="auto">
          <a:xfrm flipV="1">
            <a:off x="5076825"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02" name="Line 34">
            <a:extLst>
              <a:ext uri="{FF2B5EF4-FFF2-40B4-BE49-F238E27FC236}">
                <a16:creationId xmlns:a16="http://schemas.microsoft.com/office/drawing/2014/main" id="{0438F4AB-1538-4C8E-8FFD-8DFB888E43AE}"/>
              </a:ext>
            </a:extLst>
          </p:cNvPr>
          <p:cNvSpPr>
            <a:spLocks noChangeShapeType="1"/>
          </p:cNvSpPr>
          <p:nvPr/>
        </p:nvSpPr>
        <p:spPr bwMode="auto">
          <a:xfrm>
            <a:off x="5076825"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03" name="Rectangle 35">
            <a:extLst>
              <a:ext uri="{FF2B5EF4-FFF2-40B4-BE49-F238E27FC236}">
                <a16:creationId xmlns:a16="http://schemas.microsoft.com/office/drawing/2014/main" id="{82F30412-5959-4D84-998F-A7DC7DF29846}"/>
              </a:ext>
            </a:extLst>
          </p:cNvPr>
          <p:cNvSpPr>
            <a:spLocks noChangeArrowheads="1"/>
          </p:cNvSpPr>
          <p:nvPr/>
        </p:nvSpPr>
        <p:spPr bwMode="auto">
          <a:xfrm>
            <a:off x="5048250"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6</a:t>
            </a:r>
            <a:endParaRPr lang="en-US" altLang="en-US">
              <a:latin typeface="Arial" panose="020B0604020202020204" pitchFamily="34" charset="0"/>
            </a:endParaRPr>
          </a:p>
        </p:txBody>
      </p:sp>
      <p:sp>
        <p:nvSpPr>
          <p:cNvPr id="3104" name="Line 36">
            <a:extLst>
              <a:ext uri="{FF2B5EF4-FFF2-40B4-BE49-F238E27FC236}">
                <a16:creationId xmlns:a16="http://schemas.microsoft.com/office/drawing/2014/main" id="{A75A1DD5-B7ED-4E5A-9373-6A1512ED4C58}"/>
              </a:ext>
            </a:extLst>
          </p:cNvPr>
          <p:cNvSpPr>
            <a:spLocks noChangeShapeType="1"/>
          </p:cNvSpPr>
          <p:nvPr/>
        </p:nvSpPr>
        <p:spPr bwMode="auto">
          <a:xfrm flipV="1">
            <a:off x="5486400"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05" name="Line 37">
            <a:extLst>
              <a:ext uri="{FF2B5EF4-FFF2-40B4-BE49-F238E27FC236}">
                <a16:creationId xmlns:a16="http://schemas.microsoft.com/office/drawing/2014/main" id="{82CB5CFD-1841-4F6D-8760-0403ABF096FB}"/>
              </a:ext>
            </a:extLst>
          </p:cNvPr>
          <p:cNvSpPr>
            <a:spLocks noChangeShapeType="1"/>
          </p:cNvSpPr>
          <p:nvPr/>
        </p:nvSpPr>
        <p:spPr bwMode="auto">
          <a:xfrm>
            <a:off x="5486400"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06" name="Rectangle 38">
            <a:extLst>
              <a:ext uri="{FF2B5EF4-FFF2-40B4-BE49-F238E27FC236}">
                <a16:creationId xmlns:a16="http://schemas.microsoft.com/office/drawing/2014/main" id="{389DC91B-2586-497F-9B8E-14AE5C1F532D}"/>
              </a:ext>
            </a:extLst>
          </p:cNvPr>
          <p:cNvSpPr>
            <a:spLocks noChangeArrowheads="1"/>
          </p:cNvSpPr>
          <p:nvPr/>
        </p:nvSpPr>
        <p:spPr bwMode="auto">
          <a:xfrm>
            <a:off x="5457825"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7</a:t>
            </a:r>
            <a:endParaRPr lang="en-US" altLang="en-US">
              <a:latin typeface="Arial" panose="020B0604020202020204" pitchFamily="34" charset="0"/>
            </a:endParaRPr>
          </a:p>
        </p:txBody>
      </p:sp>
      <p:sp>
        <p:nvSpPr>
          <p:cNvPr id="3107" name="Line 39">
            <a:extLst>
              <a:ext uri="{FF2B5EF4-FFF2-40B4-BE49-F238E27FC236}">
                <a16:creationId xmlns:a16="http://schemas.microsoft.com/office/drawing/2014/main" id="{BF3D5BB7-3A4C-4D75-9AB8-3E9CB9C93BA3}"/>
              </a:ext>
            </a:extLst>
          </p:cNvPr>
          <p:cNvSpPr>
            <a:spLocks noChangeShapeType="1"/>
          </p:cNvSpPr>
          <p:nvPr/>
        </p:nvSpPr>
        <p:spPr bwMode="auto">
          <a:xfrm flipV="1">
            <a:off x="5905500"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08" name="Line 40">
            <a:extLst>
              <a:ext uri="{FF2B5EF4-FFF2-40B4-BE49-F238E27FC236}">
                <a16:creationId xmlns:a16="http://schemas.microsoft.com/office/drawing/2014/main" id="{F08A3972-1518-4CD5-B505-CC036CF2BB5E}"/>
              </a:ext>
            </a:extLst>
          </p:cNvPr>
          <p:cNvSpPr>
            <a:spLocks noChangeShapeType="1"/>
          </p:cNvSpPr>
          <p:nvPr/>
        </p:nvSpPr>
        <p:spPr bwMode="auto">
          <a:xfrm>
            <a:off x="5905500"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09" name="Rectangle 41">
            <a:extLst>
              <a:ext uri="{FF2B5EF4-FFF2-40B4-BE49-F238E27FC236}">
                <a16:creationId xmlns:a16="http://schemas.microsoft.com/office/drawing/2014/main" id="{C3AC0737-629E-41F7-BA4E-56264EAF7689}"/>
              </a:ext>
            </a:extLst>
          </p:cNvPr>
          <p:cNvSpPr>
            <a:spLocks noChangeArrowheads="1"/>
          </p:cNvSpPr>
          <p:nvPr/>
        </p:nvSpPr>
        <p:spPr bwMode="auto">
          <a:xfrm>
            <a:off x="5876925"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8</a:t>
            </a:r>
            <a:endParaRPr lang="en-US" altLang="en-US">
              <a:latin typeface="Arial" panose="020B0604020202020204" pitchFamily="34" charset="0"/>
            </a:endParaRPr>
          </a:p>
        </p:txBody>
      </p:sp>
      <p:sp>
        <p:nvSpPr>
          <p:cNvPr id="3110" name="Line 42">
            <a:extLst>
              <a:ext uri="{FF2B5EF4-FFF2-40B4-BE49-F238E27FC236}">
                <a16:creationId xmlns:a16="http://schemas.microsoft.com/office/drawing/2014/main" id="{C09FBA97-A67B-41AE-9FBE-8559FDCD6AC4}"/>
              </a:ext>
            </a:extLst>
          </p:cNvPr>
          <p:cNvSpPr>
            <a:spLocks noChangeShapeType="1"/>
          </p:cNvSpPr>
          <p:nvPr/>
        </p:nvSpPr>
        <p:spPr bwMode="auto">
          <a:xfrm flipV="1">
            <a:off x="6315075"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11" name="Line 43">
            <a:extLst>
              <a:ext uri="{FF2B5EF4-FFF2-40B4-BE49-F238E27FC236}">
                <a16:creationId xmlns:a16="http://schemas.microsoft.com/office/drawing/2014/main" id="{B481977E-759E-48AE-B3C4-F974BCB1AE3D}"/>
              </a:ext>
            </a:extLst>
          </p:cNvPr>
          <p:cNvSpPr>
            <a:spLocks noChangeShapeType="1"/>
          </p:cNvSpPr>
          <p:nvPr/>
        </p:nvSpPr>
        <p:spPr bwMode="auto">
          <a:xfrm>
            <a:off x="6315075"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12" name="Rectangle 44">
            <a:extLst>
              <a:ext uri="{FF2B5EF4-FFF2-40B4-BE49-F238E27FC236}">
                <a16:creationId xmlns:a16="http://schemas.microsoft.com/office/drawing/2014/main" id="{B43662F8-96A3-4199-B53A-6DD94F3FCA68}"/>
              </a:ext>
            </a:extLst>
          </p:cNvPr>
          <p:cNvSpPr>
            <a:spLocks noChangeArrowheads="1"/>
          </p:cNvSpPr>
          <p:nvPr/>
        </p:nvSpPr>
        <p:spPr bwMode="auto">
          <a:xfrm>
            <a:off x="6286500"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9</a:t>
            </a:r>
            <a:endParaRPr lang="en-US" altLang="en-US">
              <a:latin typeface="Arial" panose="020B0604020202020204" pitchFamily="34" charset="0"/>
            </a:endParaRPr>
          </a:p>
        </p:txBody>
      </p:sp>
      <p:sp>
        <p:nvSpPr>
          <p:cNvPr id="3113" name="Line 45">
            <a:extLst>
              <a:ext uri="{FF2B5EF4-FFF2-40B4-BE49-F238E27FC236}">
                <a16:creationId xmlns:a16="http://schemas.microsoft.com/office/drawing/2014/main" id="{DF8D08E8-6FBB-4248-8DEC-95ACCADFB788}"/>
              </a:ext>
            </a:extLst>
          </p:cNvPr>
          <p:cNvSpPr>
            <a:spLocks noChangeShapeType="1"/>
          </p:cNvSpPr>
          <p:nvPr/>
        </p:nvSpPr>
        <p:spPr bwMode="auto">
          <a:xfrm flipV="1">
            <a:off x="6734175"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14" name="Line 46">
            <a:extLst>
              <a:ext uri="{FF2B5EF4-FFF2-40B4-BE49-F238E27FC236}">
                <a16:creationId xmlns:a16="http://schemas.microsoft.com/office/drawing/2014/main" id="{6D131572-3C28-4A51-8A7B-D4AAA65CE34D}"/>
              </a:ext>
            </a:extLst>
          </p:cNvPr>
          <p:cNvSpPr>
            <a:spLocks noChangeShapeType="1"/>
          </p:cNvSpPr>
          <p:nvPr/>
        </p:nvSpPr>
        <p:spPr bwMode="auto">
          <a:xfrm>
            <a:off x="6734175"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15" name="Rectangle 47">
            <a:extLst>
              <a:ext uri="{FF2B5EF4-FFF2-40B4-BE49-F238E27FC236}">
                <a16:creationId xmlns:a16="http://schemas.microsoft.com/office/drawing/2014/main" id="{4724B3F5-D91D-4F00-9B11-F64DB552E99A}"/>
              </a:ext>
            </a:extLst>
          </p:cNvPr>
          <p:cNvSpPr>
            <a:spLocks noChangeArrowheads="1"/>
          </p:cNvSpPr>
          <p:nvPr/>
        </p:nvSpPr>
        <p:spPr bwMode="auto">
          <a:xfrm>
            <a:off x="6667500" y="5019675"/>
            <a:ext cx="190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10</a:t>
            </a:r>
            <a:endParaRPr lang="en-US" altLang="en-US">
              <a:latin typeface="Arial" panose="020B0604020202020204" pitchFamily="34" charset="0"/>
            </a:endParaRPr>
          </a:p>
        </p:txBody>
      </p:sp>
      <p:sp>
        <p:nvSpPr>
          <p:cNvPr id="3116" name="Line 48">
            <a:extLst>
              <a:ext uri="{FF2B5EF4-FFF2-40B4-BE49-F238E27FC236}">
                <a16:creationId xmlns:a16="http://schemas.microsoft.com/office/drawing/2014/main" id="{470829FB-CD63-45B6-B7F4-8F7323C40F80}"/>
              </a:ext>
            </a:extLst>
          </p:cNvPr>
          <p:cNvSpPr>
            <a:spLocks noChangeShapeType="1"/>
          </p:cNvSpPr>
          <p:nvPr/>
        </p:nvSpPr>
        <p:spPr bwMode="auto">
          <a:xfrm>
            <a:off x="2600325" y="499110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17" name="Line 49">
            <a:extLst>
              <a:ext uri="{FF2B5EF4-FFF2-40B4-BE49-F238E27FC236}">
                <a16:creationId xmlns:a16="http://schemas.microsoft.com/office/drawing/2014/main" id="{A1B1304E-0AC6-4F00-B908-CE3454E6EFCC}"/>
              </a:ext>
            </a:extLst>
          </p:cNvPr>
          <p:cNvSpPr>
            <a:spLocks noChangeShapeType="1"/>
          </p:cNvSpPr>
          <p:nvPr/>
        </p:nvSpPr>
        <p:spPr bwMode="auto">
          <a:xfrm flipH="1">
            <a:off x="6686550" y="49911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18" name="Rectangle 50">
            <a:extLst>
              <a:ext uri="{FF2B5EF4-FFF2-40B4-BE49-F238E27FC236}">
                <a16:creationId xmlns:a16="http://schemas.microsoft.com/office/drawing/2014/main" id="{22803001-242C-4654-B415-245FE42AD453}"/>
              </a:ext>
            </a:extLst>
          </p:cNvPr>
          <p:cNvSpPr>
            <a:spLocks noChangeArrowheads="1"/>
          </p:cNvSpPr>
          <p:nvPr/>
        </p:nvSpPr>
        <p:spPr bwMode="auto">
          <a:xfrm>
            <a:off x="2457450" y="4914900"/>
            <a:ext cx="1619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-6</a:t>
            </a:r>
            <a:endParaRPr lang="en-US" altLang="en-US">
              <a:latin typeface="Arial" panose="020B0604020202020204" pitchFamily="34" charset="0"/>
            </a:endParaRPr>
          </a:p>
        </p:txBody>
      </p:sp>
      <p:sp>
        <p:nvSpPr>
          <p:cNvPr id="3119" name="Line 51">
            <a:extLst>
              <a:ext uri="{FF2B5EF4-FFF2-40B4-BE49-F238E27FC236}">
                <a16:creationId xmlns:a16="http://schemas.microsoft.com/office/drawing/2014/main" id="{A6E24FA8-20F7-4DE2-A030-2DD4FED82B9C}"/>
              </a:ext>
            </a:extLst>
          </p:cNvPr>
          <p:cNvSpPr>
            <a:spLocks noChangeShapeType="1"/>
          </p:cNvSpPr>
          <p:nvPr/>
        </p:nvSpPr>
        <p:spPr bwMode="auto">
          <a:xfrm>
            <a:off x="2600325" y="465772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20" name="Line 52">
            <a:extLst>
              <a:ext uri="{FF2B5EF4-FFF2-40B4-BE49-F238E27FC236}">
                <a16:creationId xmlns:a16="http://schemas.microsoft.com/office/drawing/2014/main" id="{20AC6464-0A0E-42B5-B4F0-7DB9041B3B62}"/>
              </a:ext>
            </a:extLst>
          </p:cNvPr>
          <p:cNvSpPr>
            <a:spLocks noChangeShapeType="1"/>
          </p:cNvSpPr>
          <p:nvPr/>
        </p:nvSpPr>
        <p:spPr bwMode="auto">
          <a:xfrm flipH="1">
            <a:off x="6686550" y="46577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21" name="Rectangle 53">
            <a:extLst>
              <a:ext uri="{FF2B5EF4-FFF2-40B4-BE49-F238E27FC236}">
                <a16:creationId xmlns:a16="http://schemas.microsoft.com/office/drawing/2014/main" id="{377470C5-ADED-4142-9F6A-802BCA203577}"/>
              </a:ext>
            </a:extLst>
          </p:cNvPr>
          <p:cNvSpPr>
            <a:spLocks noChangeArrowheads="1"/>
          </p:cNvSpPr>
          <p:nvPr/>
        </p:nvSpPr>
        <p:spPr bwMode="auto">
          <a:xfrm>
            <a:off x="2457450" y="4581525"/>
            <a:ext cx="1619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-4</a:t>
            </a:r>
            <a:endParaRPr lang="en-US" altLang="en-US">
              <a:latin typeface="Arial" panose="020B0604020202020204" pitchFamily="34" charset="0"/>
            </a:endParaRPr>
          </a:p>
        </p:txBody>
      </p:sp>
      <p:sp>
        <p:nvSpPr>
          <p:cNvPr id="3122" name="Line 54">
            <a:extLst>
              <a:ext uri="{FF2B5EF4-FFF2-40B4-BE49-F238E27FC236}">
                <a16:creationId xmlns:a16="http://schemas.microsoft.com/office/drawing/2014/main" id="{5EEA0449-C84B-46DC-BADF-3744BC046C55}"/>
              </a:ext>
            </a:extLst>
          </p:cNvPr>
          <p:cNvSpPr>
            <a:spLocks noChangeShapeType="1"/>
          </p:cNvSpPr>
          <p:nvPr/>
        </p:nvSpPr>
        <p:spPr bwMode="auto">
          <a:xfrm>
            <a:off x="2600325" y="43338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23" name="Line 55">
            <a:extLst>
              <a:ext uri="{FF2B5EF4-FFF2-40B4-BE49-F238E27FC236}">
                <a16:creationId xmlns:a16="http://schemas.microsoft.com/office/drawing/2014/main" id="{7ED348E5-E4F0-42F0-9795-50F417183DB9}"/>
              </a:ext>
            </a:extLst>
          </p:cNvPr>
          <p:cNvSpPr>
            <a:spLocks noChangeShapeType="1"/>
          </p:cNvSpPr>
          <p:nvPr/>
        </p:nvSpPr>
        <p:spPr bwMode="auto">
          <a:xfrm flipH="1">
            <a:off x="6686550" y="433387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24" name="Rectangle 56">
            <a:extLst>
              <a:ext uri="{FF2B5EF4-FFF2-40B4-BE49-F238E27FC236}">
                <a16:creationId xmlns:a16="http://schemas.microsoft.com/office/drawing/2014/main" id="{8685C6EB-9F25-44BC-86E7-39354D3A3657}"/>
              </a:ext>
            </a:extLst>
          </p:cNvPr>
          <p:cNvSpPr>
            <a:spLocks noChangeArrowheads="1"/>
          </p:cNvSpPr>
          <p:nvPr/>
        </p:nvSpPr>
        <p:spPr bwMode="auto">
          <a:xfrm>
            <a:off x="2457450" y="4257675"/>
            <a:ext cx="1619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-2</a:t>
            </a:r>
            <a:endParaRPr lang="en-US" altLang="en-US">
              <a:latin typeface="Arial" panose="020B0604020202020204" pitchFamily="34" charset="0"/>
            </a:endParaRPr>
          </a:p>
        </p:txBody>
      </p:sp>
      <p:sp>
        <p:nvSpPr>
          <p:cNvPr id="3125" name="Line 57">
            <a:extLst>
              <a:ext uri="{FF2B5EF4-FFF2-40B4-BE49-F238E27FC236}">
                <a16:creationId xmlns:a16="http://schemas.microsoft.com/office/drawing/2014/main" id="{9A85B003-25E3-41EC-BF6C-0C65888D30CF}"/>
              </a:ext>
            </a:extLst>
          </p:cNvPr>
          <p:cNvSpPr>
            <a:spLocks noChangeShapeType="1"/>
          </p:cNvSpPr>
          <p:nvPr/>
        </p:nvSpPr>
        <p:spPr bwMode="auto">
          <a:xfrm>
            <a:off x="2600325" y="401002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26" name="Line 58">
            <a:extLst>
              <a:ext uri="{FF2B5EF4-FFF2-40B4-BE49-F238E27FC236}">
                <a16:creationId xmlns:a16="http://schemas.microsoft.com/office/drawing/2014/main" id="{5C35D1CA-7C61-45F5-9E00-8C959C9EC885}"/>
              </a:ext>
            </a:extLst>
          </p:cNvPr>
          <p:cNvSpPr>
            <a:spLocks noChangeShapeType="1"/>
          </p:cNvSpPr>
          <p:nvPr/>
        </p:nvSpPr>
        <p:spPr bwMode="auto">
          <a:xfrm flipH="1">
            <a:off x="6686550" y="40100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27" name="Rectangle 59">
            <a:extLst>
              <a:ext uri="{FF2B5EF4-FFF2-40B4-BE49-F238E27FC236}">
                <a16:creationId xmlns:a16="http://schemas.microsoft.com/office/drawing/2014/main" id="{75C417C3-096C-43DB-9A6D-65BCC4724692}"/>
              </a:ext>
            </a:extLst>
          </p:cNvPr>
          <p:cNvSpPr>
            <a:spLocks noChangeArrowheads="1"/>
          </p:cNvSpPr>
          <p:nvPr/>
        </p:nvSpPr>
        <p:spPr bwMode="auto">
          <a:xfrm>
            <a:off x="2495550" y="393382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0</a:t>
            </a:r>
            <a:endParaRPr lang="en-US" altLang="en-US">
              <a:latin typeface="Arial" panose="020B0604020202020204" pitchFamily="34" charset="0"/>
            </a:endParaRPr>
          </a:p>
        </p:txBody>
      </p:sp>
      <p:sp>
        <p:nvSpPr>
          <p:cNvPr id="3128" name="Line 60">
            <a:extLst>
              <a:ext uri="{FF2B5EF4-FFF2-40B4-BE49-F238E27FC236}">
                <a16:creationId xmlns:a16="http://schemas.microsoft.com/office/drawing/2014/main" id="{4653796B-F425-4411-99D2-66A05FDC343F}"/>
              </a:ext>
            </a:extLst>
          </p:cNvPr>
          <p:cNvSpPr>
            <a:spLocks noChangeShapeType="1"/>
          </p:cNvSpPr>
          <p:nvPr/>
        </p:nvSpPr>
        <p:spPr bwMode="auto">
          <a:xfrm>
            <a:off x="2600325" y="36861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29" name="Line 61">
            <a:extLst>
              <a:ext uri="{FF2B5EF4-FFF2-40B4-BE49-F238E27FC236}">
                <a16:creationId xmlns:a16="http://schemas.microsoft.com/office/drawing/2014/main" id="{ACADEA9F-3709-4930-A38D-17A2F4D6566C}"/>
              </a:ext>
            </a:extLst>
          </p:cNvPr>
          <p:cNvSpPr>
            <a:spLocks noChangeShapeType="1"/>
          </p:cNvSpPr>
          <p:nvPr/>
        </p:nvSpPr>
        <p:spPr bwMode="auto">
          <a:xfrm flipH="1">
            <a:off x="6686550" y="368617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30" name="Rectangle 62">
            <a:extLst>
              <a:ext uri="{FF2B5EF4-FFF2-40B4-BE49-F238E27FC236}">
                <a16:creationId xmlns:a16="http://schemas.microsoft.com/office/drawing/2014/main" id="{9696F3E8-DCF3-41B5-811A-0DDCB63279A6}"/>
              </a:ext>
            </a:extLst>
          </p:cNvPr>
          <p:cNvSpPr>
            <a:spLocks noChangeArrowheads="1"/>
          </p:cNvSpPr>
          <p:nvPr/>
        </p:nvSpPr>
        <p:spPr bwMode="auto">
          <a:xfrm>
            <a:off x="2495550" y="36099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2</a:t>
            </a:r>
            <a:endParaRPr lang="en-US" altLang="en-US">
              <a:latin typeface="Arial" panose="020B0604020202020204" pitchFamily="34" charset="0"/>
            </a:endParaRPr>
          </a:p>
        </p:txBody>
      </p:sp>
      <p:sp>
        <p:nvSpPr>
          <p:cNvPr id="3131" name="Line 63">
            <a:extLst>
              <a:ext uri="{FF2B5EF4-FFF2-40B4-BE49-F238E27FC236}">
                <a16:creationId xmlns:a16="http://schemas.microsoft.com/office/drawing/2014/main" id="{05F2741D-18B2-4F64-876D-DF6A0995B4F7}"/>
              </a:ext>
            </a:extLst>
          </p:cNvPr>
          <p:cNvSpPr>
            <a:spLocks noChangeShapeType="1"/>
          </p:cNvSpPr>
          <p:nvPr/>
        </p:nvSpPr>
        <p:spPr bwMode="auto">
          <a:xfrm>
            <a:off x="2600325" y="336232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32" name="Line 64">
            <a:extLst>
              <a:ext uri="{FF2B5EF4-FFF2-40B4-BE49-F238E27FC236}">
                <a16:creationId xmlns:a16="http://schemas.microsoft.com/office/drawing/2014/main" id="{3B5198C0-493C-4B93-AA89-772562BB47A7}"/>
              </a:ext>
            </a:extLst>
          </p:cNvPr>
          <p:cNvSpPr>
            <a:spLocks noChangeShapeType="1"/>
          </p:cNvSpPr>
          <p:nvPr/>
        </p:nvSpPr>
        <p:spPr bwMode="auto">
          <a:xfrm flipH="1">
            <a:off x="6686550" y="33623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33" name="Rectangle 65">
            <a:extLst>
              <a:ext uri="{FF2B5EF4-FFF2-40B4-BE49-F238E27FC236}">
                <a16:creationId xmlns:a16="http://schemas.microsoft.com/office/drawing/2014/main" id="{99FB6168-482B-4C2B-B70D-378FAA962DE3}"/>
              </a:ext>
            </a:extLst>
          </p:cNvPr>
          <p:cNvSpPr>
            <a:spLocks noChangeArrowheads="1"/>
          </p:cNvSpPr>
          <p:nvPr/>
        </p:nvSpPr>
        <p:spPr bwMode="auto">
          <a:xfrm>
            <a:off x="2495550" y="328612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4</a:t>
            </a:r>
            <a:endParaRPr lang="en-US" altLang="en-US">
              <a:latin typeface="Arial" panose="020B0604020202020204" pitchFamily="34" charset="0"/>
            </a:endParaRPr>
          </a:p>
        </p:txBody>
      </p:sp>
      <p:sp>
        <p:nvSpPr>
          <p:cNvPr id="3134" name="Line 66">
            <a:extLst>
              <a:ext uri="{FF2B5EF4-FFF2-40B4-BE49-F238E27FC236}">
                <a16:creationId xmlns:a16="http://schemas.microsoft.com/office/drawing/2014/main" id="{7853A761-5895-436E-AC81-89E57B4D8251}"/>
              </a:ext>
            </a:extLst>
          </p:cNvPr>
          <p:cNvSpPr>
            <a:spLocks noChangeShapeType="1"/>
          </p:cNvSpPr>
          <p:nvPr/>
        </p:nvSpPr>
        <p:spPr bwMode="auto">
          <a:xfrm>
            <a:off x="2600325" y="30289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35" name="Line 67">
            <a:extLst>
              <a:ext uri="{FF2B5EF4-FFF2-40B4-BE49-F238E27FC236}">
                <a16:creationId xmlns:a16="http://schemas.microsoft.com/office/drawing/2014/main" id="{B670A35E-4613-4365-9578-5EE07480525E}"/>
              </a:ext>
            </a:extLst>
          </p:cNvPr>
          <p:cNvSpPr>
            <a:spLocks noChangeShapeType="1"/>
          </p:cNvSpPr>
          <p:nvPr/>
        </p:nvSpPr>
        <p:spPr bwMode="auto">
          <a:xfrm flipH="1">
            <a:off x="6686550" y="30289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36" name="Rectangle 68">
            <a:extLst>
              <a:ext uri="{FF2B5EF4-FFF2-40B4-BE49-F238E27FC236}">
                <a16:creationId xmlns:a16="http://schemas.microsoft.com/office/drawing/2014/main" id="{65FDD719-272E-40B0-8D6E-CEF08431B348}"/>
              </a:ext>
            </a:extLst>
          </p:cNvPr>
          <p:cNvSpPr>
            <a:spLocks noChangeArrowheads="1"/>
          </p:cNvSpPr>
          <p:nvPr/>
        </p:nvSpPr>
        <p:spPr bwMode="auto">
          <a:xfrm>
            <a:off x="2495550" y="2952750"/>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6</a:t>
            </a:r>
            <a:endParaRPr lang="en-US" altLang="en-US">
              <a:latin typeface="Arial" panose="020B0604020202020204" pitchFamily="34" charset="0"/>
            </a:endParaRPr>
          </a:p>
        </p:txBody>
      </p:sp>
      <p:sp>
        <p:nvSpPr>
          <p:cNvPr id="3137" name="Line 69">
            <a:extLst>
              <a:ext uri="{FF2B5EF4-FFF2-40B4-BE49-F238E27FC236}">
                <a16:creationId xmlns:a16="http://schemas.microsoft.com/office/drawing/2014/main" id="{FD214D00-6CBE-466F-8C06-96B49F9D8C97}"/>
              </a:ext>
            </a:extLst>
          </p:cNvPr>
          <p:cNvSpPr>
            <a:spLocks noChangeShapeType="1"/>
          </p:cNvSpPr>
          <p:nvPr/>
        </p:nvSpPr>
        <p:spPr bwMode="auto">
          <a:xfrm>
            <a:off x="2600325" y="270510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38" name="Line 70">
            <a:extLst>
              <a:ext uri="{FF2B5EF4-FFF2-40B4-BE49-F238E27FC236}">
                <a16:creationId xmlns:a16="http://schemas.microsoft.com/office/drawing/2014/main" id="{763218EF-6CEC-4BB5-8B30-3EBBFB82BA78}"/>
              </a:ext>
            </a:extLst>
          </p:cNvPr>
          <p:cNvSpPr>
            <a:spLocks noChangeShapeType="1"/>
          </p:cNvSpPr>
          <p:nvPr/>
        </p:nvSpPr>
        <p:spPr bwMode="auto">
          <a:xfrm flipH="1">
            <a:off x="6686550" y="27051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39" name="Rectangle 71">
            <a:extLst>
              <a:ext uri="{FF2B5EF4-FFF2-40B4-BE49-F238E27FC236}">
                <a16:creationId xmlns:a16="http://schemas.microsoft.com/office/drawing/2014/main" id="{8B292262-00EA-41A5-9BF4-8F2313B2F651}"/>
              </a:ext>
            </a:extLst>
          </p:cNvPr>
          <p:cNvSpPr>
            <a:spLocks noChangeArrowheads="1"/>
          </p:cNvSpPr>
          <p:nvPr/>
        </p:nvSpPr>
        <p:spPr bwMode="auto">
          <a:xfrm>
            <a:off x="2495550" y="2628900"/>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8</a:t>
            </a:r>
            <a:endParaRPr lang="en-US" altLang="en-US">
              <a:latin typeface="Arial" panose="020B0604020202020204" pitchFamily="34" charset="0"/>
            </a:endParaRPr>
          </a:p>
        </p:txBody>
      </p:sp>
      <p:sp>
        <p:nvSpPr>
          <p:cNvPr id="3140" name="Line 72">
            <a:extLst>
              <a:ext uri="{FF2B5EF4-FFF2-40B4-BE49-F238E27FC236}">
                <a16:creationId xmlns:a16="http://schemas.microsoft.com/office/drawing/2014/main" id="{88661EA6-4623-4A49-821A-547FD7FC47D2}"/>
              </a:ext>
            </a:extLst>
          </p:cNvPr>
          <p:cNvSpPr>
            <a:spLocks noChangeShapeType="1"/>
          </p:cNvSpPr>
          <p:nvPr/>
        </p:nvSpPr>
        <p:spPr bwMode="auto">
          <a:xfrm>
            <a:off x="2600325" y="23812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41" name="Line 73">
            <a:extLst>
              <a:ext uri="{FF2B5EF4-FFF2-40B4-BE49-F238E27FC236}">
                <a16:creationId xmlns:a16="http://schemas.microsoft.com/office/drawing/2014/main" id="{8A4A84B3-04FE-4364-A9C0-C3076F8F882E}"/>
              </a:ext>
            </a:extLst>
          </p:cNvPr>
          <p:cNvSpPr>
            <a:spLocks noChangeShapeType="1"/>
          </p:cNvSpPr>
          <p:nvPr/>
        </p:nvSpPr>
        <p:spPr bwMode="auto">
          <a:xfrm flipH="1">
            <a:off x="6686550" y="23812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42" name="Rectangle 74">
            <a:extLst>
              <a:ext uri="{FF2B5EF4-FFF2-40B4-BE49-F238E27FC236}">
                <a16:creationId xmlns:a16="http://schemas.microsoft.com/office/drawing/2014/main" id="{91B34C52-1D9B-4D41-9EA7-3E60FEAC07D2}"/>
              </a:ext>
            </a:extLst>
          </p:cNvPr>
          <p:cNvSpPr>
            <a:spLocks noChangeArrowheads="1"/>
          </p:cNvSpPr>
          <p:nvPr/>
        </p:nvSpPr>
        <p:spPr bwMode="auto">
          <a:xfrm>
            <a:off x="2428875" y="2305050"/>
            <a:ext cx="190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10</a:t>
            </a:r>
            <a:endParaRPr lang="en-US" altLang="en-US">
              <a:latin typeface="Arial" panose="020B0604020202020204" pitchFamily="34" charset="0"/>
            </a:endParaRPr>
          </a:p>
        </p:txBody>
      </p:sp>
      <p:sp>
        <p:nvSpPr>
          <p:cNvPr id="3143" name="Line 75">
            <a:extLst>
              <a:ext uri="{FF2B5EF4-FFF2-40B4-BE49-F238E27FC236}">
                <a16:creationId xmlns:a16="http://schemas.microsoft.com/office/drawing/2014/main" id="{6FCCC9DA-EA3A-41BE-B028-BDED580C465E}"/>
              </a:ext>
            </a:extLst>
          </p:cNvPr>
          <p:cNvSpPr>
            <a:spLocks noChangeShapeType="1"/>
          </p:cNvSpPr>
          <p:nvPr/>
        </p:nvSpPr>
        <p:spPr bwMode="auto">
          <a:xfrm>
            <a:off x="2600325" y="205740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44" name="Line 76">
            <a:extLst>
              <a:ext uri="{FF2B5EF4-FFF2-40B4-BE49-F238E27FC236}">
                <a16:creationId xmlns:a16="http://schemas.microsoft.com/office/drawing/2014/main" id="{F96FF7C2-F03B-4B6D-A146-D440F024573E}"/>
              </a:ext>
            </a:extLst>
          </p:cNvPr>
          <p:cNvSpPr>
            <a:spLocks noChangeShapeType="1"/>
          </p:cNvSpPr>
          <p:nvPr/>
        </p:nvSpPr>
        <p:spPr bwMode="auto">
          <a:xfrm flipH="1">
            <a:off x="6686550" y="20574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45" name="Rectangle 77">
            <a:extLst>
              <a:ext uri="{FF2B5EF4-FFF2-40B4-BE49-F238E27FC236}">
                <a16:creationId xmlns:a16="http://schemas.microsoft.com/office/drawing/2014/main" id="{1ED66BCA-0902-46E9-88ED-591E5941E920}"/>
              </a:ext>
            </a:extLst>
          </p:cNvPr>
          <p:cNvSpPr>
            <a:spLocks noChangeArrowheads="1"/>
          </p:cNvSpPr>
          <p:nvPr/>
        </p:nvSpPr>
        <p:spPr bwMode="auto">
          <a:xfrm>
            <a:off x="2428875" y="1981200"/>
            <a:ext cx="190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12</a:t>
            </a:r>
            <a:endParaRPr lang="en-US" altLang="en-US">
              <a:latin typeface="Arial" panose="020B0604020202020204" pitchFamily="34" charset="0"/>
            </a:endParaRPr>
          </a:p>
        </p:txBody>
      </p:sp>
      <p:sp>
        <p:nvSpPr>
          <p:cNvPr id="3146" name="Line 78">
            <a:extLst>
              <a:ext uri="{FF2B5EF4-FFF2-40B4-BE49-F238E27FC236}">
                <a16:creationId xmlns:a16="http://schemas.microsoft.com/office/drawing/2014/main" id="{08D72C92-2DA3-4A08-9D0A-D1379794F439}"/>
              </a:ext>
            </a:extLst>
          </p:cNvPr>
          <p:cNvSpPr>
            <a:spLocks noChangeShapeType="1"/>
          </p:cNvSpPr>
          <p:nvPr/>
        </p:nvSpPr>
        <p:spPr bwMode="auto">
          <a:xfrm>
            <a:off x="2600325" y="17335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47" name="Line 79">
            <a:extLst>
              <a:ext uri="{FF2B5EF4-FFF2-40B4-BE49-F238E27FC236}">
                <a16:creationId xmlns:a16="http://schemas.microsoft.com/office/drawing/2014/main" id="{6DB53E40-558E-4D0D-98E6-AF7BCB20B69A}"/>
              </a:ext>
            </a:extLst>
          </p:cNvPr>
          <p:cNvSpPr>
            <a:spLocks noChangeShapeType="1"/>
          </p:cNvSpPr>
          <p:nvPr/>
        </p:nvSpPr>
        <p:spPr bwMode="auto">
          <a:xfrm flipH="1">
            <a:off x="6686550" y="17335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48" name="Rectangle 80">
            <a:extLst>
              <a:ext uri="{FF2B5EF4-FFF2-40B4-BE49-F238E27FC236}">
                <a16:creationId xmlns:a16="http://schemas.microsoft.com/office/drawing/2014/main" id="{BDC2DF1D-C01C-4F9B-A9CD-F5EA1AF39DD0}"/>
              </a:ext>
            </a:extLst>
          </p:cNvPr>
          <p:cNvSpPr>
            <a:spLocks noChangeArrowheads="1"/>
          </p:cNvSpPr>
          <p:nvPr/>
        </p:nvSpPr>
        <p:spPr bwMode="auto">
          <a:xfrm>
            <a:off x="2428875" y="1657350"/>
            <a:ext cx="190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14</a:t>
            </a:r>
            <a:endParaRPr lang="en-US" altLang="en-US">
              <a:latin typeface="Arial" panose="020B0604020202020204" pitchFamily="34" charset="0"/>
            </a:endParaRPr>
          </a:p>
        </p:txBody>
      </p:sp>
      <p:sp>
        <p:nvSpPr>
          <p:cNvPr id="3149" name="Line 81">
            <a:extLst>
              <a:ext uri="{FF2B5EF4-FFF2-40B4-BE49-F238E27FC236}">
                <a16:creationId xmlns:a16="http://schemas.microsoft.com/office/drawing/2014/main" id="{A768165E-4AA6-440F-97AD-27900A0E988D}"/>
              </a:ext>
            </a:extLst>
          </p:cNvPr>
          <p:cNvSpPr>
            <a:spLocks noChangeShapeType="1"/>
          </p:cNvSpPr>
          <p:nvPr/>
        </p:nvSpPr>
        <p:spPr bwMode="auto">
          <a:xfrm>
            <a:off x="2600325" y="1733550"/>
            <a:ext cx="41338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50" name="Line 82">
            <a:extLst>
              <a:ext uri="{FF2B5EF4-FFF2-40B4-BE49-F238E27FC236}">
                <a16:creationId xmlns:a16="http://schemas.microsoft.com/office/drawing/2014/main" id="{BF9535DC-A775-4EEF-8C86-97E1FF7A70C3}"/>
              </a:ext>
            </a:extLst>
          </p:cNvPr>
          <p:cNvSpPr>
            <a:spLocks noChangeShapeType="1"/>
          </p:cNvSpPr>
          <p:nvPr/>
        </p:nvSpPr>
        <p:spPr bwMode="auto">
          <a:xfrm>
            <a:off x="2600325" y="4991100"/>
            <a:ext cx="41338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51" name="Line 83">
            <a:extLst>
              <a:ext uri="{FF2B5EF4-FFF2-40B4-BE49-F238E27FC236}">
                <a16:creationId xmlns:a16="http://schemas.microsoft.com/office/drawing/2014/main" id="{7ECDC36E-428C-4F1D-B23D-C7DCECA8AAE7}"/>
              </a:ext>
            </a:extLst>
          </p:cNvPr>
          <p:cNvSpPr>
            <a:spLocks noChangeShapeType="1"/>
          </p:cNvSpPr>
          <p:nvPr/>
        </p:nvSpPr>
        <p:spPr bwMode="auto">
          <a:xfrm flipV="1">
            <a:off x="6734175" y="1733550"/>
            <a:ext cx="1588" cy="3257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52" name="Line 84">
            <a:extLst>
              <a:ext uri="{FF2B5EF4-FFF2-40B4-BE49-F238E27FC236}">
                <a16:creationId xmlns:a16="http://schemas.microsoft.com/office/drawing/2014/main" id="{D25AFB2C-B5C2-4CFE-AE15-FC13115730C7}"/>
              </a:ext>
            </a:extLst>
          </p:cNvPr>
          <p:cNvSpPr>
            <a:spLocks noChangeShapeType="1"/>
          </p:cNvSpPr>
          <p:nvPr/>
        </p:nvSpPr>
        <p:spPr bwMode="auto">
          <a:xfrm flipV="1">
            <a:off x="2600325" y="1733550"/>
            <a:ext cx="1588" cy="3257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53" name="Freeform 85">
            <a:extLst>
              <a:ext uri="{FF2B5EF4-FFF2-40B4-BE49-F238E27FC236}">
                <a16:creationId xmlns:a16="http://schemas.microsoft.com/office/drawing/2014/main" id="{168BC800-E6ED-4A7A-877E-F954DAC8E8FA}"/>
              </a:ext>
            </a:extLst>
          </p:cNvPr>
          <p:cNvSpPr>
            <a:spLocks/>
          </p:cNvSpPr>
          <p:nvPr/>
        </p:nvSpPr>
        <p:spPr bwMode="auto">
          <a:xfrm>
            <a:off x="2600325" y="3600450"/>
            <a:ext cx="638175" cy="1076325"/>
          </a:xfrm>
          <a:custGeom>
            <a:avLst/>
            <a:gdLst>
              <a:gd name="T0" fmla="*/ 12 w 402"/>
              <a:gd name="T1" fmla="*/ 258 h 678"/>
              <a:gd name="T2" fmla="*/ 30 w 402"/>
              <a:gd name="T3" fmla="*/ 258 h 678"/>
              <a:gd name="T4" fmla="*/ 48 w 402"/>
              <a:gd name="T5" fmla="*/ 258 h 678"/>
              <a:gd name="T6" fmla="*/ 66 w 402"/>
              <a:gd name="T7" fmla="*/ 258 h 678"/>
              <a:gd name="T8" fmla="*/ 84 w 402"/>
              <a:gd name="T9" fmla="*/ 258 h 678"/>
              <a:gd name="T10" fmla="*/ 96 w 402"/>
              <a:gd name="T11" fmla="*/ 264 h 678"/>
              <a:gd name="T12" fmla="*/ 102 w 402"/>
              <a:gd name="T13" fmla="*/ 252 h 678"/>
              <a:gd name="T14" fmla="*/ 114 w 402"/>
              <a:gd name="T15" fmla="*/ 270 h 678"/>
              <a:gd name="T16" fmla="*/ 120 w 402"/>
              <a:gd name="T17" fmla="*/ 240 h 678"/>
              <a:gd name="T18" fmla="*/ 132 w 402"/>
              <a:gd name="T19" fmla="*/ 240 h 678"/>
              <a:gd name="T20" fmla="*/ 138 w 402"/>
              <a:gd name="T21" fmla="*/ 270 h 678"/>
              <a:gd name="T22" fmla="*/ 144 w 402"/>
              <a:gd name="T23" fmla="*/ 288 h 678"/>
              <a:gd name="T24" fmla="*/ 150 w 402"/>
              <a:gd name="T25" fmla="*/ 300 h 678"/>
              <a:gd name="T26" fmla="*/ 162 w 402"/>
              <a:gd name="T27" fmla="*/ 288 h 678"/>
              <a:gd name="T28" fmla="*/ 168 w 402"/>
              <a:gd name="T29" fmla="*/ 318 h 678"/>
              <a:gd name="T30" fmla="*/ 180 w 402"/>
              <a:gd name="T31" fmla="*/ 306 h 678"/>
              <a:gd name="T32" fmla="*/ 186 w 402"/>
              <a:gd name="T33" fmla="*/ 324 h 678"/>
              <a:gd name="T34" fmla="*/ 198 w 402"/>
              <a:gd name="T35" fmla="*/ 204 h 678"/>
              <a:gd name="T36" fmla="*/ 204 w 402"/>
              <a:gd name="T37" fmla="*/ 174 h 678"/>
              <a:gd name="T38" fmla="*/ 216 w 402"/>
              <a:gd name="T39" fmla="*/ 306 h 678"/>
              <a:gd name="T40" fmla="*/ 222 w 402"/>
              <a:gd name="T41" fmla="*/ 348 h 678"/>
              <a:gd name="T42" fmla="*/ 234 w 402"/>
              <a:gd name="T43" fmla="*/ 210 h 678"/>
              <a:gd name="T44" fmla="*/ 240 w 402"/>
              <a:gd name="T45" fmla="*/ 312 h 678"/>
              <a:gd name="T46" fmla="*/ 246 w 402"/>
              <a:gd name="T47" fmla="*/ 192 h 678"/>
              <a:gd name="T48" fmla="*/ 258 w 402"/>
              <a:gd name="T49" fmla="*/ 360 h 678"/>
              <a:gd name="T50" fmla="*/ 264 w 402"/>
              <a:gd name="T51" fmla="*/ 138 h 678"/>
              <a:gd name="T52" fmla="*/ 270 w 402"/>
              <a:gd name="T53" fmla="*/ 360 h 678"/>
              <a:gd name="T54" fmla="*/ 282 w 402"/>
              <a:gd name="T55" fmla="*/ 258 h 678"/>
              <a:gd name="T56" fmla="*/ 288 w 402"/>
              <a:gd name="T57" fmla="*/ 228 h 678"/>
              <a:gd name="T58" fmla="*/ 300 w 402"/>
              <a:gd name="T59" fmla="*/ 414 h 678"/>
              <a:gd name="T60" fmla="*/ 306 w 402"/>
              <a:gd name="T61" fmla="*/ 126 h 678"/>
              <a:gd name="T62" fmla="*/ 312 w 402"/>
              <a:gd name="T63" fmla="*/ 162 h 678"/>
              <a:gd name="T64" fmla="*/ 324 w 402"/>
              <a:gd name="T65" fmla="*/ 408 h 678"/>
              <a:gd name="T66" fmla="*/ 330 w 402"/>
              <a:gd name="T67" fmla="*/ 360 h 678"/>
              <a:gd name="T68" fmla="*/ 342 w 402"/>
              <a:gd name="T69" fmla="*/ 126 h 678"/>
              <a:gd name="T70" fmla="*/ 348 w 402"/>
              <a:gd name="T71" fmla="*/ 0 h 678"/>
              <a:gd name="T72" fmla="*/ 354 w 402"/>
              <a:gd name="T73" fmla="*/ 222 h 678"/>
              <a:gd name="T74" fmla="*/ 366 w 402"/>
              <a:gd name="T75" fmla="*/ 396 h 678"/>
              <a:gd name="T76" fmla="*/ 372 w 402"/>
              <a:gd name="T77" fmla="*/ 678 h 678"/>
              <a:gd name="T78" fmla="*/ 378 w 402"/>
              <a:gd name="T79" fmla="*/ 558 h 678"/>
              <a:gd name="T80" fmla="*/ 390 w 402"/>
              <a:gd name="T81" fmla="*/ 546 h 678"/>
              <a:gd name="T82" fmla="*/ 396 w 402"/>
              <a:gd name="T83" fmla="*/ 54 h 67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2"/>
              <a:gd name="T127" fmla="*/ 0 h 678"/>
              <a:gd name="T128" fmla="*/ 402 w 402"/>
              <a:gd name="T129" fmla="*/ 678 h 67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2" h="678">
                <a:moveTo>
                  <a:pt x="0" y="258"/>
                </a:moveTo>
                <a:lnTo>
                  <a:pt x="6" y="258"/>
                </a:lnTo>
                <a:lnTo>
                  <a:pt x="12" y="258"/>
                </a:lnTo>
                <a:lnTo>
                  <a:pt x="18" y="258"/>
                </a:lnTo>
                <a:lnTo>
                  <a:pt x="24" y="258"/>
                </a:lnTo>
                <a:lnTo>
                  <a:pt x="30" y="258"/>
                </a:lnTo>
                <a:lnTo>
                  <a:pt x="36" y="258"/>
                </a:lnTo>
                <a:lnTo>
                  <a:pt x="42" y="258"/>
                </a:lnTo>
                <a:lnTo>
                  <a:pt x="48" y="258"/>
                </a:lnTo>
                <a:lnTo>
                  <a:pt x="54" y="258"/>
                </a:lnTo>
                <a:lnTo>
                  <a:pt x="60" y="258"/>
                </a:lnTo>
                <a:lnTo>
                  <a:pt x="66" y="258"/>
                </a:lnTo>
                <a:lnTo>
                  <a:pt x="72" y="258"/>
                </a:lnTo>
                <a:lnTo>
                  <a:pt x="78" y="258"/>
                </a:lnTo>
                <a:lnTo>
                  <a:pt x="84" y="258"/>
                </a:lnTo>
                <a:lnTo>
                  <a:pt x="90" y="264"/>
                </a:lnTo>
                <a:lnTo>
                  <a:pt x="96" y="252"/>
                </a:lnTo>
                <a:lnTo>
                  <a:pt x="96" y="264"/>
                </a:lnTo>
                <a:lnTo>
                  <a:pt x="96" y="252"/>
                </a:lnTo>
                <a:lnTo>
                  <a:pt x="102" y="264"/>
                </a:lnTo>
                <a:lnTo>
                  <a:pt x="102" y="252"/>
                </a:lnTo>
                <a:lnTo>
                  <a:pt x="108" y="258"/>
                </a:lnTo>
                <a:lnTo>
                  <a:pt x="114" y="252"/>
                </a:lnTo>
                <a:lnTo>
                  <a:pt x="114" y="270"/>
                </a:lnTo>
                <a:lnTo>
                  <a:pt x="114" y="246"/>
                </a:lnTo>
                <a:lnTo>
                  <a:pt x="120" y="276"/>
                </a:lnTo>
                <a:lnTo>
                  <a:pt x="120" y="240"/>
                </a:lnTo>
                <a:lnTo>
                  <a:pt x="126" y="270"/>
                </a:lnTo>
                <a:lnTo>
                  <a:pt x="126" y="264"/>
                </a:lnTo>
                <a:lnTo>
                  <a:pt x="132" y="240"/>
                </a:lnTo>
                <a:lnTo>
                  <a:pt x="132" y="294"/>
                </a:lnTo>
                <a:lnTo>
                  <a:pt x="132" y="222"/>
                </a:lnTo>
                <a:lnTo>
                  <a:pt x="138" y="270"/>
                </a:lnTo>
                <a:lnTo>
                  <a:pt x="138" y="276"/>
                </a:lnTo>
                <a:lnTo>
                  <a:pt x="144" y="216"/>
                </a:lnTo>
                <a:lnTo>
                  <a:pt x="144" y="288"/>
                </a:lnTo>
                <a:lnTo>
                  <a:pt x="150" y="264"/>
                </a:lnTo>
                <a:lnTo>
                  <a:pt x="150" y="210"/>
                </a:lnTo>
                <a:lnTo>
                  <a:pt x="150" y="300"/>
                </a:lnTo>
                <a:lnTo>
                  <a:pt x="156" y="264"/>
                </a:lnTo>
                <a:lnTo>
                  <a:pt x="156" y="210"/>
                </a:lnTo>
                <a:lnTo>
                  <a:pt x="162" y="288"/>
                </a:lnTo>
                <a:lnTo>
                  <a:pt x="162" y="198"/>
                </a:lnTo>
                <a:lnTo>
                  <a:pt x="168" y="264"/>
                </a:lnTo>
                <a:lnTo>
                  <a:pt x="168" y="318"/>
                </a:lnTo>
                <a:lnTo>
                  <a:pt x="174" y="234"/>
                </a:lnTo>
                <a:lnTo>
                  <a:pt x="174" y="204"/>
                </a:lnTo>
                <a:lnTo>
                  <a:pt x="180" y="306"/>
                </a:lnTo>
                <a:lnTo>
                  <a:pt x="180" y="204"/>
                </a:lnTo>
                <a:lnTo>
                  <a:pt x="186" y="216"/>
                </a:lnTo>
                <a:lnTo>
                  <a:pt x="186" y="324"/>
                </a:lnTo>
                <a:lnTo>
                  <a:pt x="192" y="300"/>
                </a:lnTo>
                <a:lnTo>
                  <a:pt x="192" y="204"/>
                </a:lnTo>
                <a:lnTo>
                  <a:pt x="198" y="204"/>
                </a:lnTo>
                <a:lnTo>
                  <a:pt x="198" y="324"/>
                </a:lnTo>
                <a:lnTo>
                  <a:pt x="204" y="228"/>
                </a:lnTo>
                <a:lnTo>
                  <a:pt x="204" y="174"/>
                </a:lnTo>
                <a:lnTo>
                  <a:pt x="210" y="258"/>
                </a:lnTo>
                <a:lnTo>
                  <a:pt x="210" y="342"/>
                </a:lnTo>
                <a:lnTo>
                  <a:pt x="216" y="306"/>
                </a:lnTo>
                <a:lnTo>
                  <a:pt x="216" y="174"/>
                </a:lnTo>
                <a:lnTo>
                  <a:pt x="222" y="258"/>
                </a:lnTo>
                <a:lnTo>
                  <a:pt x="222" y="348"/>
                </a:lnTo>
                <a:lnTo>
                  <a:pt x="228" y="324"/>
                </a:lnTo>
                <a:lnTo>
                  <a:pt x="228" y="156"/>
                </a:lnTo>
                <a:lnTo>
                  <a:pt x="234" y="210"/>
                </a:lnTo>
                <a:lnTo>
                  <a:pt x="234" y="312"/>
                </a:lnTo>
                <a:lnTo>
                  <a:pt x="240" y="366"/>
                </a:lnTo>
                <a:lnTo>
                  <a:pt x="240" y="312"/>
                </a:lnTo>
                <a:lnTo>
                  <a:pt x="246" y="210"/>
                </a:lnTo>
                <a:lnTo>
                  <a:pt x="246" y="150"/>
                </a:lnTo>
                <a:lnTo>
                  <a:pt x="246" y="192"/>
                </a:lnTo>
                <a:lnTo>
                  <a:pt x="252" y="288"/>
                </a:lnTo>
                <a:lnTo>
                  <a:pt x="252" y="372"/>
                </a:lnTo>
                <a:lnTo>
                  <a:pt x="258" y="360"/>
                </a:lnTo>
                <a:lnTo>
                  <a:pt x="258" y="282"/>
                </a:lnTo>
                <a:lnTo>
                  <a:pt x="264" y="174"/>
                </a:lnTo>
                <a:lnTo>
                  <a:pt x="264" y="138"/>
                </a:lnTo>
                <a:lnTo>
                  <a:pt x="264" y="174"/>
                </a:lnTo>
                <a:lnTo>
                  <a:pt x="270" y="276"/>
                </a:lnTo>
                <a:lnTo>
                  <a:pt x="270" y="360"/>
                </a:lnTo>
                <a:lnTo>
                  <a:pt x="276" y="396"/>
                </a:lnTo>
                <a:lnTo>
                  <a:pt x="276" y="348"/>
                </a:lnTo>
                <a:lnTo>
                  <a:pt x="282" y="258"/>
                </a:lnTo>
                <a:lnTo>
                  <a:pt x="282" y="120"/>
                </a:lnTo>
                <a:lnTo>
                  <a:pt x="288" y="138"/>
                </a:lnTo>
                <a:lnTo>
                  <a:pt x="288" y="228"/>
                </a:lnTo>
                <a:lnTo>
                  <a:pt x="294" y="312"/>
                </a:lnTo>
                <a:lnTo>
                  <a:pt x="294" y="402"/>
                </a:lnTo>
                <a:lnTo>
                  <a:pt x="300" y="414"/>
                </a:lnTo>
                <a:lnTo>
                  <a:pt x="300" y="300"/>
                </a:lnTo>
                <a:lnTo>
                  <a:pt x="306" y="216"/>
                </a:lnTo>
                <a:lnTo>
                  <a:pt x="306" y="126"/>
                </a:lnTo>
                <a:lnTo>
                  <a:pt x="312" y="96"/>
                </a:lnTo>
                <a:lnTo>
                  <a:pt x="312" y="90"/>
                </a:lnTo>
                <a:lnTo>
                  <a:pt x="312" y="162"/>
                </a:lnTo>
                <a:lnTo>
                  <a:pt x="318" y="234"/>
                </a:lnTo>
                <a:lnTo>
                  <a:pt x="318" y="348"/>
                </a:lnTo>
                <a:lnTo>
                  <a:pt x="324" y="408"/>
                </a:lnTo>
                <a:lnTo>
                  <a:pt x="324" y="474"/>
                </a:lnTo>
                <a:lnTo>
                  <a:pt x="330" y="462"/>
                </a:lnTo>
                <a:lnTo>
                  <a:pt x="330" y="360"/>
                </a:lnTo>
                <a:lnTo>
                  <a:pt x="336" y="294"/>
                </a:lnTo>
                <a:lnTo>
                  <a:pt x="336" y="180"/>
                </a:lnTo>
                <a:lnTo>
                  <a:pt x="342" y="126"/>
                </a:lnTo>
                <a:lnTo>
                  <a:pt x="342" y="36"/>
                </a:lnTo>
                <a:lnTo>
                  <a:pt x="348" y="42"/>
                </a:lnTo>
                <a:lnTo>
                  <a:pt x="348" y="0"/>
                </a:lnTo>
                <a:lnTo>
                  <a:pt x="348" y="84"/>
                </a:lnTo>
                <a:lnTo>
                  <a:pt x="354" y="84"/>
                </a:lnTo>
                <a:lnTo>
                  <a:pt x="354" y="222"/>
                </a:lnTo>
                <a:lnTo>
                  <a:pt x="360" y="234"/>
                </a:lnTo>
                <a:lnTo>
                  <a:pt x="360" y="408"/>
                </a:lnTo>
                <a:lnTo>
                  <a:pt x="366" y="396"/>
                </a:lnTo>
                <a:lnTo>
                  <a:pt x="366" y="582"/>
                </a:lnTo>
                <a:lnTo>
                  <a:pt x="366" y="522"/>
                </a:lnTo>
                <a:lnTo>
                  <a:pt x="372" y="678"/>
                </a:lnTo>
                <a:lnTo>
                  <a:pt x="372" y="600"/>
                </a:lnTo>
                <a:lnTo>
                  <a:pt x="378" y="678"/>
                </a:lnTo>
                <a:lnTo>
                  <a:pt x="378" y="558"/>
                </a:lnTo>
                <a:lnTo>
                  <a:pt x="384" y="648"/>
                </a:lnTo>
                <a:lnTo>
                  <a:pt x="384" y="390"/>
                </a:lnTo>
                <a:lnTo>
                  <a:pt x="390" y="546"/>
                </a:lnTo>
                <a:lnTo>
                  <a:pt x="390" y="300"/>
                </a:lnTo>
                <a:lnTo>
                  <a:pt x="396" y="294"/>
                </a:lnTo>
                <a:lnTo>
                  <a:pt x="396" y="54"/>
                </a:lnTo>
                <a:lnTo>
                  <a:pt x="402" y="114"/>
                </a:lnTo>
                <a:lnTo>
                  <a:pt x="402" y="30"/>
                </a:lnTo>
              </a:path>
            </a:pathLst>
          </a:custGeom>
          <a:noFill/>
          <a:ln w="1270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3154" name="Freeform 86">
            <a:extLst>
              <a:ext uri="{FF2B5EF4-FFF2-40B4-BE49-F238E27FC236}">
                <a16:creationId xmlns:a16="http://schemas.microsoft.com/office/drawing/2014/main" id="{640B8D48-101A-4263-A3E4-4BD28E818274}"/>
              </a:ext>
            </a:extLst>
          </p:cNvPr>
          <p:cNvSpPr>
            <a:spLocks/>
          </p:cNvSpPr>
          <p:nvPr/>
        </p:nvSpPr>
        <p:spPr bwMode="auto">
          <a:xfrm>
            <a:off x="3238500" y="1752600"/>
            <a:ext cx="638175" cy="2247900"/>
          </a:xfrm>
          <a:custGeom>
            <a:avLst/>
            <a:gdLst>
              <a:gd name="T0" fmla="*/ 6 w 402"/>
              <a:gd name="T1" fmla="*/ 1116 h 1416"/>
              <a:gd name="T2" fmla="*/ 12 w 402"/>
              <a:gd name="T3" fmla="*/ 924 h 1416"/>
              <a:gd name="T4" fmla="*/ 24 w 402"/>
              <a:gd name="T5" fmla="*/ 774 h 1416"/>
              <a:gd name="T6" fmla="*/ 30 w 402"/>
              <a:gd name="T7" fmla="*/ 714 h 1416"/>
              <a:gd name="T8" fmla="*/ 42 w 402"/>
              <a:gd name="T9" fmla="*/ 558 h 1416"/>
              <a:gd name="T10" fmla="*/ 48 w 402"/>
              <a:gd name="T11" fmla="*/ 414 h 1416"/>
              <a:gd name="T12" fmla="*/ 54 w 402"/>
              <a:gd name="T13" fmla="*/ 480 h 1416"/>
              <a:gd name="T14" fmla="*/ 66 w 402"/>
              <a:gd name="T15" fmla="*/ 516 h 1416"/>
              <a:gd name="T16" fmla="*/ 72 w 402"/>
              <a:gd name="T17" fmla="*/ 450 h 1416"/>
              <a:gd name="T18" fmla="*/ 84 w 402"/>
              <a:gd name="T19" fmla="*/ 318 h 1416"/>
              <a:gd name="T20" fmla="*/ 96 w 402"/>
              <a:gd name="T21" fmla="*/ 420 h 1416"/>
              <a:gd name="T22" fmla="*/ 102 w 402"/>
              <a:gd name="T23" fmla="*/ 408 h 1416"/>
              <a:gd name="T24" fmla="*/ 108 w 402"/>
              <a:gd name="T25" fmla="*/ 438 h 1416"/>
              <a:gd name="T26" fmla="*/ 114 w 402"/>
              <a:gd name="T27" fmla="*/ 330 h 1416"/>
              <a:gd name="T28" fmla="*/ 126 w 402"/>
              <a:gd name="T29" fmla="*/ 528 h 1416"/>
              <a:gd name="T30" fmla="*/ 132 w 402"/>
              <a:gd name="T31" fmla="*/ 264 h 1416"/>
              <a:gd name="T32" fmla="*/ 138 w 402"/>
              <a:gd name="T33" fmla="*/ 462 h 1416"/>
              <a:gd name="T34" fmla="*/ 144 w 402"/>
              <a:gd name="T35" fmla="*/ 486 h 1416"/>
              <a:gd name="T36" fmla="*/ 156 w 402"/>
              <a:gd name="T37" fmla="*/ 240 h 1416"/>
              <a:gd name="T38" fmla="*/ 168 w 402"/>
              <a:gd name="T39" fmla="*/ 558 h 1416"/>
              <a:gd name="T40" fmla="*/ 174 w 402"/>
              <a:gd name="T41" fmla="*/ 462 h 1416"/>
              <a:gd name="T42" fmla="*/ 186 w 402"/>
              <a:gd name="T43" fmla="*/ 180 h 1416"/>
              <a:gd name="T44" fmla="*/ 192 w 402"/>
              <a:gd name="T45" fmla="*/ 324 h 1416"/>
              <a:gd name="T46" fmla="*/ 204 w 402"/>
              <a:gd name="T47" fmla="*/ 624 h 1416"/>
              <a:gd name="T48" fmla="*/ 210 w 402"/>
              <a:gd name="T49" fmla="*/ 504 h 1416"/>
              <a:gd name="T50" fmla="*/ 222 w 402"/>
              <a:gd name="T51" fmla="*/ 246 h 1416"/>
              <a:gd name="T52" fmla="*/ 228 w 402"/>
              <a:gd name="T53" fmla="*/ 18 h 1416"/>
              <a:gd name="T54" fmla="*/ 240 w 402"/>
              <a:gd name="T55" fmla="*/ 30 h 1416"/>
              <a:gd name="T56" fmla="*/ 246 w 402"/>
              <a:gd name="T57" fmla="*/ 246 h 1416"/>
              <a:gd name="T58" fmla="*/ 258 w 402"/>
              <a:gd name="T59" fmla="*/ 474 h 1416"/>
              <a:gd name="T60" fmla="*/ 264 w 402"/>
              <a:gd name="T61" fmla="*/ 762 h 1416"/>
              <a:gd name="T62" fmla="*/ 276 w 402"/>
              <a:gd name="T63" fmla="*/ 930 h 1416"/>
              <a:gd name="T64" fmla="*/ 282 w 402"/>
              <a:gd name="T65" fmla="*/ 1104 h 1416"/>
              <a:gd name="T66" fmla="*/ 294 w 402"/>
              <a:gd name="T67" fmla="*/ 1194 h 1416"/>
              <a:gd name="T68" fmla="*/ 300 w 402"/>
              <a:gd name="T69" fmla="*/ 1272 h 1416"/>
              <a:gd name="T70" fmla="*/ 312 w 402"/>
              <a:gd name="T71" fmla="*/ 1314 h 1416"/>
              <a:gd name="T72" fmla="*/ 324 w 402"/>
              <a:gd name="T73" fmla="*/ 1356 h 1416"/>
              <a:gd name="T74" fmla="*/ 330 w 402"/>
              <a:gd name="T75" fmla="*/ 1374 h 1416"/>
              <a:gd name="T76" fmla="*/ 348 w 402"/>
              <a:gd name="T77" fmla="*/ 1392 h 1416"/>
              <a:gd name="T78" fmla="*/ 366 w 402"/>
              <a:gd name="T79" fmla="*/ 1404 h 1416"/>
              <a:gd name="T80" fmla="*/ 378 w 402"/>
              <a:gd name="T81" fmla="*/ 1410 h 1416"/>
              <a:gd name="T82" fmla="*/ 396 w 402"/>
              <a:gd name="T83" fmla="*/ 1416 h 141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2"/>
              <a:gd name="T127" fmla="*/ 0 h 1416"/>
              <a:gd name="T128" fmla="*/ 402 w 402"/>
              <a:gd name="T129" fmla="*/ 1416 h 141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2" h="1416">
                <a:moveTo>
                  <a:pt x="0" y="1194"/>
                </a:moveTo>
                <a:lnTo>
                  <a:pt x="6" y="990"/>
                </a:lnTo>
                <a:lnTo>
                  <a:pt x="6" y="1116"/>
                </a:lnTo>
                <a:lnTo>
                  <a:pt x="12" y="966"/>
                </a:lnTo>
                <a:lnTo>
                  <a:pt x="12" y="828"/>
                </a:lnTo>
                <a:lnTo>
                  <a:pt x="12" y="924"/>
                </a:lnTo>
                <a:lnTo>
                  <a:pt x="18" y="852"/>
                </a:lnTo>
                <a:lnTo>
                  <a:pt x="18" y="666"/>
                </a:lnTo>
                <a:lnTo>
                  <a:pt x="24" y="774"/>
                </a:lnTo>
                <a:lnTo>
                  <a:pt x="24" y="768"/>
                </a:lnTo>
                <a:lnTo>
                  <a:pt x="30" y="588"/>
                </a:lnTo>
                <a:lnTo>
                  <a:pt x="30" y="714"/>
                </a:lnTo>
                <a:lnTo>
                  <a:pt x="36" y="594"/>
                </a:lnTo>
                <a:lnTo>
                  <a:pt x="36" y="474"/>
                </a:lnTo>
                <a:lnTo>
                  <a:pt x="42" y="558"/>
                </a:lnTo>
                <a:lnTo>
                  <a:pt x="42" y="642"/>
                </a:lnTo>
                <a:lnTo>
                  <a:pt x="48" y="498"/>
                </a:lnTo>
                <a:lnTo>
                  <a:pt x="48" y="414"/>
                </a:lnTo>
                <a:lnTo>
                  <a:pt x="48" y="510"/>
                </a:lnTo>
                <a:lnTo>
                  <a:pt x="54" y="594"/>
                </a:lnTo>
                <a:lnTo>
                  <a:pt x="54" y="480"/>
                </a:lnTo>
                <a:lnTo>
                  <a:pt x="60" y="372"/>
                </a:lnTo>
                <a:lnTo>
                  <a:pt x="60" y="558"/>
                </a:lnTo>
                <a:lnTo>
                  <a:pt x="66" y="516"/>
                </a:lnTo>
                <a:lnTo>
                  <a:pt x="66" y="390"/>
                </a:lnTo>
                <a:lnTo>
                  <a:pt x="72" y="336"/>
                </a:lnTo>
                <a:lnTo>
                  <a:pt x="72" y="450"/>
                </a:lnTo>
                <a:lnTo>
                  <a:pt x="78" y="540"/>
                </a:lnTo>
                <a:lnTo>
                  <a:pt x="78" y="360"/>
                </a:lnTo>
                <a:lnTo>
                  <a:pt x="84" y="318"/>
                </a:lnTo>
                <a:lnTo>
                  <a:pt x="84" y="402"/>
                </a:lnTo>
                <a:lnTo>
                  <a:pt x="90" y="522"/>
                </a:lnTo>
                <a:lnTo>
                  <a:pt x="96" y="420"/>
                </a:lnTo>
                <a:lnTo>
                  <a:pt x="96" y="306"/>
                </a:lnTo>
                <a:lnTo>
                  <a:pt x="96" y="312"/>
                </a:lnTo>
                <a:lnTo>
                  <a:pt x="102" y="408"/>
                </a:lnTo>
                <a:lnTo>
                  <a:pt x="102" y="516"/>
                </a:lnTo>
                <a:lnTo>
                  <a:pt x="108" y="522"/>
                </a:lnTo>
                <a:lnTo>
                  <a:pt x="108" y="438"/>
                </a:lnTo>
                <a:lnTo>
                  <a:pt x="114" y="318"/>
                </a:lnTo>
                <a:lnTo>
                  <a:pt x="114" y="282"/>
                </a:lnTo>
                <a:lnTo>
                  <a:pt x="114" y="330"/>
                </a:lnTo>
                <a:lnTo>
                  <a:pt x="120" y="450"/>
                </a:lnTo>
                <a:lnTo>
                  <a:pt x="120" y="528"/>
                </a:lnTo>
                <a:lnTo>
                  <a:pt x="126" y="528"/>
                </a:lnTo>
                <a:lnTo>
                  <a:pt x="126" y="444"/>
                </a:lnTo>
                <a:lnTo>
                  <a:pt x="132" y="336"/>
                </a:lnTo>
                <a:lnTo>
                  <a:pt x="132" y="264"/>
                </a:lnTo>
                <a:lnTo>
                  <a:pt x="132" y="276"/>
                </a:lnTo>
                <a:lnTo>
                  <a:pt x="138" y="354"/>
                </a:lnTo>
                <a:lnTo>
                  <a:pt x="138" y="462"/>
                </a:lnTo>
                <a:lnTo>
                  <a:pt x="144" y="534"/>
                </a:lnTo>
                <a:lnTo>
                  <a:pt x="144" y="552"/>
                </a:lnTo>
                <a:lnTo>
                  <a:pt x="144" y="486"/>
                </a:lnTo>
                <a:lnTo>
                  <a:pt x="150" y="390"/>
                </a:lnTo>
                <a:lnTo>
                  <a:pt x="150" y="288"/>
                </a:lnTo>
                <a:lnTo>
                  <a:pt x="156" y="240"/>
                </a:lnTo>
                <a:lnTo>
                  <a:pt x="162" y="306"/>
                </a:lnTo>
                <a:lnTo>
                  <a:pt x="162" y="498"/>
                </a:lnTo>
                <a:lnTo>
                  <a:pt x="168" y="558"/>
                </a:lnTo>
                <a:lnTo>
                  <a:pt x="168" y="576"/>
                </a:lnTo>
                <a:lnTo>
                  <a:pt x="174" y="540"/>
                </a:lnTo>
                <a:lnTo>
                  <a:pt x="174" y="462"/>
                </a:lnTo>
                <a:lnTo>
                  <a:pt x="180" y="366"/>
                </a:lnTo>
                <a:lnTo>
                  <a:pt x="180" y="204"/>
                </a:lnTo>
                <a:lnTo>
                  <a:pt x="186" y="180"/>
                </a:lnTo>
                <a:lnTo>
                  <a:pt x="186" y="192"/>
                </a:lnTo>
                <a:lnTo>
                  <a:pt x="192" y="246"/>
                </a:lnTo>
                <a:lnTo>
                  <a:pt x="192" y="324"/>
                </a:lnTo>
                <a:lnTo>
                  <a:pt x="198" y="420"/>
                </a:lnTo>
                <a:lnTo>
                  <a:pt x="198" y="582"/>
                </a:lnTo>
                <a:lnTo>
                  <a:pt x="204" y="624"/>
                </a:lnTo>
                <a:lnTo>
                  <a:pt x="204" y="642"/>
                </a:lnTo>
                <a:lnTo>
                  <a:pt x="210" y="624"/>
                </a:lnTo>
                <a:lnTo>
                  <a:pt x="210" y="504"/>
                </a:lnTo>
                <a:lnTo>
                  <a:pt x="216" y="426"/>
                </a:lnTo>
                <a:lnTo>
                  <a:pt x="216" y="336"/>
                </a:lnTo>
                <a:lnTo>
                  <a:pt x="222" y="246"/>
                </a:lnTo>
                <a:lnTo>
                  <a:pt x="222" y="162"/>
                </a:lnTo>
                <a:lnTo>
                  <a:pt x="228" y="102"/>
                </a:lnTo>
                <a:lnTo>
                  <a:pt x="228" y="18"/>
                </a:lnTo>
                <a:lnTo>
                  <a:pt x="234" y="0"/>
                </a:lnTo>
                <a:lnTo>
                  <a:pt x="234" y="12"/>
                </a:lnTo>
                <a:lnTo>
                  <a:pt x="240" y="30"/>
                </a:lnTo>
                <a:lnTo>
                  <a:pt x="240" y="72"/>
                </a:lnTo>
                <a:lnTo>
                  <a:pt x="246" y="120"/>
                </a:lnTo>
                <a:lnTo>
                  <a:pt x="246" y="246"/>
                </a:lnTo>
                <a:lnTo>
                  <a:pt x="252" y="324"/>
                </a:lnTo>
                <a:lnTo>
                  <a:pt x="252" y="396"/>
                </a:lnTo>
                <a:lnTo>
                  <a:pt x="258" y="474"/>
                </a:lnTo>
                <a:lnTo>
                  <a:pt x="258" y="546"/>
                </a:lnTo>
                <a:lnTo>
                  <a:pt x="264" y="624"/>
                </a:lnTo>
                <a:lnTo>
                  <a:pt x="264" y="762"/>
                </a:lnTo>
                <a:lnTo>
                  <a:pt x="270" y="822"/>
                </a:lnTo>
                <a:lnTo>
                  <a:pt x="270" y="882"/>
                </a:lnTo>
                <a:lnTo>
                  <a:pt x="276" y="930"/>
                </a:lnTo>
                <a:lnTo>
                  <a:pt x="276" y="984"/>
                </a:lnTo>
                <a:lnTo>
                  <a:pt x="282" y="1026"/>
                </a:lnTo>
                <a:lnTo>
                  <a:pt x="282" y="1104"/>
                </a:lnTo>
                <a:lnTo>
                  <a:pt x="288" y="1140"/>
                </a:lnTo>
                <a:lnTo>
                  <a:pt x="288" y="1164"/>
                </a:lnTo>
                <a:lnTo>
                  <a:pt x="294" y="1194"/>
                </a:lnTo>
                <a:lnTo>
                  <a:pt x="294" y="1236"/>
                </a:lnTo>
                <a:lnTo>
                  <a:pt x="300" y="1254"/>
                </a:lnTo>
                <a:lnTo>
                  <a:pt x="300" y="1272"/>
                </a:lnTo>
                <a:lnTo>
                  <a:pt x="306" y="1284"/>
                </a:lnTo>
                <a:lnTo>
                  <a:pt x="306" y="1302"/>
                </a:lnTo>
                <a:lnTo>
                  <a:pt x="312" y="1314"/>
                </a:lnTo>
                <a:lnTo>
                  <a:pt x="312" y="1332"/>
                </a:lnTo>
                <a:lnTo>
                  <a:pt x="318" y="1344"/>
                </a:lnTo>
                <a:lnTo>
                  <a:pt x="324" y="1356"/>
                </a:lnTo>
                <a:lnTo>
                  <a:pt x="324" y="1362"/>
                </a:lnTo>
                <a:lnTo>
                  <a:pt x="330" y="1368"/>
                </a:lnTo>
                <a:lnTo>
                  <a:pt x="330" y="1374"/>
                </a:lnTo>
                <a:lnTo>
                  <a:pt x="336" y="1380"/>
                </a:lnTo>
                <a:lnTo>
                  <a:pt x="342" y="1386"/>
                </a:lnTo>
                <a:lnTo>
                  <a:pt x="348" y="1392"/>
                </a:lnTo>
                <a:lnTo>
                  <a:pt x="354" y="1398"/>
                </a:lnTo>
                <a:lnTo>
                  <a:pt x="360" y="1404"/>
                </a:lnTo>
                <a:lnTo>
                  <a:pt x="366" y="1404"/>
                </a:lnTo>
                <a:lnTo>
                  <a:pt x="372" y="1410"/>
                </a:lnTo>
                <a:lnTo>
                  <a:pt x="384" y="1410"/>
                </a:lnTo>
                <a:lnTo>
                  <a:pt x="378" y="1410"/>
                </a:lnTo>
                <a:lnTo>
                  <a:pt x="384" y="1410"/>
                </a:lnTo>
                <a:lnTo>
                  <a:pt x="390" y="1410"/>
                </a:lnTo>
                <a:lnTo>
                  <a:pt x="396" y="1416"/>
                </a:lnTo>
                <a:lnTo>
                  <a:pt x="402" y="1410"/>
                </a:lnTo>
                <a:lnTo>
                  <a:pt x="402" y="1416"/>
                </a:lnTo>
              </a:path>
            </a:pathLst>
          </a:custGeom>
          <a:noFill/>
          <a:ln w="1270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3155" name="Freeform 87">
            <a:extLst>
              <a:ext uri="{FF2B5EF4-FFF2-40B4-BE49-F238E27FC236}">
                <a16:creationId xmlns:a16="http://schemas.microsoft.com/office/drawing/2014/main" id="{6857D2DF-078E-417C-BB74-ED9FD7F9A5FF}"/>
              </a:ext>
            </a:extLst>
          </p:cNvPr>
          <p:cNvSpPr>
            <a:spLocks/>
          </p:cNvSpPr>
          <p:nvPr/>
        </p:nvSpPr>
        <p:spPr bwMode="auto">
          <a:xfrm>
            <a:off x="3876675" y="4000500"/>
            <a:ext cx="1076325" cy="9525"/>
          </a:xfrm>
          <a:custGeom>
            <a:avLst/>
            <a:gdLst>
              <a:gd name="T0" fmla="*/ 6 w 678"/>
              <a:gd name="T1" fmla="*/ 0 h 6"/>
              <a:gd name="T2" fmla="*/ 24 w 678"/>
              <a:gd name="T3" fmla="*/ 0 h 6"/>
              <a:gd name="T4" fmla="*/ 42 w 678"/>
              <a:gd name="T5" fmla="*/ 0 h 6"/>
              <a:gd name="T6" fmla="*/ 60 w 678"/>
              <a:gd name="T7" fmla="*/ 6 h 6"/>
              <a:gd name="T8" fmla="*/ 72 w 678"/>
              <a:gd name="T9" fmla="*/ 0 h 6"/>
              <a:gd name="T10" fmla="*/ 78 w 678"/>
              <a:gd name="T11" fmla="*/ 6 h 6"/>
              <a:gd name="T12" fmla="*/ 84 w 678"/>
              <a:gd name="T13" fmla="*/ 0 h 6"/>
              <a:gd name="T14" fmla="*/ 96 w 678"/>
              <a:gd name="T15" fmla="*/ 6 h 6"/>
              <a:gd name="T16" fmla="*/ 102 w 678"/>
              <a:gd name="T17" fmla="*/ 0 h 6"/>
              <a:gd name="T18" fmla="*/ 108 w 678"/>
              <a:gd name="T19" fmla="*/ 6 h 6"/>
              <a:gd name="T20" fmla="*/ 114 w 678"/>
              <a:gd name="T21" fmla="*/ 0 h 6"/>
              <a:gd name="T22" fmla="*/ 126 w 678"/>
              <a:gd name="T23" fmla="*/ 6 h 6"/>
              <a:gd name="T24" fmla="*/ 144 w 678"/>
              <a:gd name="T25" fmla="*/ 6 h 6"/>
              <a:gd name="T26" fmla="*/ 162 w 678"/>
              <a:gd name="T27" fmla="*/ 6 h 6"/>
              <a:gd name="T28" fmla="*/ 180 w 678"/>
              <a:gd name="T29" fmla="*/ 6 h 6"/>
              <a:gd name="T30" fmla="*/ 198 w 678"/>
              <a:gd name="T31" fmla="*/ 6 h 6"/>
              <a:gd name="T32" fmla="*/ 216 w 678"/>
              <a:gd name="T33" fmla="*/ 6 h 6"/>
              <a:gd name="T34" fmla="*/ 234 w 678"/>
              <a:gd name="T35" fmla="*/ 6 h 6"/>
              <a:gd name="T36" fmla="*/ 252 w 678"/>
              <a:gd name="T37" fmla="*/ 6 h 6"/>
              <a:gd name="T38" fmla="*/ 270 w 678"/>
              <a:gd name="T39" fmla="*/ 6 h 6"/>
              <a:gd name="T40" fmla="*/ 288 w 678"/>
              <a:gd name="T41" fmla="*/ 6 h 6"/>
              <a:gd name="T42" fmla="*/ 306 w 678"/>
              <a:gd name="T43" fmla="*/ 6 h 6"/>
              <a:gd name="T44" fmla="*/ 324 w 678"/>
              <a:gd name="T45" fmla="*/ 6 h 6"/>
              <a:gd name="T46" fmla="*/ 342 w 678"/>
              <a:gd name="T47" fmla="*/ 6 h 6"/>
              <a:gd name="T48" fmla="*/ 360 w 678"/>
              <a:gd name="T49" fmla="*/ 6 h 6"/>
              <a:gd name="T50" fmla="*/ 378 w 678"/>
              <a:gd name="T51" fmla="*/ 6 h 6"/>
              <a:gd name="T52" fmla="*/ 396 w 678"/>
              <a:gd name="T53" fmla="*/ 6 h 6"/>
              <a:gd name="T54" fmla="*/ 414 w 678"/>
              <a:gd name="T55" fmla="*/ 6 h 6"/>
              <a:gd name="T56" fmla="*/ 432 w 678"/>
              <a:gd name="T57" fmla="*/ 6 h 6"/>
              <a:gd name="T58" fmla="*/ 450 w 678"/>
              <a:gd name="T59" fmla="*/ 6 h 6"/>
              <a:gd name="T60" fmla="*/ 468 w 678"/>
              <a:gd name="T61" fmla="*/ 6 h 6"/>
              <a:gd name="T62" fmla="*/ 486 w 678"/>
              <a:gd name="T63" fmla="*/ 6 h 6"/>
              <a:gd name="T64" fmla="*/ 504 w 678"/>
              <a:gd name="T65" fmla="*/ 6 h 6"/>
              <a:gd name="T66" fmla="*/ 522 w 678"/>
              <a:gd name="T67" fmla="*/ 6 h 6"/>
              <a:gd name="T68" fmla="*/ 540 w 678"/>
              <a:gd name="T69" fmla="*/ 6 h 6"/>
              <a:gd name="T70" fmla="*/ 558 w 678"/>
              <a:gd name="T71" fmla="*/ 6 h 6"/>
              <a:gd name="T72" fmla="*/ 576 w 678"/>
              <a:gd name="T73" fmla="*/ 6 h 6"/>
              <a:gd name="T74" fmla="*/ 594 w 678"/>
              <a:gd name="T75" fmla="*/ 6 h 6"/>
              <a:gd name="T76" fmla="*/ 612 w 678"/>
              <a:gd name="T77" fmla="*/ 6 h 6"/>
              <a:gd name="T78" fmla="*/ 630 w 678"/>
              <a:gd name="T79" fmla="*/ 6 h 6"/>
              <a:gd name="T80" fmla="*/ 648 w 678"/>
              <a:gd name="T81" fmla="*/ 6 h 6"/>
              <a:gd name="T82" fmla="*/ 666 w 678"/>
              <a:gd name="T83" fmla="*/ 6 h 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8"/>
              <a:gd name="T127" fmla="*/ 0 h 6"/>
              <a:gd name="T128" fmla="*/ 678 w 678"/>
              <a:gd name="T129" fmla="*/ 6 h 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8" h="6">
                <a:moveTo>
                  <a:pt x="0" y="0"/>
                </a:moveTo>
                <a:lnTo>
                  <a:pt x="12" y="0"/>
                </a:lnTo>
                <a:lnTo>
                  <a:pt x="6" y="0"/>
                </a:lnTo>
                <a:lnTo>
                  <a:pt x="12" y="0"/>
                </a:lnTo>
                <a:lnTo>
                  <a:pt x="18" y="0"/>
                </a:lnTo>
                <a:lnTo>
                  <a:pt x="24" y="0"/>
                </a:lnTo>
                <a:lnTo>
                  <a:pt x="30" y="0"/>
                </a:lnTo>
                <a:lnTo>
                  <a:pt x="36" y="0"/>
                </a:lnTo>
                <a:lnTo>
                  <a:pt x="42" y="0"/>
                </a:lnTo>
                <a:lnTo>
                  <a:pt x="48" y="0"/>
                </a:lnTo>
                <a:lnTo>
                  <a:pt x="54" y="0"/>
                </a:lnTo>
                <a:lnTo>
                  <a:pt x="60" y="6"/>
                </a:lnTo>
                <a:lnTo>
                  <a:pt x="66" y="0"/>
                </a:lnTo>
                <a:lnTo>
                  <a:pt x="66" y="6"/>
                </a:lnTo>
                <a:lnTo>
                  <a:pt x="72" y="0"/>
                </a:lnTo>
                <a:lnTo>
                  <a:pt x="72" y="6"/>
                </a:lnTo>
                <a:lnTo>
                  <a:pt x="78" y="0"/>
                </a:lnTo>
                <a:lnTo>
                  <a:pt x="78" y="6"/>
                </a:lnTo>
                <a:lnTo>
                  <a:pt x="78" y="0"/>
                </a:lnTo>
                <a:lnTo>
                  <a:pt x="84" y="6"/>
                </a:lnTo>
                <a:lnTo>
                  <a:pt x="84" y="0"/>
                </a:lnTo>
                <a:lnTo>
                  <a:pt x="90" y="6"/>
                </a:lnTo>
                <a:lnTo>
                  <a:pt x="90" y="0"/>
                </a:lnTo>
                <a:lnTo>
                  <a:pt x="96" y="6"/>
                </a:lnTo>
                <a:lnTo>
                  <a:pt x="96" y="0"/>
                </a:lnTo>
                <a:lnTo>
                  <a:pt x="96" y="6"/>
                </a:lnTo>
                <a:lnTo>
                  <a:pt x="102" y="0"/>
                </a:lnTo>
                <a:lnTo>
                  <a:pt x="102" y="6"/>
                </a:lnTo>
                <a:lnTo>
                  <a:pt x="108" y="0"/>
                </a:lnTo>
                <a:lnTo>
                  <a:pt x="108" y="6"/>
                </a:lnTo>
                <a:lnTo>
                  <a:pt x="114" y="0"/>
                </a:lnTo>
                <a:lnTo>
                  <a:pt x="114" y="6"/>
                </a:lnTo>
                <a:lnTo>
                  <a:pt x="114" y="0"/>
                </a:lnTo>
                <a:lnTo>
                  <a:pt x="120" y="6"/>
                </a:lnTo>
                <a:lnTo>
                  <a:pt x="120" y="0"/>
                </a:lnTo>
                <a:lnTo>
                  <a:pt x="126" y="6"/>
                </a:lnTo>
                <a:lnTo>
                  <a:pt x="132" y="6"/>
                </a:lnTo>
                <a:lnTo>
                  <a:pt x="138" y="6"/>
                </a:lnTo>
                <a:lnTo>
                  <a:pt x="144" y="6"/>
                </a:lnTo>
                <a:lnTo>
                  <a:pt x="150" y="6"/>
                </a:lnTo>
                <a:lnTo>
                  <a:pt x="156" y="6"/>
                </a:lnTo>
                <a:lnTo>
                  <a:pt x="162" y="6"/>
                </a:lnTo>
                <a:lnTo>
                  <a:pt x="168" y="6"/>
                </a:lnTo>
                <a:lnTo>
                  <a:pt x="174" y="6"/>
                </a:lnTo>
                <a:lnTo>
                  <a:pt x="180" y="6"/>
                </a:lnTo>
                <a:lnTo>
                  <a:pt x="186" y="6"/>
                </a:lnTo>
                <a:lnTo>
                  <a:pt x="192" y="6"/>
                </a:lnTo>
                <a:lnTo>
                  <a:pt x="198" y="6"/>
                </a:lnTo>
                <a:lnTo>
                  <a:pt x="204" y="6"/>
                </a:lnTo>
                <a:lnTo>
                  <a:pt x="210" y="6"/>
                </a:lnTo>
                <a:lnTo>
                  <a:pt x="216" y="6"/>
                </a:lnTo>
                <a:lnTo>
                  <a:pt x="222" y="6"/>
                </a:lnTo>
                <a:lnTo>
                  <a:pt x="228" y="6"/>
                </a:lnTo>
                <a:lnTo>
                  <a:pt x="234" y="6"/>
                </a:lnTo>
                <a:lnTo>
                  <a:pt x="240" y="6"/>
                </a:lnTo>
                <a:lnTo>
                  <a:pt x="246" y="6"/>
                </a:lnTo>
                <a:lnTo>
                  <a:pt x="252" y="6"/>
                </a:lnTo>
                <a:lnTo>
                  <a:pt x="258" y="6"/>
                </a:lnTo>
                <a:lnTo>
                  <a:pt x="264" y="6"/>
                </a:lnTo>
                <a:lnTo>
                  <a:pt x="270" y="6"/>
                </a:lnTo>
                <a:lnTo>
                  <a:pt x="276" y="6"/>
                </a:lnTo>
                <a:lnTo>
                  <a:pt x="282" y="6"/>
                </a:lnTo>
                <a:lnTo>
                  <a:pt x="288" y="6"/>
                </a:lnTo>
                <a:lnTo>
                  <a:pt x="294" y="6"/>
                </a:lnTo>
                <a:lnTo>
                  <a:pt x="300" y="6"/>
                </a:lnTo>
                <a:lnTo>
                  <a:pt x="306" y="6"/>
                </a:lnTo>
                <a:lnTo>
                  <a:pt x="312" y="6"/>
                </a:lnTo>
                <a:lnTo>
                  <a:pt x="318" y="6"/>
                </a:lnTo>
                <a:lnTo>
                  <a:pt x="324" y="6"/>
                </a:lnTo>
                <a:lnTo>
                  <a:pt x="330" y="6"/>
                </a:lnTo>
                <a:lnTo>
                  <a:pt x="336" y="6"/>
                </a:lnTo>
                <a:lnTo>
                  <a:pt x="342" y="6"/>
                </a:lnTo>
                <a:lnTo>
                  <a:pt x="348" y="6"/>
                </a:lnTo>
                <a:lnTo>
                  <a:pt x="354" y="6"/>
                </a:lnTo>
                <a:lnTo>
                  <a:pt x="360" y="6"/>
                </a:lnTo>
                <a:lnTo>
                  <a:pt x="366" y="6"/>
                </a:lnTo>
                <a:lnTo>
                  <a:pt x="372" y="6"/>
                </a:lnTo>
                <a:lnTo>
                  <a:pt x="378" y="6"/>
                </a:lnTo>
                <a:lnTo>
                  <a:pt x="384" y="6"/>
                </a:lnTo>
                <a:lnTo>
                  <a:pt x="390" y="6"/>
                </a:lnTo>
                <a:lnTo>
                  <a:pt x="396" y="6"/>
                </a:lnTo>
                <a:lnTo>
                  <a:pt x="402" y="6"/>
                </a:lnTo>
                <a:lnTo>
                  <a:pt x="408" y="6"/>
                </a:lnTo>
                <a:lnTo>
                  <a:pt x="414" y="6"/>
                </a:lnTo>
                <a:lnTo>
                  <a:pt x="420" y="6"/>
                </a:lnTo>
                <a:lnTo>
                  <a:pt x="426" y="6"/>
                </a:lnTo>
                <a:lnTo>
                  <a:pt x="432" y="6"/>
                </a:lnTo>
                <a:lnTo>
                  <a:pt x="438" y="6"/>
                </a:lnTo>
                <a:lnTo>
                  <a:pt x="444" y="6"/>
                </a:lnTo>
                <a:lnTo>
                  <a:pt x="450" y="6"/>
                </a:lnTo>
                <a:lnTo>
                  <a:pt x="456" y="6"/>
                </a:lnTo>
                <a:lnTo>
                  <a:pt x="462" y="6"/>
                </a:lnTo>
                <a:lnTo>
                  <a:pt x="468" y="6"/>
                </a:lnTo>
                <a:lnTo>
                  <a:pt x="474" y="6"/>
                </a:lnTo>
                <a:lnTo>
                  <a:pt x="480" y="6"/>
                </a:lnTo>
                <a:lnTo>
                  <a:pt x="486" y="6"/>
                </a:lnTo>
                <a:lnTo>
                  <a:pt x="492" y="6"/>
                </a:lnTo>
                <a:lnTo>
                  <a:pt x="498" y="6"/>
                </a:lnTo>
                <a:lnTo>
                  <a:pt x="504" y="6"/>
                </a:lnTo>
                <a:lnTo>
                  <a:pt x="510" y="6"/>
                </a:lnTo>
                <a:lnTo>
                  <a:pt x="516" y="6"/>
                </a:lnTo>
                <a:lnTo>
                  <a:pt x="522" y="6"/>
                </a:lnTo>
                <a:lnTo>
                  <a:pt x="528" y="6"/>
                </a:lnTo>
                <a:lnTo>
                  <a:pt x="534" y="6"/>
                </a:lnTo>
                <a:lnTo>
                  <a:pt x="540" y="6"/>
                </a:lnTo>
                <a:lnTo>
                  <a:pt x="546" y="6"/>
                </a:lnTo>
                <a:lnTo>
                  <a:pt x="552" y="6"/>
                </a:lnTo>
                <a:lnTo>
                  <a:pt x="558" y="6"/>
                </a:lnTo>
                <a:lnTo>
                  <a:pt x="564" y="6"/>
                </a:lnTo>
                <a:lnTo>
                  <a:pt x="570" y="6"/>
                </a:lnTo>
                <a:lnTo>
                  <a:pt x="576" y="6"/>
                </a:lnTo>
                <a:lnTo>
                  <a:pt x="582" y="6"/>
                </a:lnTo>
                <a:lnTo>
                  <a:pt x="588" y="6"/>
                </a:lnTo>
                <a:lnTo>
                  <a:pt x="594" y="6"/>
                </a:lnTo>
                <a:lnTo>
                  <a:pt x="600" y="6"/>
                </a:lnTo>
                <a:lnTo>
                  <a:pt x="606" y="6"/>
                </a:lnTo>
                <a:lnTo>
                  <a:pt x="612" y="6"/>
                </a:lnTo>
                <a:lnTo>
                  <a:pt x="618" y="6"/>
                </a:lnTo>
                <a:lnTo>
                  <a:pt x="624" y="6"/>
                </a:lnTo>
                <a:lnTo>
                  <a:pt x="630" y="6"/>
                </a:lnTo>
                <a:lnTo>
                  <a:pt x="636" y="6"/>
                </a:lnTo>
                <a:lnTo>
                  <a:pt x="642" y="6"/>
                </a:lnTo>
                <a:lnTo>
                  <a:pt x="648" y="6"/>
                </a:lnTo>
                <a:lnTo>
                  <a:pt x="654" y="6"/>
                </a:lnTo>
                <a:lnTo>
                  <a:pt x="660" y="6"/>
                </a:lnTo>
                <a:lnTo>
                  <a:pt x="666" y="6"/>
                </a:lnTo>
                <a:lnTo>
                  <a:pt x="672" y="6"/>
                </a:lnTo>
                <a:lnTo>
                  <a:pt x="678" y="6"/>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3156" name="Freeform 88">
            <a:extLst>
              <a:ext uri="{FF2B5EF4-FFF2-40B4-BE49-F238E27FC236}">
                <a16:creationId xmlns:a16="http://schemas.microsoft.com/office/drawing/2014/main" id="{29AF7F63-259F-4190-BB40-D1F716923BF8}"/>
              </a:ext>
            </a:extLst>
          </p:cNvPr>
          <p:cNvSpPr>
            <a:spLocks/>
          </p:cNvSpPr>
          <p:nvPr/>
        </p:nvSpPr>
        <p:spPr bwMode="auto">
          <a:xfrm>
            <a:off x="4953000" y="4010025"/>
            <a:ext cx="1209675" cy="1588"/>
          </a:xfrm>
          <a:custGeom>
            <a:avLst/>
            <a:gdLst>
              <a:gd name="T0" fmla="*/ 12 w 762"/>
              <a:gd name="T1" fmla="*/ 0 h 1588"/>
              <a:gd name="T2" fmla="*/ 30 w 762"/>
              <a:gd name="T3" fmla="*/ 0 h 1588"/>
              <a:gd name="T4" fmla="*/ 48 w 762"/>
              <a:gd name="T5" fmla="*/ 0 h 1588"/>
              <a:gd name="T6" fmla="*/ 66 w 762"/>
              <a:gd name="T7" fmla="*/ 0 h 1588"/>
              <a:gd name="T8" fmla="*/ 84 w 762"/>
              <a:gd name="T9" fmla="*/ 0 h 1588"/>
              <a:gd name="T10" fmla="*/ 102 w 762"/>
              <a:gd name="T11" fmla="*/ 0 h 1588"/>
              <a:gd name="T12" fmla="*/ 120 w 762"/>
              <a:gd name="T13" fmla="*/ 0 h 1588"/>
              <a:gd name="T14" fmla="*/ 138 w 762"/>
              <a:gd name="T15" fmla="*/ 0 h 1588"/>
              <a:gd name="T16" fmla="*/ 156 w 762"/>
              <a:gd name="T17" fmla="*/ 0 h 1588"/>
              <a:gd name="T18" fmla="*/ 174 w 762"/>
              <a:gd name="T19" fmla="*/ 0 h 1588"/>
              <a:gd name="T20" fmla="*/ 192 w 762"/>
              <a:gd name="T21" fmla="*/ 0 h 1588"/>
              <a:gd name="T22" fmla="*/ 210 w 762"/>
              <a:gd name="T23" fmla="*/ 0 h 1588"/>
              <a:gd name="T24" fmla="*/ 228 w 762"/>
              <a:gd name="T25" fmla="*/ 0 h 1588"/>
              <a:gd name="T26" fmla="*/ 246 w 762"/>
              <a:gd name="T27" fmla="*/ 0 h 1588"/>
              <a:gd name="T28" fmla="*/ 264 w 762"/>
              <a:gd name="T29" fmla="*/ 0 h 1588"/>
              <a:gd name="T30" fmla="*/ 282 w 762"/>
              <a:gd name="T31" fmla="*/ 0 h 1588"/>
              <a:gd name="T32" fmla="*/ 300 w 762"/>
              <a:gd name="T33" fmla="*/ 0 h 1588"/>
              <a:gd name="T34" fmla="*/ 318 w 762"/>
              <a:gd name="T35" fmla="*/ 0 h 1588"/>
              <a:gd name="T36" fmla="*/ 336 w 762"/>
              <a:gd name="T37" fmla="*/ 0 h 1588"/>
              <a:gd name="T38" fmla="*/ 354 w 762"/>
              <a:gd name="T39" fmla="*/ 0 h 1588"/>
              <a:gd name="T40" fmla="*/ 372 w 762"/>
              <a:gd name="T41" fmla="*/ 0 h 1588"/>
              <a:gd name="T42" fmla="*/ 390 w 762"/>
              <a:gd name="T43" fmla="*/ 0 h 1588"/>
              <a:gd name="T44" fmla="*/ 408 w 762"/>
              <a:gd name="T45" fmla="*/ 0 h 1588"/>
              <a:gd name="T46" fmla="*/ 426 w 762"/>
              <a:gd name="T47" fmla="*/ 0 h 1588"/>
              <a:gd name="T48" fmla="*/ 444 w 762"/>
              <a:gd name="T49" fmla="*/ 0 h 1588"/>
              <a:gd name="T50" fmla="*/ 462 w 762"/>
              <a:gd name="T51" fmla="*/ 0 h 1588"/>
              <a:gd name="T52" fmla="*/ 480 w 762"/>
              <a:gd name="T53" fmla="*/ 0 h 1588"/>
              <a:gd name="T54" fmla="*/ 498 w 762"/>
              <a:gd name="T55" fmla="*/ 0 h 1588"/>
              <a:gd name="T56" fmla="*/ 516 w 762"/>
              <a:gd name="T57" fmla="*/ 0 h 1588"/>
              <a:gd name="T58" fmla="*/ 534 w 762"/>
              <a:gd name="T59" fmla="*/ 0 h 1588"/>
              <a:gd name="T60" fmla="*/ 552 w 762"/>
              <a:gd name="T61" fmla="*/ 0 h 1588"/>
              <a:gd name="T62" fmla="*/ 570 w 762"/>
              <a:gd name="T63" fmla="*/ 0 h 1588"/>
              <a:gd name="T64" fmla="*/ 588 w 762"/>
              <a:gd name="T65" fmla="*/ 0 h 1588"/>
              <a:gd name="T66" fmla="*/ 606 w 762"/>
              <a:gd name="T67" fmla="*/ 0 h 1588"/>
              <a:gd name="T68" fmla="*/ 624 w 762"/>
              <a:gd name="T69" fmla="*/ 0 h 1588"/>
              <a:gd name="T70" fmla="*/ 642 w 762"/>
              <a:gd name="T71" fmla="*/ 0 h 1588"/>
              <a:gd name="T72" fmla="*/ 660 w 762"/>
              <a:gd name="T73" fmla="*/ 0 h 1588"/>
              <a:gd name="T74" fmla="*/ 678 w 762"/>
              <a:gd name="T75" fmla="*/ 0 h 1588"/>
              <a:gd name="T76" fmla="*/ 696 w 762"/>
              <a:gd name="T77" fmla="*/ 0 h 1588"/>
              <a:gd name="T78" fmla="*/ 714 w 762"/>
              <a:gd name="T79" fmla="*/ 0 h 1588"/>
              <a:gd name="T80" fmla="*/ 732 w 762"/>
              <a:gd name="T81" fmla="*/ 0 h 1588"/>
              <a:gd name="T82" fmla="*/ 750 w 762"/>
              <a:gd name="T83" fmla="*/ 0 h 15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62"/>
              <a:gd name="T127" fmla="*/ 0 h 1588"/>
              <a:gd name="T128" fmla="*/ 762 w 762"/>
              <a:gd name="T129" fmla="*/ 1588 h 15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62" h="1588">
                <a:moveTo>
                  <a:pt x="0" y="0"/>
                </a:moveTo>
                <a:lnTo>
                  <a:pt x="6" y="0"/>
                </a:lnTo>
                <a:lnTo>
                  <a:pt x="12" y="0"/>
                </a:lnTo>
                <a:lnTo>
                  <a:pt x="18" y="0"/>
                </a:lnTo>
                <a:lnTo>
                  <a:pt x="24" y="0"/>
                </a:lnTo>
                <a:lnTo>
                  <a:pt x="30" y="0"/>
                </a:lnTo>
                <a:lnTo>
                  <a:pt x="36" y="0"/>
                </a:lnTo>
                <a:lnTo>
                  <a:pt x="42" y="0"/>
                </a:lnTo>
                <a:lnTo>
                  <a:pt x="48" y="0"/>
                </a:lnTo>
                <a:lnTo>
                  <a:pt x="54" y="0"/>
                </a:lnTo>
                <a:lnTo>
                  <a:pt x="60" y="0"/>
                </a:lnTo>
                <a:lnTo>
                  <a:pt x="66" y="0"/>
                </a:lnTo>
                <a:lnTo>
                  <a:pt x="72" y="0"/>
                </a:lnTo>
                <a:lnTo>
                  <a:pt x="78" y="0"/>
                </a:lnTo>
                <a:lnTo>
                  <a:pt x="84" y="0"/>
                </a:lnTo>
                <a:lnTo>
                  <a:pt x="90" y="0"/>
                </a:lnTo>
                <a:lnTo>
                  <a:pt x="96" y="0"/>
                </a:lnTo>
                <a:lnTo>
                  <a:pt x="102" y="0"/>
                </a:lnTo>
                <a:lnTo>
                  <a:pt x="108" y="0"/>
                </a:lnTo>
                <a:lnTo>
                  <a:pt x="114" y="0"/>
                </a:lnTo>
                <a:lnTo>
                  <a:pt x="120" y="0"/>
                </a:lnTo>
                <a:lnTo>
                  <a:pt x="126" y="0"/>
                </a:lnTo>
                <a:lnTo>
                  <a:pt x="132" y="0"/>
                </a:lnTo>
                <a:lnTo>
                  <a:pt x="138" y="0"/>
                </a:lnTo>
                <a:lnTo>
                  <a:pt x="144" y="0"/>
                </a:lnTo>
                <a:lnTo>
                  <a:pt x="150" y="0"/>
                </a:lnTo>
                <a:lnTo>
                  <a:pt x="156" y="0"/>
                </a:lnTo>
                <a:lnTo>
                  <a:pt x="162" y="0"/>
                </a:lnTo>
                <a:lnTo>
                  <a:pt x="168" y="0"/>
                </a:lnTo>
                <a:lnTo>
                  <a:pt x="174" y="0"/>
                </a:lnTo>
                <a:lnTo>
                  <a:pt x="180" y="0"/>
                </a:lnTo>
                <a:lnTo>
                  <a:pt x="186" y="0"/>
                </a:lnTo>
                <a:lnTo>
                  <a:pt x="192" y="0"/>
                </a:lnTo>
                <a:lnTo>
                  <a:pt x="198" y="0"/>
                </a:lnTo>
                <a:lnTo>
                  <a:pt x="204" y="0"/>
                </a:lnTo>
                <a:lnTo>
                  <a:pt x="210" y="0"/>
                </a:lnTo>
                <a:lnTo>
                  <a:pt x="216" y="0"/>
                </a:lnTo>
                <a:lnTo>
                  <a:pt x="222" y="0"/>
                </a:lnTo>
                <a:lnTo>
                  <a:pt x="228" y="0"/>
                </a:lnTo>
                <a:lnTo>
                  <a:pt x="234" y="0"/>
                </a:lnTo>
                <a:lnTo>
                  <a:pt x="240" y="0"/>
                </a:lnTo>
                <a:lnTo>
                  <a:pt x="246" y="0"/>
                </a:lnTo>
                <a:lnTo>
                  <a:pt x="252" y="0"/>
                </a:lnTo>
                <a:lnTo>
                  <a:pt x="258" y="0"/>
                </a:lnTo>
                <a:lnTo>
                  <a:pt x="264" y="0"/>
                </a:lnTo>
                <a:lnTo>
                  <a:pt x="270" y="0"/>
                </a:lnTo>
                <a:lnTo>
                  <a:pt x="276" y="0"/>
                </a:lnTo>
                <a:lnTo>
                  <a:pt x="282" y="0"/>
                </a:lnTo>
                <a:lnTo>
                  <a:pt x="288" y="0"/>
                </a:lnTo>
                <a:lnTo>
                  <a:pt x="294" y="0"/>
                </a:lnTo>
                <a:lnTo>
                  <a:pt x="300" y="0"/>
                </a:lnTo>
                <a:lnTo>
                  <a:pt x="306" y="0"/>
                </a:lnTo>
                <a:lnTo>
                  <a:pt x="312" y="0"/>
                </a:lnTo>
                <a:lnTo>
                  <a:pt x="318" y="0"/>
                </a:lnTo>
                <a:lnTo>
                  <a:pt x="324" y="0"/>
                </a:lnTo>
                <a:lnTo>
                  <a:pt x="330" y="0"/>
                </a:lnTo>
                <a:lnTo>
                  <a:pt x="336" y="0"/>
                </a:lnTo>
                <a:lnTo>
                  <a:pt x="342" y="0"/>
                </a:lnTo>
                <a:lnTo>
                  <a:pt x="348" y="0"/>
                </a:lnTo>
                <a:lnTo>
                  <a:pt x="354" y="0"/>
                </a:lnTo>
                <a:lnTo>
                  <a:pt x="360" y="0"/>
                </a:lnTo>
                <a:lnTo>
                  <a:pt x="366" y="0"/>
                </a:lnTo>
                <a:lnTo>
                  <a:pt x="372" y="0"/>
                </a:lnTo>
                <a:lnTo>
                  <a:pt x="378" y="0"/>
                </a:lnTo>
                <a:lnTo>
                  <a:pt x="384" y="0"/>
                </a:lnTo>
                <a:lnTo>
                  <a:pt x="390" y="0"/>
                </a:lnTo>
                <a:lnTo>
                  <a:pt x="396" y="0"/>
                </a:lnTo>
                <a:lnTo>
                  <a:pt x="402" y="0"/>
                </a:lnTo>
                <a:lnTo>
                  <a:pt x="408" y="0"/>
                </a:lnTo>
                <a:lnTo>
                  <a:pt x="414" y="0"/>
                </a:lnTo>
                <a:lnTo>
                  <a:pt x="420" y="0"/>
                </a:lnTo>
                <a:lnTo>
                  <a:pt x="426" y="0"/>
                </a:lnTo>
                <a:lnTo>
                  <a:pt x="432" y="0"/>
                </a:lnTo>
                <a:lnTo>
                  <a:pt x="438" y="0"/>
                </a:lnTo>
                <a:lnTo>
                  <a:pt x="444" y="0"/>
                </a:lnTo>
                <a:lnTo>
                  <a:pt x="450" y="0"/>
                </a:lnTo>
                <a:lnTo>
                  <a:pt x="456" y="0"/>
                </a:lnTo>
                <a:lnTo>
                  <a:pt x="462" y="0"/>
                </a:lnTo>
                <a:lnTo>
                  <a:pt x="468" y="0"/>
                </a:lnTo>
                <a:lnTo>
                  <a:pt x="474" y="0"/>
                </a:lnTo>
                <a:lnTo>
                  <a:pt x="480" y="0"/>
                </a:lnTo>
                <a:lnTo>
                  <a:pt x="486" y="0"/>
                </a:lnTo>
                <a:lnTo>
                  <a:pt x="492" y="0"/>
                </a:lnTo>
                <a:lnTo>
                  <a:pt x="498" y="0"/>
                </a:lnTo>
                <a:lnTo>
                  <a:pt x="504" y="0"/>
                </a:lnTo>
                <a:lnTo>
                  <a:pt x="510" y="0"/>
                </a:lnTo>
                <a:lnTo>
                  <a:pt x="516" y="0"/>
                </a:lnTo>
                <a:lnTo>
                  <a:pt x="522" y="0"/>
                </a:lnTo>
                <a:lnTo>
                  <a:pt x="528" y="0"/>
                </a:lnTo>
                <a:lnTo>
                  <a:pt x="534" y="0"/>
                </a:lnTo>
                <a:lnTo>
                  <a:pt x="540" y="0"/>
                </a:lnTo>
                <a:lnTo>
                  <a:pt x="546" y="0"/>
                </a:lnTo>
                <a:lnTo>
                  <a:pt x="552" y="0"/>
                </a:lnTo>
                <a:lnTo>
                  <a:pt x="558" y="0"/>
                </a:lnTo>
                <a:lnTo>
                  <a:pt x="564" y="0"/>
                </a:lnTo>
                <a:lnTo>
                  <a:pt x="570" y="0"/>
                </a:lnTo>
                <a:lnTo>
                  <a:pt x="576" y="0"/>
                </a:lnTo>
                <a:lnTo>
                  <a:pt x="582" y="0"/>
                </a:lnTo>
                <a:lnTo>
                  <a:pt x="588" y="0"/>
                </a:lnTo>
                <a:lnTo>
                  <a:pt x="594" y="0"/>
                </a:lnTo>
                <a:lnTo>
                  <a:pt x="600" y="0"/>
                </a:lnTo>
                <a:lnTo>
                  <a:pt x="606" y="0"/>
                </a:lnTo>
                <a:lnTo>
                  <a:pt x="612" y="0"/>
                </a:lnTo>
                <a:lnTo>
                  <a:pt x="618" y="0"/>
                </a:lnTo>
                <a:lnTo>
                  <a:pt x="624" y="0"/>
                </a:lnTo>
                <a:lnTo>
                  <a:pt x="630" y="0"/>
                </a:lnTo>
                <a:lnTo>
                  <a:pt x="636" y="0"/>
                </a:lnTo>
                <a:lnTo>
                  <a:pt x="642" y="0"/>
                </a:lnTo>
                <a:lnTo>
                  <a:pt x="648" y="0"/>
                </a:lnTo>
                <a:lnTo>
                  <a:pt x="654" y="0"/>
                </a:lnTo>
                <a:lnTo>
                  <a:pt x="660" y="0"/>
                </a:lnTo>
                <a:lnTo>
                  <a:pt x="666" y="0"/>
                </a:lnTo>
                <a:lnTo>
                  <a:pt x="672" y="0"/>
                </a:lnTo>
                <a:lnTo>
                  <a:pt x="678" y="0"/>
                </a:lnTo>
                <a:lnTo>
                  <a:pt x="684" y="0"/>
                </a:lnTo>
                <a:lnTo>
                  <a:pt x="690" y="0"/>
                </a:lnTo>
                <a:lnTo>
                  <a:pt x="696" y="0"/>
                </a:lnTo>
                <a:lnTo>
                  <a:pt x="702" y="0"/>
                </a:lnTo>
                <a:lnTo>
                  <a:pt x="708" y="0"/>
                </a:lnTo>
                <a:lnTo>
                  <a:pt x="714" y="0"/>
                </a:lnTo>
                <a:lnTo>
                  <a:pt x="720" y="0"/>
                </a:lnTo>
                <a:lnTo>
                  <a:pt x="726" y="0"/>
                </a:lnTo>
                <a:lnTo>
                  <a:pt x="732" y="0"/>
                </a:lnTo>
                <a:lnTo>
                  <a:pt x="738" y="0"/>
                </a:lnTo>
                <a:lnTo>
                  <a:pt x="744" y="0"/>
                </a:lnTo>
                <a:lnTo>
                  <a:pt x="750" y="0"/>
                </a:lnTo>
                <a:lnTo>
                  <a:pt x="756" y="0"/>
                </a:lnTo>
                <a:lnTo>
                  <a:pt x="762" y="0"/>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3157" name="Freeform 89">
            <a:extLst>
              <a:ext uri="{FF2B5EF4-FFF2-40B4-BE49-F238E27FC236}">
                <a16:creationId xmlns:a16="http://schemas.microsoft.com/office/drawing/2014/main" id="{77F28011-5EFC-4C33-85CC-424C05AC9870}"/>
              </a:ext>
            </a:extLst>
          </p:cNvPr>
          <p:cNvSpPr>
            <a:spLocks/>
          </p:cNvSpPr>
          <p:nvPr/>
        </p:nvSpPr>
        <p:spPr bwMode="auto">
          <a:xfrm>
            <a:off x="6162675" y="4010025"/>
            <a:ext cx="561975" cy="1588"/>
          </a:xfrm>
          <a:custGeom>
            <a:avLst/>
            <a:gdLst>
              <a:gd name="T0" fmla="*/ 0 w 354"/>
              <a:gd name="T1" fmla="*/ 0 h 1588"/>
              <a:gd name="T2" fmla="*/ 6 w 354"/>
              <a:gd name="T3" fmla="*/ 0 h 1588"/>
              <a:gd name="T4" fmla="*/ 12 w 354"/>
              <a:gd name="T5" fmla="*/ 0 h 1588"/>
              <a:gd name="T6" fmla="*/ 18 w 354"/>
              <a:gd name="T7" fmla="*/ 0 h 1588"/>
              <a:gd name="T8" fmla="*/ 24 w 354"/>
              <a:gd name="T9" fmla="*/ 0 h 1588"/>
              <a:gd name="T10" fmla="*/ 30 w 354"/>
              <a:gd name="T11" fmla="*/ 0 h 1588"/>
              <a:gd name="T12" fmla="*/ 36 w 354"/>
              <a:gd name="T13" fmla="*/ 0 h 1588"/>
              <a:gd name="T14" fmla="*/ 42 w 354"/>
              <a:gd name="T15" fmla="*/ 0 h 1588"/>
              <a:gd name="T16" fmla="*/ 48 w 354"/>
              <a:gd name="T17" fmla="*/ 0 h 1588"/>
              <a:gd name="T18" fmla="*/ 54 w 354"/>
              <a:gd name="T19" fmla="*/ 0 h 1588"/>
              <a:gd name="T20" fmla="*/ 60 w 354"/>
              <a:gd name="T21" fmla="*/ 0 h 1588"/>
              <a:gd name="T22" fmla="*/ 66 w 354"/>
              <a:gd name="T23" fmla="*/ 0 h 1588"/>
              <a:gd name="T24" fmla="*/ 72 w 354"/>
              <a:gd name="T25" fmla="*/ 0 h 1588"/>
              <a:gd name="T26" fmla="*/ 78 w 354"/>
              <a:gd name="T27" fmla="*/ 0 h 1588"/>
              <a:gd name="T28" fmla="*/ 84 w 354"/>
              <a:gd name="T29" fmla="*/ 0 h 1588"/>
              <a:gd name="T30" fmla="*/ 90 w 354"/>
              <a:gd name="T31" fmla="*/ 0 h 1588"/>
              <a:gd name="T32" fmla="*/ 96 w 354"/>
              <a:gd name="T33" fmla="*/ 0 h 1588"/>
              <a:gd name="T34" fmla="*/ 102 w 354"/>
              <a:gd name="T35" fmla="*/ 0 h 1588"/>
              <a:gd name="T36" fmla="*/ 108 w 354"/>
              <a:gd name="T37" fmla="*/ 0 h 1588"/>
              <a:gd name="T38" fmla="*/ 114 w 354"/>
              <a:gd name="T39" fmla="*/ 0 h 1588"/>
              <a:gd name="T40" fmla="*/ 120 w 354"/>
              <a:gd name="T41" fmla="*/ 0 h 1588"/>
              <a:gd name="T42" fmla="*/ 126 w 354"/>
              <a:gd name="T43" fmla="*/ 0 h 1588"/>
              <a:gd name="T44" fmla="*/ 132 w 354"/>
              <a:gd name="T45" fmla="*/ 0 h 1588"/>
              <a:gd name="T46" fmla="*/ 138 w 354"/>
              <a:gd name="T47" fmla="*/ 0 h 1588"/>
              <a:gd name="T48" fmla="*/ 144 w 354"/>
              <a:gd name="T49" fmla="*/ 0 h 1588"/>
              <a:gd name="T50" fmla="*/ 150 w 354"/>
              <a:gd name="T51" fmla="*/ 0 h 1588"/>
              <a:gd name="T52" fmla="*/ 156 w 354"/>
              <a:gd name="T53" fmla="*/ 0 h 1588"/>
              <a:gd name="T54" fmla="*/ 162 w 354"/>
              <a:gd name="T55" fmla="*/ 0 h 1588"/>
              <a:gd name="T56" fmla="*/ 168 w 354"/>
              <a:gd name="T57" fmla="*/ 0 h 1588"/>
              <a:gd name="T58" fmla="*/ 174 w 354"/>
              <a:gd name="T59" fmla="*/ 0 h 1588"/>
              <a:gd name="T60" fmla="*/ 180 w 354"/>
              <a:gd name="T61" fmla="*/ 0 h 1588"/>
              <a:gd name="T62" fmla="*/ 186 w 354"/>
              <a:gd name="T63" fmla="*/ 0 h 1588"/>
              <a:gd name="T64" fmla="*/ 192 w 354"/>
              <a:gd name="T65" fmla="*/ 0 h 1588"/>
              <a:gd name="T66" fmla="*/ 198 w 354"/>
              <a:gd name="T67" fmla="*/ 0 h 1588"/>
              <a:gd name="T68" fmla="*/ 204 w 354"/>
              <a:gd name="T69" fmla="*/ 0 h 1588"/>
              <a:gd name="T70" fmla="*/ 210 w 354"/>
              <a:gd name="T71" fmla="*/ 0 h 1588"/>
              <a:gd name="T72" fmla="*/ 216 w 354"/>
              <a:gd name="T73" fmla="*/ 0 h 1588"/>
              <a:gd name="T74" fmla="*/ 222 w 354"/>
              <a:gd name="T75" fmla="*/ 0 h 1588"/>
              <a:gd name="T76" fmla="*/ 228 w 354"/>
              <a:gd name="T77" fmla="*/ 0 h 1588"/>
              <a:gd name="T78" fmla="*/ 234 w 354"/>
              <a:gd name="T79" fmla="*/ 0 h 1588"/>
              <a:gd name="T80" fmla="*/ 240 w 354"/>
              <a:gd name="T81" fmla="*/ 0 h 1588"/>
              <a:gd name="T82" fmla="*/ 246 w 354"/>
              <a:gd name="T83" fmla="*/ 0 h 1588"/>
              <a:gd name="T84" fmla="*/ 252 w 354"/>
              <a:gd name="T85" fmla="*/ 0 h 1588"/>
              <a:gd name="T86" fmla="*/ 258 w 354"/>
              <a:gd name="T87" fmla="*/ 0 h 1588"/>
              <a:gd name="T88" fmla="*/ 264 w 354"/>
              <a:gd name="T89" fmla="*/ 0 h 1588"/>
              <a:gd name="T90" fmla="*/ 270 w 354"/>
              <a:gd name="T91" fmla="*/ 0 h 1588"/>
              <a:gd name="T92" fmla="*/ 276 w 354"/>
              <a:gd name="T93" fmla="*/ 0 h 1588"/>
              <a:gd name="T94" fmla="*/ 282 w 354"/>
              <a:gd name="T95" fmla="*/ 0 h 1588"/>
              <a:gd name="T96" fmla="*/ 288 w 354"/>
              <a:gd name="T97" fmla="*/ 0 h 1588"/>
              <a:gd name="T98" fmla="*/ 294 w 354"/>
              <a:gd name="T99" fmla="*/ 0 h 1588"/>
              <a:gd name="T100" fmla="*/ 300 w 354"/>
              <a:gd name="T101" fmla="*/ 0 h 1588"/>
              <a:gd name="T102" fmla="*/ 306 w 354"/>
              <a:gd name="T103" fmla="*/ 0 h 1588"/>
              <a:gd name="T104" fmla="*/ 312 w 354"/>
              <a:gd name="T105" fmla="*/ 0 h 1588"/>
              <a:gd name="T106" fmla="*/ 318 w 354"/>
              <a:gd name="T107" fmla="*/ 0 h 1588"/>
              <a:gd name="T108" fmla="*/ 324 w 354"/>
              <a:gd name="T109" fmla="*/ 0 h 1588"/>
              <a:gd name="T110" fmla="*/ 330 w 354"/>
              <a:gd name="T111" fmla="*/ 0 h 1588"/>
              <a:gd name="T112" fmla="*/ 336 w 354"/>
              <a:gd name="T113" fmla="*/ 0 h 1588"/>
              <a:gd name="T114" fmla="*/ 342 w 354"/>
              <a:gd name="T115" fmla="*/ 0 h 1588"/>
              <a:gd name="T116" fmla="*/ 348 w 354"/>
              <a:gd name="T117" fmla="*/ 0 h 1588"/>
              <a:gd name="T118" fmla="*/ 354 w 354"/>
              <a:gd name="T119" fmla="*/ 0 h 15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54"/>
              <a:gd name="T181" fmla="*/ 0 h 1588"/>
              <a:gd name="T182" fmla="*/ 354 w 354"/>
              <a:gd name="T183" fmla="*/ 1588 h 158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54" h="1588">
                <a:moveTo>
                  <a:pt x="0" y="0"/>
                </a:moveTo>
                <a:lnTo>
                  <a:pt x="6" y="0"/>
                </a:lnTo>
                <a:lnTo>
                  <a:pt x="12" y="0"/>
                </a:lnTo>
                <a:lnTo>
                  <a:pt x="18" y="0"/>
                </a:lnTo>
                <a:lnTo>
                  <a:pt x="24" y="0"/>
                </a:lnTo>
                <a:lnTo>
                  <a:pt x="30" y="0"/>
                </a:lnTo>
                <a:lnTo>
                  <a:pt x="36" y="0"/>
                </a:lnTo>
                <a:lnTo>
                  <a:pt x="42" y="0"/>
                </a:lnTo>
                <a:lnTo>
                  <a:pt x="48" y="0"/>
                </a:lnTo>
                <a:lnTo>
                  <a:pt x="54" y="0"/>
                </a:lnTo>
                <a:lnTo>
                  <a:pt x="60" y="0"/>
                </a:lnTo>
                <a:lnTo>
                  <a:pt x="66" y="0"/>
                </a:lnTo>
                <a:lnTo>
                  <a:pt x="72" y="0"/>
                </a:lnTo>
                <a:lnTo>
                  <a:pt x="78" y="0"/>
                </a:lnTo>
                <a:lnTo>
                  <a:pt x="84" y="0"/>
                </a:lnTo>
                <a:lnTo>
                  <a:pt x="90" y="0"/>
                </a:lnTo>
                <a:lnTo>
                  <a:pt x="96" y="0"/>
                </a:lnTo>
                <a:lnTo>
                  <a:pt x="102" y="0"/>
                </a:lnTo>
                <a:lnTo>
                  <a:pt x="108" y="0"/>
                </a:lnTo>
                <a:lnTo>
                  <a:pt x="114" y="0"/>
                </a:lnTo>
                <a:lnTo>
                  <a:pt x="120" y="0"/>
                </a:lnTo>
                <a:lnTo>
                  <a:pt x="126" y="0"/>
                </a:lnTo>
                <a:lnTo>
                  <a:pt x="132" y="0"/>
                </a:lnTo>
                <a:lnTo>
                  <a:pt x="138" y="0"/>
                </a:lnTo>
                <a:lnTo>
                  <a:pt x="144" y="0"/>
                </a:lnTo>
                <a:lnTo>
                  <a:pt x="150" y="0"/>
                </a:lnTo>
                <a:lnTo>
                  <a:pt x="156" y="0"/>
                </a:lnTo>
                <a:lnTo>
                  <a:pt x="162" y="0"/>
                </a:lnTo>
                <a:lnTo>
                  <a:pt x="168" y="0"/>
                </a:lnTo>
                <a:lnTo>
                  <a:pt x="174" y="0"/>
                </a:lnTo>
                <a:lnTo>
                  <a:pt x="180" y="0"/>
                </a:lnTo>
                <a:lnTo>
                  <a:pt x="186" y="0"/>
                </a:lnTo>
                <a:lnTo>
                  <a:pt x="192" y="0"/>
                </a:lnTo>
                <a:lnTo>
                  <a:pt x="198" y="0"/>
                </a:lnTo>
                <a:lnTo>
                  <a:pt x="204" y="0"/>
                </a:lnTo>
                <a:lnTo>
                  <a:pt x="210" y="0"/>
                </a:lnTo>
                <a:lnTo>
                  <a:pt x="216" y="0"/>
                </a:lnTo>
                <a:lnTo>
                  <a:pt x="222" y="0"/>
                </a:lnTo>
                <a:lnTo>
                  <a:pt x="228" y="0"/>
                </a:lnTo>
                <a:lnTo>
                  <a:pt x="234" y="0"/>
                </a:lnTo>
                <a:lnTo>
                  <a:pt x="240" y="0"/>
                </a:lnTo>
                <a:lnTo>
                  <a:pt x="246" y="0"/>
                </a:lnTo>
                <a:lnTo>
                  <a:pt x="252" y="0"/>
                </a:lnTo>
                <a:lnTo>
                  <a:pt x="258" y="0"/>
                </a:lnTo>
                <a:lnTo>
                  <a:pt x="264" y="0"/>
                </a:lnTo>
                <a:lnTo>
                  <a:pt x="270" y="0"/>
                </a:lnTo>
                <a:lnTo>
                  <a:pt x="276" y="0"/>
                </a:lnTo>
                <a:lnTo>
                  <a:pt x="282" y="0"/>
                </a:lnTo>
                <a:lnTo>
                  <a:pt x="288" y="0"/>
                </a:lnTo>
                <a:lnTo>
                  <a:pt x="294" y="0"/>
                </a:lnTo>
                <a:lnTo>
                  <a:pt x="300" y="0"/>
                </a:lnTo>
                <a:lnTo>
                  <a:pt x="306" y="0"/>
                </a:lnTo>
                <a:lnTo>
                  <a:pt x="312" y="0"/>
                </a:lnTo>
                <a:lnTo>
                  <a:pt x="318" y="0"/>
                </a:lnTo>
                <a:lnTo>
                  <a:pt x="324" y="0"/>
                </a:lnTo>
                <a:lnTo>
                  <a:pt x="330" y="0"/>
                </a:lnTo>
                <a:lnTo>
                  <a:pt x="336" y="0"/>
                </a:lnTo>
                <a:lnTo>
                  <a:pt x="342" y="0"/>
                </a:lnTo>
                <a:lnTo>
                  <a:pt x="348" y="0"/>
                </a:lnTo>
                <a:lnTo>
                  <a:pt x="354" y="0"/>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3158" name="Freeform 90">
            <a:extLst>
              <a:ext uri="{FF2B5EF4-FFF2-40B4-BE49-F238E27FC236}">
                <a16:creationId xmlns:a16="http://schemas.microsoft.com/office/drawing/2014/main" id="{DDF9A6CD-3C53-4480-B448-01FD9A4B7BAC}"/>
              </a:ext>
            </a:extLst>
          </p:cNvPr>
          <p:cNvSpPr>
            <a:spLocks/>
          </p:cNvSpPr>
          <p:nvPr/>
        </p:nvSpPr>
        <p:spPr bwMode="auto">
          <a:xfrm>
            <a:off x="2600325" y="2381250"/>
            <a:ext cx="1200150" cy="1628775"/>
          </a:xfrm>
          <a:custGeom>
            <a:avLst/>
            <a:gdLst>
              <a:gd name="T0" fmla="*/ 12 w 756"/>
              <a:gd name="T1" fmla="*/ 1026 h 1026"/>
              <a:gd name="T2" fmla="*/ 30 w 756"/>
              <a:gd name="T3" fmla="*/ 1026 h 1026"/>
              <a:gd name="T4" fmla="*/ 48 w 756"/>
              <a:gd name="T5" fmla="*/ 1026 h 1026"/>
              <a:gd name="T6" fmla="*/ 66 w 756"/>
              <a:gd name="T7" fmla="*/ 1026 h 1026"/>
              <a:gd name="T8" fmla="*/ 84 w 756"/>
              <a:gd name="T9" fmla="*/ 1026 h 1026"/>
              <a:gd name="T10" fmla="*/ 102 w 756"/>
              <a:gd name="T11" fmla="*/ 1026 h 1026"/>
              <a:gd name="T12" fmla="*/ 120 w 756"/>
              <a:gd name="T13" fmla="*/ 1026 h 1026"/>
              <a:gd name="T14" fmla="*/ 138 w 756"/>
              <a:gd name="T15" fmla="*/ 1026 h 1026"/>
              <a:gd name="T16" fmla="*/ 156 w 756"/>
              <a:gd name="T17" fmla="*/ 1026 h 1026"/>
              <a:gd name="T18" fmla="*/ 174 w 756"/>
              <a:gd name="T19" fmla="*/ 1026 h 1026"/>
              <a:gd name="T20" fmla="*/ 192 w 756"/>
              <a:gd name="T21" fmla="*/ 1026 h 1026"/>
              <a:gd name="T22" fmla="*/ 210 w 756"/>
              <a:gd name="T23" fmla="*/ 1026 h 1026"/>
              <a:gd name="T24" fmla="*/ 228 w 756"/>
              <a:gd name="T25" fmla="*/ 1026 h 1026"/>
              <a:gd name="T26" fmla="*/ 246 w 756"/>
              <a:gd name="T27" fmla="*/ 1026 h 1026"/>
              <a:gd name="T28" fmla="*/ 264 w 756"/>
              <a:gd name="T29" fmla="*/ 1026 h 1026"/>
              <a:gd name="T30" fmla="*/ 282 w 756"/>
              <a:gd name="T31" fmla="*/ 1026 h 1026"/>
              <a:gd name="T32" fmla="*/ 300 w 756"/>
              <a:gd name="T33" fmla="*/ 1026 h 1026"/>
              <a:gd name="T34" fmla="*/ 318 w 756"/>
              <a:gd name="T35" fmla="*/ 1026 h 1026"/>
              <a:gd name="T36" fmla="*/ 336 w 756"/>
              <a:gd name="T37" fmla="*/ 1026 h 1026"/>
              <a:gd name="T38" fmla="*/ 354 w 756"/>
              <a:gd name="T39" fmla="*/ 1026 h 1026"/>
              <a:gd name="T40" fmla="*/ 372 w 756"/>
              <a:gd name="T41" fmla="*/ 1026 h 1026"/>
              <a:gd name="T42" fmla="*/ 390 w 756"/>
              <a:gd name="T43" fmla="*/ 1026 h 1026"/>
              <a:gd name="T44" fmla="*/ 408 w 756"/>
              <a:gd name="T45" fmla="*/ 1026 h 1026"/>
              <a:gd name="T46" fmla="*/ 426 w 756"/>
              <a:gd name="T47" fmla="*/ 1026 h 1026"/>
              <a:gd name="T48" fmla="*/ 438 w 756"/>
              <a:gd name="T49" fmla="*/ 0 h 1026"/>
              <a:gd name="T50" fmla="*/ 456 w 756"/>
              <a:gd name="T51" fmla="*/ 0 h 1026"/>
              <a:gd name="T52" fmla="*/ 474 w 756"/>
              <a:gd name="T53" fmla="*/ 0 h 1026"/>
              <a:gd name="T54" fmla="*/ 492 w 756"/>
              <a:gd name="T55" fmla="*/ 0 h 1026"/>
              <a:gd name="T56" fmla="*/ 510 w 756"/>
              <a:gd name="T57" fmla="*/ 0 h 1026"/>
              <a:gd name="T58" fmla="*/ 528 w 756"/>
              <a:gd name="T59" fmla="*/ 0 h 1026"/>
              <a:gd name="T60" fmla="*/ 546 w 756"/>
              <a:gd name="T61" fmla="*/ 0 h 1026"/>
              <a:gd name="T62" fmla="*/ 564 w 756"/>
              <a:gd name="T63" fmla="*/ 0 h 1026"/>
              <a:gd name="T64" fmla="*/ 582 w 756"/>
              <a:gd name="T65" fmla="*/ 0 h 1026"/>
              <a:gd name="T66" fmla="*/ 600 w 756"/>
              <a:gd name="T67" fmla="*/ 0 h 1026"/>
              <a:gd name="T68" fmla="*/ 618 w 756"/>
              <a:gd name="T69" fmla="*/ 0 h 1026"/>
              <a:gd name="T70" fmla="*/ 636 w 756"/>
              <a:gd name="T71" fmla="*/ 0 h 1026"/>
              <a:gd name="T72" fmla="*/ 654 w 756"/>
              <a:gd name="T73" fmla="*/ 0 h 1026"/>
              <a:gd name="T74" fmla="*/ 672 w 756"/>
              <a:gd name="T75" fmla="*/ 0 h 1026"/>
              <a:gd name="T76" fmla="*/ 690 w 756"/>
              <a:gd name="T77" fmla="*/ 0 h 1026"/>
              <a:gd name="T78" fmla="*/ 708 w 756"/>
              <a:gd name="T79" fmla="*/ 1026 h 1026"/>
              <a:gd name="T80" fmla="*/ 726 w 756"/>
              <a:gd name="T81" fmla="*/ 1026 h 1026"/>
              <a:gd name="T82" fmla="*/ 744 w 756"/>
              <a:gd name="T83" fmla="*/ 1026 h 102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56"/>
              <a:gd name="T127" fmla="*/ 0 h 1026"/>
              <a:gd name="T128" fmla="*/ 756 w 756"/>
              <a:gd name="T129" fmla="*/ 1026 h 102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56" h="1026">
                <a:moveTo>
                  <a:pt x="0" y="1026"/>
                </a:moveTo>
                <a:lnTo>
                  <a:pt x="6" y="1026"/>
                </a:lnTo>
                <a:lnTo>
                  <a:pt x="12" y="1026"/>
                </a:lnTo>
                <a:lnTo>
                  <a:pt x="18" y="1026"/>
                </a:lnTo>
                <a:lnTo>
                  <a:pt x="24" y="1026"/>
                </a:lnTo>
                <a:lnTo>
                  <a:pt x="30" y="1026"/>
                </a:lnTo>
                <a:lnTo>
                  <a:pt x="36" y="1026"/>
                </a:lnTo>
                <a:lnTo>
                  <a:pt x="42" y="1026"/>
                </a:lnTo>
                <a:lnTo>
                  <a:pt x="48" y="1026"/>
                </a:lnTo>
                <a:lnTo>
                  <a:pt x="54" y="1026"/>
                </a:lnTo>
                <a:lnTo>
                  <a:pt x="60" y="1026"/>
                </a:lnTo>
                <a:lnTo>
                  <a:pt x="66" y="1026"/>
                </a:lnTo>
                <a:lnTo>
                  <a:pt x="72" y="1026"/>
                </a:lnTo>
                <a:lnTo>
                  <a:pt x="78" y="1026"/>
                </a:lnTo>
                <a:lnTo>
                  <a:pt x="84" y="1026"/>
                </a:lnTo>
                <a:lnTo>
                  <a:pt x="90" y="1026"/>
                </a:lnTo>
                <a:lnTo>
                  <a:pt x="96" y="1026"/>
                </a:lnTo>
                <a:lnTo>
                  <a:pt x="102" y="1026"/>
                </a:lnTo>
                <a:lnTo>
                  <a:pt x="108" y="1026"/>
                </a:lnTo>
                <a:lnTo>
                  <a:pt x="114" y="1026"/>
                </a:lnTo>
                <a:lnTo>
                  <a:pt x="120" y="1026"/>
                </a:lnTo>
                <a:lnTo>
                  <a:pt x="126" y="1026"/>
                </a:lnTo>
                <a:lnTo>
                  <a:pt x="132" y="1026"/>
                </a:lnTo>
                <a:lnTo>
                  <a:pt x="138" y="1026"/>
                </a:lnTo>
                <a:lnTo>
                  <a:pt x="144" y="1026"/>
                </a:lnTo>
                <a:lnTo>
                  <a:pt x="150" y="1026"/>
                </a:lnTo>
                <a:lnTo>
                  <a:pt x="156" y="1026"/>
                </a:lnTo>
                <a:lnTo>
                  <a:pt x="162" y="1026"/>
                </a:lnTo>
                <a:lnTo>
                  <a:pt x="168" y="1026"/>
                </a:lnTo>
                <a:lnTo>
                  <a:pt x="174" y="1026"/>
                </a:lnTo>
                <a:lnTo>
                  <a:pt x="180" y="1026"/>
                </a:lnTo>
                <a:lnTo>
                  <a:pt x="186" y="1026"/>
                </a:lnTo>
                <a:lnTo>
                  <a:pt x="192" y="1026"/>
                </a:lnTo>
                <a:lnTo>
                  <a:pt x="198" y="1026"/>
                </a:lnTo>
                <a:lnTo>
                  <a:pt x="204" y="1026"/>
                </a:lnTo>
                <a:lnTo>
                  <a:pt x="210" y="1026"/>
                </a:lnTo>
                <a:lnTo>
                  <a:pt x="216" y="1026"/>
                </a:lnTo>
                <a:lnTo>
                  <a:pt x="222" y="1026"/>
                </a:lnTo>
                <a:lnTo>
                  <a:pt x="228" y="1026"/>
                </a:lnTo>
                <a:lnTo>
                  <a:pt x="234" y="1026"/>
                </a:lnTo>
                <a:lnTo>
                  <a:pt x="240" y="1026"/>
                </a:lnTo>
                <a:lnTo>
                  <a:pt x="246" y="1026"/>
                </a:lnTo>
                <a:lnTo>
                  <a:pt x="252" y="1026"/>
                </a:lnTo>
                <a:lnTo>
                  <a:pt x="258" y="1026"/>
                </a:lnTo>
                <a:lnTo>
                  <a:pt x="264" y="1026"/>
                </a:lnTo>
                <a:lnTo>
                  <a:pt x="270" y="1026"/>
                </a:lnTo>
                <a:lnTo>
                  <a:pt x="276" y="1026"/>
                </a:lnTo>
                <a:lnTo>
                  <a:pt x="282" y="1026"/>
                </a:lnTo>
                <a:lnTo>
                  <a:pt x="288" y="1026"/>
                </a:lnTo>
                <a:lnTo>
                  <a:pt x="294" y="1026"/>
                </a:lnTo>
                <a:lnTo>
                  <a:pt x="300" y="1026"/>
                </a:lnTo>
                <a:lnTo>
                  <a:pt x="306" y="1026"/>
                </a:lnTo>
                <a:lnTo>
                  <a:pt x="312" y="1026"/>
                </a:lnTo>
                <a:lnTo>
                  <a:pt x="318" y="1026"/>
                </a:lnTo>
                <a:lnTo>
                  <a:pt x="324" y="1026"/>
                </a:lnTo>
                <a:lnTo>
                  <a:pt x="330" y="1026"/>
                </a:lnTo>
                <a:lnTo>
                  <a:pt x="336" y="1026"/>
                </a:lnTo>
                <a:lnTo>
                  <a:pt x="342" y="1026"/>
                </a:lnTo>
                <a:lnTo>
                  <a:pt x="348" y="1026"/>
                </a:lnTo>
                <a:lnTo>
                  <a:pt x="354" y="1026"/>
                </a:lnTo>
                <a:lnTo>
                  <a:pt x="360" y="1026"/>
                </a:lnTo>
                <a:lnTo>
                  <a:pt x="366" y="1026"/>
                </a:lnTo>
                <a:lnTo>
                  <a:pt x="372" y="1026"/>
                </a:lnTo>
                <a:lnTo>
                  <a:pt x="378" y="1026"/>
                </a:lnTo>
                <a:lnTo>
                  <a:pt x="384" y="1026"/>
                </a:lnTo>
                <a:lnTo>
                  <a:pt x="390" y="1026"/>
                </a:lnTo>
                <a:lnTo>
                  <a:pt x="396" y="1026"/>
                </a:lnTo>
                <a:lnTo>
                  <a:pt x="402" y="1026"/>
                </a:lnTo>
                <a:lnTo>
                  <a:pt x="408" y="1026"/>
                </a:lnTo>
                <a:lnTo>
                  <a:pt x="414" y="1026"/>
                </a:lnTo>
                <a:lnTo>
                  <a:pt x="420" y="1026"/>
                </a:lnTo>
                <a:lnTo>
                  <a:pt x="426" y="1026"/>
                </a:lnTo>
                <a:lnTo>
                  <a:pt x="432" y="1026"/>
                </a:lnTo>
                <a:lnTo>
                  <a:pt x="432" y="0"/>
                </a:lnTo>
                <a:lnTo>
                  <a:pt x="438" y="0"/>
                </a:lnTo>
                <a:lnTo>
                  <a:pt x="444" y="0"/>
                </a:lnTo>
                <a:lnTo>
                  <a:pt x="450" y="0"/>
                </a:lnTo>
                <a:lnTo>
                  <a:pt x="456" y="0"/>
                </a:lnTo>
                <a:lnTo>
                  <a:pt x="462" y="0"/>
                </a:lnTo>
                <a:lnTo>
                  <a:pt x="468" y="0"/>
                </a:lnTo>
                <a:lnTo>
                  <a:pt x="474" y="0"/>
                </a:lnTo>
                <a:lnTo>
                  <a:pt x="480" y="0"/>
                </a:lnTo>
                <a:lnTo>
                  <a:pt x="486" y="0"/>
                </a:lnTo>
                <a:lnTo>
                  <a:pt x="492" y="0"/>
                </a:lnTo>
                <a:lnTo>
                  <a:pt x="498" y="0"/>
                </a:lnTo>
                <a:lnTo>
                  <a:pt x="504" y="0"/>
                </a:lnTo>
                <a:lnTo>
                  <a:pt x="510" y="0"/>
                </a:lnTo>
                <a:lnTo>
                  <a:pt x="516" y="0"/>
                </a:lnTo>
                <a:lnTo>
                  <a:pt x="522" y="0"/>
                </a:lnTo>
                <a:lnTo>
                  <a:pt x="528" y="0"/>
                </a:lnTo>
                <a:lnTo>
                  <a:pt x="534" y="0"/>
                </a:lnTo>
                <a:lnTo>
                  <a:pt x="540" y="0"/>
                </a:lnTo>
                <a:lnTo>
                  <a:pt x="546" y="0"/>
                </a:lnTo>
                <a:lnTo>
                  <a:pt x="552" y="0"/>
                </a:lnTo>
                <a:lnTo>
                  <a:pt x="558" y="0"/>
                </a:lnTo>
                <a:lnTo>
                  <a:pt x="564" y="0"/>
                </a:lnTo>
                <a:lnTo>
                  <a:pt x="570" y="0"/>
                </a:lnTo>
                <a:lnTo>
                  <a:pt x="576" y="0"/>
                </a:lnTo>
                <a:lnTo>
                  <a:pt x="582" y="0"/>
                </a:lnTo>
                <a:lnTo>
                  <a:pt x="588" y="0"/>
                </a:lnTo>
                <a:lnTo>
                  <a:pt x="594" y="0"/>
                </a:lnTo>
                <a:lnTo>
                  <a:pt x="600" y="0"/>
                </a:lnTo>
                <a:lnTo>
                  <a:pt x="606" y="0"/>
                </a:lnTo>
                <a:lnTo>
                  <a:pt x="612" y="0"/>
                </a:lnTo>
                <a:lnTo>
                  <a:pt x="618" y="0"/>
                </a:lnTo>
                <a:lnTo>
                  <a:pt x="624" y="0"/>
                </a:lnTo>
                <a:lnTo>
                  <a:pt x="630" y="0"/>
                </a:lnTo>
                <a:lnTo>
                  <a:pt x="636" y="0"/>
                </a:lnTo>
                <a:lnTo>
                  <a:pt x="642" y="0"/>
                </a:lnTo>
                <a:lnTo>
                  <a:pt x="648" y="0"/>
                </a:lnTo>
                <a:lnTo>
                  <a:pt x="654" y="0"/>
                </a:lnTo>
                <a:lnTo>
                  <a:pt x="660" y="0"/>
                </a:lnTo>
                <a:lnTo>
                  <a:pt x="666" y="0"/>
                </a:lnTo>
                <a:lnTo>
                  <a:pt x="672" y="0"/>
                </a:lnTo>
                <a:lnTo>
                  <a:pt x="678" y="0"/>
                </a:lnTo>
                <a:lnTo>
                  <a:pt x="684" y="0"/>
                </a:lnTo>
                <a:lnTo>
                  <a:pt x="690" y="0"/>
                </a:lnTo>
                <a:lnTo>
                  <a:pt x="696" y="1026"/>
                </a:lnTo>
                <a:lnTo>
                  <a:pt x="702" y="1026"/>
                </a:lnTo>
                <a:lnTo>
                  <a:pt x="708" y="1026"/>
                </a:lnTo>
                <a:lnTo>
                  <a:pt x="714" y="1026"/>
                </a:lnTo>
                <a:lnTo>
                  <a:pt x="720" y="1026"/>
                </a:lnTo>
                <a:lnTo>
                  <a:pt x="726" y="1026"/>
                </a:lnTo>
                <a:lnTo>
                  <a:pt x="732" y="1026"/>
                </a:lnTo>
                <a:lnTo>
                  <a:pt x="738" y="1026"/>
                </a:lnTo>
                <a:lnTo>
                  <a:pt x="744" y="1026"/>
                </a:lnTo>
                <a:lnTo>
                  <a:pt x="750" y="1026"/>
                </a:lnTo>
                <a:lnTo>
                  <a:pt x="756" y="1026"/>
                </a:lnTo>
              </a:path>
            </a:pathLst>
          </a:custGeom>
          <a:noFill/>
          <a:ln w="19050">
            <a:solidFill>
              <a:srgbClr val="FF0000"/>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3159" name="Freeform 91">
            <a:extLst>
              <a:ext uri="{FF2B5EF4-FFF2-40B4-BE49-F238E27FC236}">
                <a16:creationId xmlns:a16="http://schemas.microsoft.com/office/drawing/2014/main" id="{533269DF-7EC1-4799-A8AC-42891CF5C125}"/>
              </a:ext>
            </a:extLst>
          </p:cNvPr>
          <p:cNvSpPr>
            <a:spLocks/>
          </p:cNvSpPr>
          <p:nvPr/>
        </p:nvSpPr>
        <p:spPr bwMode="auto">
          <a:xfrm>
            <a:off x="3800475" y="4010025"/>
            <a:ext cx="1209675" cy="1588"/>
          </a:xfrm>
          <a:custGeom>
            <a:avLst/>
            <a:gdLst>
              <a:gd name="T0" fmla="*/ 12 w 762"/>
              <a:gd name="T1" fmla="*/ 0 h 1588"/>
              <a:gd name="T2" fmla="*/ 30 w 762"/>
              <a:gd name="T3" fmla="*/ 0 h 1588"/>
              <a:gd name="T4" fmla="*/ 48 w 762"/>
              <a:gd name="T5" fmla="*/ 0 h 1588"/>
              <a:gd name="T6" fmla="*/ 66 w 762"/>
              <a:gd name="T7" fmla="*/ 0 h 1588"/>
              <a:gd name="T8" fmla="*/ 84 w 762"/>
              <a:gd name="T9" fmla="*/ 0 h 1588"/>
              <a:gd name="T10" fmla="*/ 102 w 762"/>
              <a:gd name="T11" fmla="*/ 0 h 1588"/>
              <a:gd name="T12" fmla="*/ 120 w 762"/>
              <a:gd name="T13" fmla="*/ 0 h 1588"/>
              <a:gd name="T14" fmla="*/ 138 w 762"/>
              <a:gd name="T15" fmla="*/ 0 h 1588"/>
              <a:gd name="T16" fmla="*/ 156 w 762"/>
              <a:gd name="T17" fmla="*/ 0 h 1588"/>
              <a:gd name="T18" fmla="*/ 174 w 762"/>
              <a:gd name="T19" fmla="*/ 0 h 1588"/>
              <a:gd name="T20" fmla="*/ 192 w 762"/>
              <a:gd name="T21" fmla="*/ 0 h 1588"/>
              <a:gd name="T22" fmla="*/ 210 w 762"/>
              <a:gd name="T23" fmla="*/ 0 h 1588"/>
              <a:gd name="T24" fmla="*/ 228 w 762"/>
              <a:gd name="T25" fmla="*/ 0 h 1588"/>
              <a:gd name="T26" fmla="*/ 246 w 762"/>
              <a:gd name="T27" fmla="*/ 0 h 1588"/>
              <a:gd name="T28" fmla="*/ 264 w 762"/>
              <a:gd name="T29" fmla="*/ 0 h 1588"/>
              <a:gd name="T30" fmla="*/ 282 w 762"/>
              <a:gd name="T31" fmla="*/ 0 h 1588"/>
              <a:gd name="T32" fmla="*/ 300 w 762"/>
              <a:gd name="T33" fmla="*/ 0 h 1588"/>
              <a:gd name="T34" fmla="*/ 318 w 762"/>
              <a:gd name="T35" fmla="*/ 0 h 1588"/>
              <a:gd name="T36" fmla="*/ 336 w 762"/>
              <a:gd name="T37" fmla="*/ 0 h 1588"/>
              <a:gd name="T38" fmla="*/ 354 w 762"/>
              <a:gd name="T39" fmla="*/ 0 h 1588"/>
              <a:gd name="T40" fmla="*/ 372 w 762"/>
              <a:gd name="T41" fmla="*/ 0 h 1588"/>
              <a:gd name="T42" fmla="*/ 390 w 762"/>
              <a:gd name="T43" fmla="*/ 0 h 1588"/>
              <a:gd name="T44" fmla="*/ 408 w 762"/>
              <a:gd name="T45" fmla="*/ 0 h 1588"/>
              <a:gd name="T46" fmla="*/ 426 w 762"/>
              <a:gd name="T47" fmla="*/ 0 h 1588"/>
              <a:gd name="T48" fmla="*/ 444 w 762"/>
              <a:gd name="T49" fmla="*/ 0 h 1588"/>
              <a:gd name="T50" fmla="*/ 462 w 762"/>
              <a:gd name="T51" fmla="*/ 0 h 1588"/>
              <a:gd name="T52" fmla="*/ 480 w 762"/>
              <a:gd name="T53" fmla="*/ 0 h 1588"/>
              <a:gd name="T54" fmla="*/ 498 w 762"/>
              <a:gd name="T55" fmla="*/ 0 h 1588"/>
              <a:gd name="T56" fmla="*/ 516 w 762"/>
              <a:gd name="T57" fmla="*/ 0 h 1588"/>
              <a:gd name="T58" fmla="*/ 534 w 762"/>
              <a:gd name="T59" fmla="*/ 0 h 1588"/>
              <a:gd name="T60" fmla="*/ 552 w 762"/>
              <a:gd name="T61" fmla="*/ 0 h 1588"/>
              <a:gd name="T62" fmla="*/ 570 w 762"/>
              <a:gd name="T63" fmla="*/ 0 h 1588"/>
              <a:gd name="T64" fmla="*/ 588 w 762"/>
              <a:gd name="T65" fmla="*/ 0 h 1588"/>
              <a:gd name="T66" fmla="*/ 606 w 762"/>
              <a:gd name="T67" fmla="*/ 0 h 1588"/>
              <a:gd name="T68" fmla="*/ 624 w 762"/>
              <a:gd name="T69" fmla="*/ 0 h 1588"/>
              <a:gd name="T70" fmla="*/ 642 w 762"/>
              <a:gd name="T71" fmla="*/ 0 h 1588"/>
              <a:gd name="T72" fmla="*/ 660 w 762"/>
              <a:gd name="T73" fmla="*/ 0 h 1588"/>
              <a:gd name="T74" fmla="*/ 678 w 762"/>
              <a:gd name="T75" fmla="*/ 0 h 1588"/>
              <a:gd name="T76" fmla="*/ 696 w 762"/>
              <a:gd name="T77" fmla="*/ 0 h 1588"/>
              <a:gd name="T78" fmla="*/ 714 w 762"/>
              <a:gd name="T79" fmla="*/ 0 h 1588"/>
              <a:gd name="T80" fmla="*/ 732 w 762"/>
              <a:gd name="T81" fmla="*/ 0 h 1588"/>
              <a:gd name="T82" fmla="*/ 750 w 762"/>
              <a:gd name="T83" fmla="*/ 0 h 15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62"/>
              <a:gd name="T127" fmla="*/ 0 h 1588"/>
              <a:gd name="T128" fmla="*/ 762 w 762"/>
              <a:gd name="T129" fmla="*/ 1588 h 15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62" h="1588">
                <a:moveTo>
                  <a:pt x="0" y="0"/>
                </a:moveTo>
                <a:lnTo>
                  <a:pt x="6" y="0"/>
                </a:lnTo>
                <a:lnTo>
                  <a:pt x="12" y="0"/>
                </a:lnTo>
                <a:lnTo>
                  <a:pt x="18" y="0"/>
                </a:lnTo>
                <a:lnTo>
                  <a:pt x="24" y="0"/>
                </a:lnTo>
                <a:lnTo>
                  <a:pt x="30" y="0"/>
                </a:lnTo>
                <a:lnTo>
                  <a:pt x="36" y="0"/>
                </a:lnTo>
                <a:lnTo>
                  <a:pt x="42" y="0"/>
                </a:lnTo>
                <a:lnTo>
                  <a:pt x="48" y="0"/>
                </a:lnTo>
                <a:lnTo>
                  <a:pt x="54" y="0"/>
                </a:lnTo>
                <a:lnTo>
                  <a:pt x="60" y="0"/>
                </a:lnTo>
                <a:lnTo>
                  <a:pt x="66" y="0"/>
                </a:lnTo>
                <a:lnTo>
                  <a:pt x="72" y="0"/>
                </a:lnTo>
                <a:lnTo>
                  <a:pt x="78" y="0"/>
                </a:lnTo>
                <a:lnTo>
                  <a:pt x="84" y="0"/>
                </a:lnTo>
                <a:lnTo>
                  <a:pt x="90" y="0"/>
                </a:lnTo>
                <a:lnTo>
                  <a:pt x="96" y="0"/>
                </a:lnTo>
                <a:lnTo>
                  <a:pt x="102" y="0"/>
                </a:lnTo>
                <a:lnTo>
                  <a:pt x="108" y="0"/>
                </a:lnTo>
                <a:lnTo>
                  <a:pt x="114" y="0"/>
                </a:lnTo>
                <a:lnTo>
                  <a:pt x="120" y="0"/>
                </a:lnTo>
                <a:lnTo>
                  <a:pt x="126" y="0"/>
                </a:lnTo>
                <a:lnTo>
                  <a:pt x="132" y="0"/>
                </a:lnTo>
                <a:lnTo>
                  <a:pt x="138" y="0"/>
                </a:lnTo>
                <a:lnTo>
                  <a:pt x="144" y="0"/>
                </a:lnTo>
                <a:lnTo>
                  <a:pt x="150" y="0"/>
                </a:lnTo>
                <a:lnTo>
                  <a:pt x="156" y="0"/>
                </a:lnTo>
                <a:lnTo>
                  <a:pt x="162" y="0"/>
                </a:lnTo>
                <a:lnTo>
                  <a:pt x="168" y="0"/>
                </a:lnTo>
                <a:lnTo>
                  <a:pt x="174" y="0"/>
                </a:lnTo>
                <a:lnTo>
                  <a:pt x="180" y="0"/>
                </a:lnTo>
                <a:lnTo>
                  <a:pt x="186" y="0"/>
                </a:lnTo>
                <a:lnTo>
                  <a:pt x="192" y="0"/>
                </a:lnTo>
                <a:lnTo>
                  <a:pt x="198" y="0"/>
                </a:lnTo>
                <a:lnTo>
                  <a:pt x="204" y="0"/>
                </a:lnTo>
                <a:lnTo>
                  <a:pt x="210" y="0"/>
                </a:lnTo>
                <a:lnTo>
                  <a:pt x="216" y="0"/>
                </a:lnTo>
                <a:lnTo>
                  <a:pt x="222" y="0"/>
                </a:lnTo>
                <a:lnTo>
                  <a:pt x="228" y="0"/>
                </a:lnTo>
                <a:lnTo>
                  <a:pt x="234" y="0"/>
                </a:lnTo>
                <a:lnTo>
                  <a:pt x="240" y="0"/>
                </a:lnTo>
                <a:lnTo>
                  <a:pt x="246" y="0"/>
                </a:lnTo>
                <a:lnTo>
                  <a:pt x="252" y="0"/>
                </a:lnTo>
                <a:lnTo>
                  <a:pt x="258" y="0"/>
                </a:lnTo>
                <a:lnTo>
                  <a:pt x="264" y="0"/>
                </a:lnTo>
                <a:lnTo>
                  <a:pt x="270" y="0"/>
                </a:lnTo>
                <a:lnTo>
                  <a:pt x="276" y="0"/>
                </a:lnTo>
                <a:lnTo>
                  <a:pt x="282" y="0"/>
                </a:lnTo>
                <a:lnTo>
                  <a:pt x="288" y="0"/>
                </a:lnTo>
                <a:lnTo>
                  <a:pt x="294" y="0"/>
                </a:lnTo>
                <a:lnTo>
                  <a:pt x="300" y="0"/>
                </a:lnTo>
                <a:lnTo>
                  <a:pt x="306" y="0"/>
                </a:lnTo>
                <a:lnTo>
                  <a:pt x="312" y="0"/>
                </a:lnTo>
                <a:lnTo>
                  <a:pt x="318" y="0"/>
                </a:lnTo>
                <a:lnTo>
                  <a:pt x="324" y="0"/>
                </a:lnTo>
                <a:lnTo>
                  <a:pt x="330" y="0"/>
                </a:lnTo>
                <a:lnTo>
                  <a:pt x="336" y="0"/>
                </a:lnTo>
                <a:lnTo>
                  <a:pt x="342" y="0"/>
                </a:lnTo>
                <a:lnTo>
                  <a:pt x="348" y="0"/>
                </a:lnTo>
                <a:lnTo>
                  <a:pt x="354" y="0"/>
                </a:lnTo>
                <a:lnTo>
                  <a:pt x="360" y="0"/>
                </a:lnTo>
                <a:lnTo>
                  <a:pt x="366" y="0"/>
                </a:lnTo>
                <a:lnTo>
                  <a:pt x="372" y="0"/>
                </a:lnTo>
                <a:lnTo>
                  <a:pt x="378" y="0"/>
                </a:lnTo>
                <a:lnTo>
                  <a:pt x="384" y="0"/>
                </a:lnTo>
                <a:lnTo>
                  <a:pt x="390" y="0"/>
                </a:lnTo>
                <a:lnTo>
                  <a:pt x="396" y="0"/>
                </a:lnTo>
                <a:lnTo>
                  <a:pt x="402" y="0"/>
                </a:lnTo>
                <a:lnTo>
                  <a:pt x="408" y="0"/>
                </a:lnTo>
                <a:lnTo>
                  <a:pt x="414" y="0"/>
                </a:lnTo>
                <a:lnTo>
                  <a:pt x="420" y="0"/>
                </a:lnTo>
                <a:lnTo>
                  <a:pt x="426" y="0"/>
                </a:lnTo>
                <a:lnTo>
                  <a:pt x="432" y="0"/>
                </a:lnTo>
                <a:lnTo>
                  <a:pt x="438" y="0"/>
                </a:lnTo>
                <a:lnTo>
                  <a:pt x="444" y="0"/>
                </a:lnTo>
                <a:lnTo>
                  <a:pt x="450" y="0"/>
                </a:lnTo>
                <a:lnTo>
                  <a:pt x="456" y="0"/>
                </a:lnTo>
                <a:lnTo>
                  <a:pt x="462" y="0"/>
                </a:lnTo>
                <a:lnTo>
                  <a:pt x="468" y="0"/>
                </a:lnTo>
                <a:lnTo>
                  <a:pt x="474" y="0"/>
                </a:lnTo>
                <a:lnTo>
                  <a:pt x="480" y="0"/>
                </a:lnTo>
                <a:lnTo>
                  <a:pt x="486" y="0"/>
                </a:lnTo>
                <a:lnTo>
                  <a:pt x="492" y="0"/>
                </a:lnTo>
                <a:lnTo>
                  <a:pt x="498" y="0"/>
                </a:lnTo>
                <a:lnTo>
                  <a:pt x="504" y="0"/>
                </a:lnTo>
                <a:lnTo>
                  <a:pt x="510" y="0"/>
                </a:lnTo>
                <a:lnTo>
                  <a:pt x="516" y="0"/>
                </a:lnTo>
                <a:lnTo>
                  <a:pt x="522" y="0"/>
                </a:lnTo>
                <a:lnTo>
                  <a:pt x="528" y="0"/>
                </a:lnTo>
                <a:lnTo>
                  <a:pt x="534" y="0"/>
                </a:lnTo>
                <a:lnTo>
                  <a:pt x="540" y="0"/>
                </a:lnTo>
                <a:lnTo>
                  <a:pt x="546" y="0"/>
                </a:lnTo>
                <a:lnTo>
                  <a:pt x="552" y="0"/>
                </a:lnTo>
                <a:lnTo>
                  <a:pt x="558" y="0"/>
                </a:lnTo>
                <a:lnTo>
                  <a:pt x="564" y="0"/>
                </a:lnTo>
                <a:lnTo>
                  <a:pt x="570" y="0"/>
                </a:lnTo>
                <a:lnTo>
                  <a:pt x="576" y="0"/>
                </a:lnTo>
                <a:lnTo>
                  <a:pt x="582" y="0"/>
                </a:lnTo>
                <a:lnTo>
                  <a:pt x="588" y="0"/>
                </a:lnTo>
                <a:lnTo>
                  <a:pt x="594" y="0"/>
                </a:lnTo>
                <a:lnTo>
                  <a:pt x="600" y="0"/>
                </a:lnTo>
                <a:lnTo>
                  <a:pt x="606" y="0"/>
                </a:lnTo>
                <a:lnTo>
                  <a:pt x="612" y="0"/>
                </a:lnTo>
                <a:lnTo>
                  <a:pt x="618" y="0"/>
                </a:lnTo>
                <a:lnTo>
                  <a:pt x="624" y="0"/>
                </a:lnTo>
                <a:lnTo>
                  <a:pt x="630" y="0"/>
                </a:lnTo>
                <a:lnTo>
                  <a:pt x="636" y="0"/>
                </a:lnTo>
                <a:lnTo>
                  <a:pt x="642" y="0"/>
                </a:lnTo>
                <a:lnTo>
                  <a:pt x="648" y="0"/>
                </a:lnTo>
                <a:lnTo>
                  <a:pt x="654" y="0"/>
                </a:lnTo>
                <a:lnTo>
                  <a:pt x="660" y="0"/>
                </a:lnTo>
                <a:lnTo>
                  <a:pt x="666" y="0"/>
                </a:lnTo>
                <a:lnTo>
                  <a:pt x="672" y="0"/>
                </a:lnTo>
                <a:lnTo>
                  <a:pt x="678" y="0"/>
                </a:lnTo>
                <a:lnTo>
                  <a:pt x="684" y="0"/>
                </a:lnTo>
                <a:lnTo>
                  <a:pt x="690" y="0"/>
                </a:lnTo>
                <a:lnTo>
                  <a:pt x="696" y="0"/>
                </a:lnTo>
                <a:lnTo>
                  <a:pt x="702" y="0"/>
                </a:lnTo>
                <a:lnTo>
                  <a:pt x="708" y="0"/>
                </a:lnTo>
                <a:lnTo>
                  <a:pt x="714" y="0"/>
                </a:lnTo>
                <a:lnTo>
                  <a:pt x="720" y="0"/>
                </a:lnTo>
                <a:lnTo>
                  <a:pt x="726" y="0"/>
                </a:lnTo>
                <a:lnTo>
                  <a:pt x="732" y="0"/>
                </a:lnTo>
                <a:lnTo>
                  <a:pt x="738" y="0"/>
                </a:lnTo>
                <a:lnTo>
                  <a:pt x="744" y="0"/>
                </a:lnTo>
                <a:lnTo>
                  <a:pt x="750" y="0"/>
                </a:lnTo>
                <a:lnTo>
                  <a:pt x="756" y="0"/>
                </a:lnTo>
                <a:lnTo>
                  <a:pt x="762" y="0"/>
                </a:lnTo>
              </a:path>
            </a:pathLst>
          </a:custGeom>
          <a:noFill/>
          <a:ln w="0">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3160" name="Freeform 92">
            <a:extLst>
              <a:ext uri="{FF2B5EF4-FFF2-40B4-BE49-F238E27FC236}">
                <a16:creationId xmlns:a16="http://schemas.microsoft.com/office/drawing/2014/main" id="{E35112FC-B409-41F7-8E68-05773367E5A6}"/>
              </a:ext>
            </a:extLst>
          </p:cNvPr>
          <p:cNvSpPr>
            <a:spLocks/>
          </p:cNvSpPr>
          <p:nvPr/>
        </p:nvSpPr>
        <p:spPr bwMode="auto">
          <a:xfrm>
            <a:off x="5010150" y="4010025"/>
            <a:ext cx="1209675" cy="1588"/>
          </a:xfrm>
          <a:custGeom>
            <a:avLst/>
            <a:gdLst>
              <a:gd name="T0" fmla="*/ 12 w 762"/>
              <a:gd name="T1" fmla="*/ 0 h 1588"/>
              <a:gd name="T2" fmla="*/ 30 w 762"/>
              <a:gd name="T3" fmla="*/ 0 h 1588"/>
              <a:gd name="T4" fmla="*/ 48 w 762"/>
              <a:gd name="T5" fmla="*/ 0 h 1588"/>
              <a:gd name="T6" fmla="*/ 66 w 762"/>
              <a:gd name="T7" fmla="*/ 0 h 1588"/>
              <a:gd name="T8" fmla="*/ 84 w 762"/>
              <a:gd name="T9" fmla="*/ 0 h 1588"/>
              <a:gd name="T10" fmla="*/ 102 w 762"/>
              <a:gd name="T11" fmla="*/ 0 h 1588"/>
              <a:gd name="T12" fmla="*/ 120 w 762"/>
              <a:gd name="T13" fmla="*/ 0 h 1588"/>
              <a:gd name="T14" fmla="*/ 138 w 762"/>
              <a:gd name="T15" fmla="*/ 0 h 1588"/>
              <a:gd name="T16" fmla="*/ 156 w 762"/>
              <a:gd name="T17" fmla="*/ 0 h 1588"/>
              <a:gd name="T18" fmla="*/ 174 w 762"/>
              <a:gd name="T19" fmla="*/ 0 h 1588"/>
              <a:gd name="T20" fmla="*/ 192 w 762"/>
              <a:gd name="T21" fmla="*/ 0 h 1588"/>
              <a:gd name="T22" fmla="*/ 210 w 762"/>
              <a:gd name="T23" fmla="*/ 0 h 1588"/>
              <a:gd name="T24" fmla="*/ 228 w 762"/>
              <a:gd name="T25" fmla="*/ 0 h 1588"/>
              <a:gd name="T26" fmla="*/ 246 w 762"/>
              <a:gd name="T27" fmla="*/ 0 h 1588"/>
              <a:gd name="T28" fmla="*/ 264 w 762"/>
              <a:gd name="T29" fmla="*/ 0 h 1588"/>
              <a:gd name="T30" fmla="*/ 282 w 762"/>
              <a:gd name="T31" fmla="*/ 0 h 1588"/>
              <a:gd name="T32" fmla="*/ 300 w 762"/>
              <a:gd name="T33" fmla="*/ 0 h 1588"/>
              <a:gd name="T34" fmla="*/ 318 w 762"/>
              <a:gd name="T35" fmla="*/ 0 h 1588"/>
              <a:gd name="T36" fmla="*/ 336 w 762"/>
              <a:gd name="T37" fmla="*/ 0 h 1588"/>
              <a:gd name="T38" fmla="*/ 354 w 762"/>
              <a:gd name="T39" fmla="*/ 0 h 1588"/>
              <a:gd name="T40" fmla="*/ 372 w 762"/>
              <a:gd name="T41" fmla="*/ 0 h 1588"/>
              <a:gd name="T42" fmla="*/ 390 w 762"/>
              <a:gd name="T43" fmla="*/ 0 h 1588"/>
              <a:gd name="T44" fmla="*/ 408 w 762"/>
              <a:gd name="T45" fmla="*/ 0 h 1588"/>
              <a:gd name="T46" fmla="*/ 426 w 762"/>
              <a:gd name="T47" fmla="*/ 0 h 1588"/>
              <a:gd name="T48" fmla="*/ 444 w 762"/>
              <a:gd name="T49" fmla="*/ 0 h 1588"/>
              <a:gd name="T50" fmla="*/ 462 w 762"/>
              <a:gd name="T51" fmla="*/ 0 h 1588"/>
              <a:gd name="T52" fmla="*/ 480 w 762"/>
              <a:gd name="T53" fmla="*/ 0 h 1588"/>
              <a:gd name="T54" fmla="*/ 498 w 762"/>
              <a:gd name="T55" fmla="*/ 0 h 1588"/>
              <a:gd name="T56" fmla="*/ 516 w 762"/>
              <a:gd name="T57" fmla="*/ 0 h 1588"/>
              <a:gd name="T58" fmla="*/ 534 w 762"/>
              <a:gd name="T59" fmla="*/ 0 h 1588"/>
              <a:gd name="T60" fmla="*/ 552 w 762"/>
              <a:gd name="T61" fmla="*/ 0 h 1588"/>
              <a:gd name="T62" fmla="*/ 570 w 762"/>
              <a:gd name="T63" fmla="*/ 0 h 1588"/>
              <a:gd name="T64" fmla="*/ 588 w 762"/>
              <a:gd name="T65" fmla="*/ 0 h 1588"/>
              <a:gd name="T66" fmla="*/ 606 w 762"/>
              <a:gd name="T67" fmla="*/ 0 h 1588"/>
              <a:gd name="T68" fmla="*/ 624 w 762"/>
              <a:gd name="T69" fmla="*/ 0 h 1588"/>
              <a:gd name="T70" fmla="*/ 642 w 762"/>
              <a:gd name="T71" fmla="*/ 0 h 1588"/>
              <a:gd name="T72" fmla="*/ 660 w 762"/>
              <a:gd name="T73" fmla="*/ 0 h 1588"/>
              <a:gd name="T74" fmla="*/ 678 w 762"/>
              <a:gd name="T75" fmla="*/ 0 h 1588"/>
              <a:gd name="T76" fmla="*/ 696 w 762"/>
              <a:gd name="T77" fmla="*/ 0 h 1588"/>
              <a:gd name="T78" fmla="*/ 714 w 762"/>
              <a:gd name="T79" fmla="*/ 0 h 1588"/>
              <a:gd name="T80" fmla="*/ 732 w 762"/>
              <a:gd name="T81" fmla="*/ 0 h 1588"/>
              <a:gd name="T82" fmla="*/ 750 w 762"/>
              <a:gd name="T83" fmla="*/ 0 h 15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62"/>
              <a:gd name="T127" fmla="*/ 0 h 1588"/>
              <a:gd name="T128" fmla="*/ 762 w 762"/>
              <a:gd name="T129" fmla="*/ 1588 h 15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62" h="1588">
                <a:moveTo>
                  <a:pt x="0" y="0"/>
                </a:moveTo>
                <a:lnTo>
                  <a:pt x="6" y="0"/>
                </a:lnTo>
                <a:lnTo>
                  <a:pt x="12" y="0"/>
                </a:lnTo>
                <a:lnTo>
                  <a:pt x="18" y="0"/>
                </a:lnTo>
                <a:lnTo>
                  <a:pt x="24" y="0"/>
                </a:lnTo>
                <a:lnTo>
                  <a:pt x="30" y="0"/>
                </a:lnTo>
                <a:lnTo>
                  <a:pt x="36" y="0"/>
                </a:lnTo>
                <a:lnTo>
                  <a:pt x="42" y="0"/>
                </a:lnTo>
                <a:lnTo>
                  <a:pt x="48" y="0"/>
                </a:lnTo>
                <a:lnTo>
                  <a:pt x="54" y="0"/>
                </a:lnTo>
                <a:lnTo>
                  <a:pt x="60" y="0"/>
                </a:lnTo>
                <a:lnTo>
                  <a:pt x="66" y="0"/>
                </a:lnTo>
                <a:lnTo>
                  <a:pt x="72" y="0"/>
                </a:lnTo>
                <a:lnTo>
                  <a:pt x="78" y="0"/>
                </a:lnTo>
                <a:lnTo>
                  <a:pt x="84" y="0"/>
                </a:lnTo>
                <a:lnTo>
                  <a:pt x="90" y="0"/>
                </a:lnTo>
                <a:lnTo>
                  <a:pt x="96" y="0"/>
                </a:lnTo>
                <a:lnTo>
                  <a:pt x="102" y="0"/>
                </a:lnTo>
                <a:lnTo>
                  <a:pt x="108" y="0"/>
                </a:lnTo>
                <a:lnTo>
                  <a:pt x="114" y="0"/>
                </a:lnTo>
                <a:lnTo>
                  <a:pt x="120" y="0"/>
                </a:lnTo>
                <a:lnTo>
                  <a:pt x="126" y="0"/>
                </a:lnTo>
                <a:lnTo>
                  <a:pt x="132" y="0"/>
                </a:lnTo>
                <a:lnTo>
                  <a:pt x="138" y="0"/>
                </a:lnTo>
                <a:lnTo>
                  <a:pt x="144" y="0"/>
                </a:lnTo>
                <a:lnTo>
                  <a:pt x="150" y="0"/>
                </a:lnTo>
                <a:lnTo>
                  <a:pt x="156" y="0"/>
                </a:lnTo>
                <a:lnTo>
                  <a:pt x="162" y="0"/>
                </a:lnTo>
                <a:lnTo>
                  <a:pt x="168" y="0"/>
                </a:lnTo>
                <a:lnTo>
                  <a:pt x="174" y="0"/>
                </a:lnTo>
                <a:lnTo>
                  <a:pt x="180" y="0"/>
                </a:lnTo>
                <a:lnTo>
                  <a:pt x="186" y="0"/>
                </a:lnTo>
                <a:lnTo>
                  <a:pt x="192" y="0"/>
                </a:lnTo>
                <a:lnTo>
                  <a:pt x="198" y="0"/>
                </a:lnTo>
                <a:lnTo>
                  <a:pt x="204" y="0"/>
                </a:lnTo>
                <a:lnTo>
                  <a:pt x="210" y="0"/>
                </a:lnTo>
                <a:lnTo>
                  <a:pt x="216" y="0"/>
                </a:lnTo>
                <a:lnTo>
                  <a:pt x="222" y="0"/>
                </a:lnTo>
                <a:lnTo>
                  <a:pt x="228" y="0"/>
                </a:lnTo>
                <a:lnTo>
                  <a:pt x="234" y="0"/>
                </a:lnTo>
                <a:lnTo>
                  <a:pt x="240" y="0"/>
                </a:lnTo>
                <a:lnTo>
                  <a:pt x="246" y="0"/>
                </a:lnTo>
                <a:lnTo>
                  <a:pt x="252" y="0"/>
                </a:lnTo>
                <a:lnTo>
                  <a:pt x="258" y="0"/>
                </a:lnTo>
                <a:lnTo>
                  <a:pt x="264" y="0"/>
                </a:lnTo>
                <a:lnTo>
                  <a:pt x="270" y="0"/>
                </a:lnTo>
                <a:lnTo>
                  <a:pt x="276" y="0"/>
                </a:lnTo>
                <a:lnTo>
                  <a:pt x="282" y="0"/>
                </a:lnTo>
                <a:lnTo>
                  <a:pt x="288" y="0"/>
                </a:lnTo>
                <a:lnTo>
                  <a:pt x="294" y="0"/>
                </a:lnTo>
                <a:lnTo>
                  <a:pt x="300" y="0"/>
                </a:lnTo>
                <a:lnTo>
                  <a:pt x="306" y="0"/>
                </a:lnTo>
                <a:lnTo>
                  <a:pt x="312" y="0"/>
                </a:lnTo>
                <a:lnTo>
                  <a:pt x="318" y="0"/>
                </a:lnTo>
                <a:lnTo>
                  <a:pt x="324" y="0"/>
                </a:lnTo>
                <a:lnTo>
                  <a:pt x="330" y="0"/>
                </a:lnTo>
                <a:lnTo>
                  <a:pt x="336" y="0"/>
                </a:lnTo>
                <a:lnTo>
                  <a:pt x="342" y="0"/>
                </a:lnTo>
                <a:lnTo>
                  <a:pt x="348" y="0"/>
                </a:lnTo>
                <a:lnTo>
                  <a:pt x="354" y="0"/>
                </a:lnTo>
                <a:lnTo>
                  <a:pt x="360" y="0"/>
                </a:lnTo>
                <a:lnTo>
                  <a:pt x="366" y="0"/>
                </a:lnTo>
                <a:lnTo>
                  <a:pt x="372" y="0"/>
                </a:lnTo>
                <a:lnTo>
                  <a:pt x="378" y="0"/>
                </a:lnTo>
                <a:lnTo>
                  <a:pt x="384" y="0"/>
                </a:lnTo>
                <a:lnTo>
                  <a:pt x="390" y="0"/>
                </a:lnTo>
                <a:lnTo>
                  <a:pt x="396" y="0"/>
                </a:lnTo>
                <a:lnTo>
                  <a:pt x="402" y="0"/>
                </a:lnTo>
                <a:lnTo>
                  <a:pt x="408" y="0"/>
                </a:lnTo>
                <a:lnTo>
                  <a:pt x="414" y="0"/>
                </a:lnTo>
                <a:lnTo>
                  <a:pt x="420" y="0"/>
                </a:lnTo>
                <a:lnTo>
                  <a:pt x="426" y="0"/>
                </a:lnTo>
                <a:lnTo>
                  <a:pt x="432" y="0"/>
                </a:lnTo>
                <a:lnTo>
                  <a:pt x="438" y="0"/>
                </a:lnTo>
                <a:lnTo>
                  <a:pt x="444" y="0"/>
                </a:lnTo>
                <a:lnTo>
                  <a:pt x="450" y="0"/>
                </a:lnTo>
                <a:lnTo>
                  <a:pt x="456" y="0"/>
                </a:lnTo>
                <a:lnTo>
                  <a:pt x="462" y="0"/>
                </a:lnTo>
                <a:lnTo>
                  <a:pt x="468" y="0"/>
                </a:lnTo>
                <a:lnTo>
                  <a:pt x="474" y="0"/>
                </a:lnTo>
                <a:lnTo>
                  <a:pt x="480" y="0"/>
                </a:lnTo>
                <a:lnTo>
                  <a:pt x="486" y="0"/>
                </a:lnTo>
                <a:lnTo>
                  <a:pt x="492" y="0"/>
                </a:lnTo>
                <a:lnTo>
                  <a:pt x="498" y="0"/>
                </a:lnTo>
                <a:lnTo>
                  <a:pt x="504" y="0"/>
                </a:lnTo>
                <a:lnTo>
                  <a:pt x="510" y="0"/>
                </a:lnTo>
                <a:lnTo>
                  <a:pt x="516" y="0"/>
                </a:lnTo>
                <a:lnTo>
                  <a:pt x="522" y="0"/>
                </a:lnTo>
                <a:lnTo>
                  <a:pt x="528" y="0"/>
                </a:lnTo>
                <a:lnTo>
                  <a:pt x="534" y="0"/>
                </a:lnTo>
                <a:lnTo>
                  <a:pt x="540" y="0"/>
                </a:lnTo>
                <a:lnTo>
                  <a:pt x="546" y="0"/>
                </a:lnTo>
                <a:lnTo>
                  <a:pt x="552" y="0"/>
                </a:lnTo>
                <a:lnTo>
                  <a:pt x="558" y="0"/>
                </a:lnTo>
                <a:lnTo>
                  <a:pt x="564" y="0"/>
                </a:lnTo>
                <a:lnTo>
                  <a:pt x="570" y="0"/>
                </a:lnTo>
                <a:lnTo>
                  <a:pt x="576" y="0"/>
                </a:lnTo>
                <a:lnTo>
                  <a:pt x="582" y="0"/>
                </a:lnTo>
                <a:lnTo>
                  <a:pt x="588" y="0"/>
                </a:lnTo>
                <a:lnTo>
                  <a:pt x="594" y="0"/>
                </a:lnTo>
                <a:lnTo>
                  <a:pt x="600" y="0"/>
                </a:lnTo>
                <a:lnTo>
                  <a:pt x="606" y="0"/>
                </a:lnTo>
                <a:lnTo>
                  <a:pt x="612" y="0"/>
                </a:lnTo>
                <a:lnTo>
                  <a:pt x="618" y="0"/>
                </a:lnTo>
                <a:lnTo>
                  <a:pt x="624" y="0"/>
                </a:lnTo>
                <a:lnTo>
                  <a:pt x="630" y="0"/>
                </a:lnTo>
                <a:lnTo>
                  <a:pt x="636" y="0"/>
                </a:lnTo>
                <a:lnTo>
                  <a:pt x="642" y="0"/>
                </a:lnTo>
                <a:lnTo>
                  <a:pt x="648" y="0"/>
                </a:lnTo>
                <a:lnTo>
                  <a:pt x="654" y="0"/>
                </a:lnTo>
                <a:lnTo>
                  <a:pt x="660" y="0"/>
                </a:lnTo>
                <a:lnTo>
                  <a:pt x="666" y="0"/>
                </a:lnTo>
                <a:lnTo>
                  <a:pt x="672" y="0"/>
                </a:lnTo>
                <a:lnTo>
                  <a:pt x="678" y="0"/>
                </a:lnTo>
                <a:lnTo>
                  <a:pt x="684" y="0"/>
                </a:lnTo>
                <a:lnTo>
                  <a:pt x="690" y="0"/>
                </a:lnTo>
                <a:lnTo>
                  <a:pt x="696" y="0"/>
                </a:lnTo>
                <a:lnTo>
                  <a:pt x="702" y="0"/>
                </a:lnTo>
                <a:lnTo>
                  <a:pt x="708" y="0"/>
                </a:lnTo>
                <a:lnTo>
                  <a:pt x="714" y="0"/>
                </a:lnTo>
                <a:lnTo>
                  <a:pt x="720" y="0"/>
                </a:lnTo>
                <a:lnTo>
                  <a:pt x="726" y="0"/>
                </a:lnTo>
                <a:lnTo>
                  <a:pt x="732" y="0"/>
                </a:lnTo>
                <a:lnTo>
                  <a:pt x="738" y="0"/>
                </a:lnTo>
                <a:lnTo>
                  <a:pt x="744" y="0"/>
                </a:lnTo>
                <a:lnTo>
                  <a:pt x="750" y="0"/>
                </a:lnTo>
                <a:lnTo>
                  <a:pt x="756" y="0"/>
                </a:lnTo>
                <a:lnTo>
                  <a:pt x="762" y="0"/>
                </a:lnTo>
              </a:path>
            </a:pathLst>
          </a:custGeom>
          <a:noFill/>
          <a:ln w="0">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3161" name="Freeform 93">
            <a:extLst>
              <a:ext uri="{FF2B5EF4-FFF2-40B4-BE49-F238E27FC236}">
                <a16:creationId xmlns:a16="http://schemas.microsoft.com/office/drawing/2014/main" id="{97EBAF72-73BA-40DF-A22E-673ADBF8FEFC}"/>
              </a:ext>
            </a:extLst>
          </p:cNvPr>
          <p:cNvSpPr>
            <a:spLocks/>
          </p:cNvSpPr>
          <p:nvPr/>
        </p:nvSpPr>
        <p:spPr bwMode="auto">
          <a:xfrm>
            <a:off x="6219825" y="4010025"/>
            <a:ext cx="504825" cy="1588"/>
          </a:xfrm>
          <a:custGeom>
            <a:avLst/>
            <a:gdLst>
              <a:gd name="T0" fmla="*/ 0 w 318"/>
              <a:gd name="T1" fmla="*/ 0 h 1588"/>
              <a:gd name="T2" fmla="*/ 6 w 318"/>
              <a:gd name="T3" fmla="*/ 0 h 1588"/>
              <a:gd name="T4" fmla="*/ 12 w 318"/>
              <a:gd name="T5" fmla="*/ 0 h 1588"/>
              <a:gd name="T6" fmla="*/ 18 w 318"/>
              <a:gd name="T7" fmla="*/ 0 h 1588"/>
              <a:gd name="T8" fmla="*/ 24 w 318"/>
              <a:gd name="T9" fmla="*/ 0 h 1588"/>
              <a:gd name="T10" fmla="*/ 30 w 318"/>
              <a:gd name="T11" fmla="*/ 0 h 1588"/>
              <a:gd name="T12" fmla="*/ 36 w 318"/>
              <a:gd name="T13" fmla="*/ 0 h 1588"/>
              <a:gd name="T14" fmla="*/ 42 w 318"/>
              <a:gd name="T15" fmla="*/ 0 h 1588"/>
              <a:gd name="T16" fmla="*/ 48 w 318"/>
              <a:gd name="T17" fmla="*/ 0 h 1588"/>
              <a:gd name="T18" fmla="*/ 54 w 318"/>
              <a:gd name="T19" fmla="*/ 0 h 1588"/>
              <a:gd name="T20" fmla="*/ 60 w 318"/>
              <a:gd name="T21" fmla="*/ 0 h 1588"/>
              <a:gd name="T22" fmla="*/ 66 w 318"/>
              <a:gd name="T23" fmla="*/ 0 h 1588"/>
              <a:gd name="T24" fmla="*/ 72 w 318"/>
              <a:gd name="T25" fmla="*/ 0 h 1588"/>
              <a:gd name="T26" fmla="*/ 78 w 318"/>
              <a:gd name="T27" fmla="*/ 0 h 1588"/>
              <a:gd name="T28" fmla="*/ 84 w 318"/>
              <a:gd name="T29" fmla="*/ 0 h 1588"/>
              <a:gd name="T30" fmla="*/ 90 w 318"/>
              <a:gd name="T31" fmla="*/ 0 h 1588"/>
              <a:gd name="T32" fmla="*/ 96 w 318"/>
              <a:gd name="T33" fmla="*/ 0 h 1588"/>
              <a:gd name="T34" fmla="*/ 102 w 318"/>
              <a:gd name="T35" fmla="*/ 0 h 1588"/>
              <a:gd name="T36" fmla="*/ 108 w 318"/>
              <a:gd name="T37" fmla="*/ 0 h 1588"/>
              <a:gd name="T38" fmla="*/ 114 w 318"/>
              <a:gd name="T39" fmla="*/ 0 h 1588"/>
              <a:gd name="T40" fmla="*/ 120 w 318"/>
              <a:gd name="T41" fmla="*/ 0 h 1588"/>
              <a:gd name="T42" fmla="*/ 126 w 318"/>
              <a:gd name="T43" fmla="*/ 0 h 1588"/>
              <a:gd name="T44" fmla="*/ 132 w 318"/>
              <a:gd name="T45" fmla="*/ 0 h 1588"/>
              <a:gd name="T46" fmla="*/ 138 w 318"/>
              <a:gd name="T47" fmla="*/ 0 h 1588"/>
              <a:gd name="T48" fmla="*/ 144 w 318"/>
              <a:gd name="T49" fmla="*/ 0 h 1588"/>
              <a:gd name="T50" fmla="*/ 150 w 318"/>
              <a:gd name="T51" fmla="*/ 0 h 1588"/>
              <a:gd name="T52" fmla="*/ 156 w 318"/>
              <a:gd name="T53" fmla="*/ 0 h 1588"/>
              <a:gd name="T54" fmla="*/ 162 w 318"/>
              <a:gd name="T55" fmla="*/ 0 h 1588"/>
              <a:gd name="T56" fmla="*/ 168 w 318"/>
              <a:gd name="T57" fmla="*/ 0 h 1588"/>
              <a:gd name="T58" fmla="*/ 174 w 318"/>
              <a:gd name="T59" fmla="*/ 0 h 1588"/>
              <a:gd name="T60" fmla="*/ 180 w 318"/>
              <a:gd name="T61" fmla="*/ 0 h 1588"/>
              <a:gd name="T62" fmla="*/ 186 w 318"/>
              <a:gd name="T63" fmla="*/ 0 h 1588"/>
              <a:gd name="T64" fmla="*/ 192 w 318"/>
              <a:gd name="T65" fmla="*/ 0 h 1588"/>
              <a:gd name="T66" fmla="*/ 198 w 318"/>
              <a:gd name="T67" fmla="*/ 0 h 1588"/>
              <a:gd name="T68" fmla="*/ 204 w 318"/>
              <a:gd name="T69" fmla="*/ 0 h 1588"/>
              <a:gd name="T70" fmla="*/ 210 w 318"/>
              <a:gd name="T71" fmla="*/ 0 h 1588"/>
              <a:gd name="T72" fmla="*/ 216 w 318"/>
              <a:gd name="T73" fmla="*/ 0 h 1588"/>
              <a:gd name="T74" fmla="*/ 222 w 318"/>
              <a:gd name="T75" fmla="*/ 0 h 1588"/>
              <a:gd name="T76" fmla="*/ 228 w 318"/>
              <a:gd name="T77" fmla="*/ 0 h 1588"/>
              <a:gd name="T78" fmla="*/ 234 w 318"/>
              <a:gd name="T79" fmla="*/ 0 h 1588"/>
              <a:gd name="T80" fmla="*/ 240 w 318"/>
              <a:gd name="T81" fmla="*/ 0 h 1588"/>
              <a:gd name="T82" fmla="*/ 246 w 318"/>
              <a:gd name="T83" fmla="*/ 0 h 1588"/>
              <a:gd name="T84" fmla="*/ 252 w 318"/>
              <a:gd name="T85" fmla="*/ 0 h 1588"/>
              <a:gd name="T86" fmla="*/ 258 w 318"/>
              <a:gd name="T87" fmla="*/ 0 h 1588"/>
              <a:gd name="T88" fmla="*/ 264 w 318"/>
              <a:gd name="T89" fmla="*/ 0 h 1588"/>
              <a:gd name="T90" fmla="*/ 270 w 318"/>
              <a:gd name="T91" fmla="*/ 0 h 1588"/>
              <a:gd name="T92" fmla="*/ 276 w 318"/>
              <a:gd name="T93" fmla="*/ 0 h 1588"/>
              <a:gd name="T94" fmla="*/ 282 w 318"/>
              <a:gd name="T95" fmla="*/ 0 h 1588"/>
              <a:gd name="T96" fmla="*/ 288 w 318"/>
              <a:gd name="T97" fmla="*/ 0 h 1588"/>
              <a:gd name="T98" fmla="*/ 294 w 318"/>
              <a:gd name="T99" fmla="*/ 0 h 1588"/>
              <a:gd name="T100" fmla="*/ 300 w 318"/>
              <a:gd name="T101" fmla="*/ 0 h 1588"/>
              <a:gd name="T102" fmla="*/ 306 w 318"/>
              <a:gd name="T103" fmla="*/ 0 h 1588"/>
              <a:gd name="T104" fmla="*/ 312 w 318"/>
              <a:gd name="T105" fmla="*/ 0 h 1588"/>
              <a:gd name="T106" fmla="*/ 318 w 318"/>
              <a:gd name="T107" fmla="*/ 0 h 158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18"/>
              <a:gd name="T163" fmla="*/ 0 h 1588"/>
              <a:gd name="T164" fmla="*/ 318 w 318"/>
              <a:gd name="T165" fmla="*/ 1588 h 158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18" h="1588">
                <a:moveTo>
                  <a:pt x="0" y="0"/>
                </a:moveTo>
                <a:lnTo>
                  <a:pt x="6" y="0"/>
                </a:lnTo>
                <a:lnTo>
                  <a:pt x="12" y="0"/>
                </a:lnTo>
                <a:lnTo>
                  <a:pt x="18" y="0"/>
                </a:lnTo>
                <a:lnTo>
                  <a:pt x="24" y="0"/>
                </a:lnTo>
                <a:lnTo>
                  <a:pt x="30" y="0"/>
                </a:lnTo>
                <a:lnTo>
                  <a:pt x="36" y="0"/>
                </a:lnTo>
                <a:lnTo>
                  <a:pt x="42" y="0"/>
                </a:lnTo>
                <a:lnTo>
                  <a:pt x="48" y="0"/>
                </a:lnTo>
                <a:lnTo>
                  <a:pt x="54" y="0"/>
                </a:lnTo>
                <a:lnTo>
                  <a:pt x="60" y="0"/>
                </a:lnTo>
                <a:lnTo>
                  <a:pt x="66" y="0"/>
                </a:lnTo>
                <a:lnTo>
                  <a:pt x="72" y="0"/>
                </a:lnTo>
                <a:lnTo>
                  <a:pt x="78" y="0"/>
                </a:lnTo>
                <a:lnTo>
                  <a:pt x="84" y="0"/>
                </a:lnTo>
                <a:lnTo>
                  <a:pt x="90" y="0"/>
                </a:lnTo>
                <a:lnTo>
                  <a:pt x="96" y="0"/>
                </a:lnTo>
                <a:lnTo>
                  <a:pt x="102" y="0"/>
                </a:lnTo>
                <a:lnTo>
                  <a:pt x="108" y="0"/>
                </a:lnTo>
                <a:lnTo>
                  <a:pt x="114" y="0"/>
                </a:lnTo>
                <a:lnTo>
                  <a:pt x="120" y="0"/>
                </a:lnTo>
                <a:lnTo>
                  <a:pt x="126" y="0"/>
                </a:lnTo>
                <a:lnTo>
                  <a:pt x="132" y="0"/>
                </a:lnTo>
                <a:lnTo>
                  <a:pt x="138" y="0"/>
                </a:lnTo>
                <a:lnTo>
                  <a:pt x="144" y="0"/>
                </a:lnTo>
                <a:lnTo>
                  <a:pt x="150" y="0"/>
                </a:lnTo>
                <a:lnTo>
                  <a:pt x="156" y="0"/>
                </a:lnTo>
                <a:lnTo>
                  <a:pt x="162" y="0"/>
                </a:lnTo>
                <a:lnTo>
                  <a:pt x="168" y="0"/>
                </a:lnTo>
                <a:lnTo>
                  <a:pt x="174" y="0"/>
                </a:lnTo>
                <a:lnTo>
                  <a:pt x="180" y="0"/>
                </a:lnTo>
                <a:lnTo>
                  <a:pt x="186" y="0"/>
                </a:lnTo>
                <a:lnTo>
                  <a:pt x="192" y="0"/>
                </a:lnTo>
                <a:lnTo>
                  <a:pt x="198" y="0"/>
                </a:lnTo>
                <a:lnTo>
                  <a:pt x="204" y="0"/>
                </a:lnTo>
                <a:lnTo>
                  <a:pt x="210" y="0"/>
                </a:lnTo>
                <a:lnTo>
                  <a:pt x="216" y="0"/>
                </a:lnTo>
                <a:lnTo>
                  <a:pt x="222" y="0"/>
                </a:lnTo>
                <a:lnTo>
                  <a:pt x="228" y="0"/>
                </a:lnTo>
                <a:lnTo>
                  <a:pt x="234" y="0"/>
                </a:lnTo>
                <a:lnTo>
                  <a:pt x="240" y="0"/>
                </a:lnTo>
                <a:lnTo>
                  <a:pt x="246" y="0"/>
                </a:lnTo>
                <a:lnTo>
                  <a:pt x="252" y="0"/>
                </a:lnTo>
                <a:lnTo>
                  <a:pt x="258" y="0"/>
                </a:lnTo>
                <a:lnTo>
                  <a:pt x="264" y="0"/>
                </a:lnTo>
                <a:lnTo>
                  <a:pt x="270" y="0"/>
                </a:lnTo>
                <a:lnTo>
                  <a:pt x="276" y="0"/>
                </a:lnTo>
                <a:lnTo>
                  <a:pt x="282" y="0"/>
                </a:lnTo>
                <a:lnTo>
                  <a:pt x="288" y="0"/>
                </a:lnTo>
                <a:lnTo>
                  <a:pt x="294" y="0"/>
                </a:lnTo>
                <a:lnTo>
                  <a:pt x="300" y="0"/>
                </a:lnTo>
                <a:lnTo>
                  <a:pt x="306" y="0"/>
                </a:lnTo>
                <a:lnTo>
                  <a:pt x="312" y="0"/>
                </a:lnTo>
                <a:lnTo>
                  <a:pt x="318" y="0"/>
                </a:lnTo>
              </a:path>
            </a:pathLst>
          </a:custGeom>
          <a:noFill/>
          <a:ln w="0">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3162" name="TextBox 92">
            <a:extLst>
              <a:ext uri="{FF2B5EF4-FFF2-40B4-BE49-F238E27FC236}">
                <a16:creationId xmlns:a16="http://schemas.microsoft.com/office/drawing/2014/main" id="{A7EFA888-B1BF-44FA-A2D6-67A07FBA9124}"/>
              </a:ext>
            </a:extLst>
          </p:cNvPr>
          <p:cNvSpPr txBox="1">
            <a:spLocks noChangeArrowheads="1"/>
          </p:cNvSpPr>
          <p:nvPr/>
        </p:nvSpPr>
        <p:spPr bwMode="auto">
          <a:xfrm>
            <a:off x="2819400" y="5791200"/>
            <a:ext cx="32369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a:t>Propagation distance  x = 10 mm</a:t>
            </a:r>
          </a:p>
        </p:txBody>
      </p:sp>
      <p:sp>
        <p:nvSpPr>
          <p:cNvPr id="3163" name="TextBox 93">
            <a:extLst>
              <a:ext uri="{FF2B5EF4-FFF2-40B4-BE49-F238E27FC236}">
                <a16:creationId xmlns:a16="http://schemas.microsoft.com/office/drawing/2014/main" id="{991087FC-DDA5-45E2-9E99-72D2F44E6C0D}"/>
              </a:ext>
            </a:extLst>
          </p:cNvPr>
          <p:cNvSpPr txBox="1">
            <a:spLocks noChangeArrowheads="1"/>
          </p:cNvSpPr>
          <p:nvPr/>
        </p:nvSpPr>
        <p:spPr bwMode="auto">
          <a:xfrm>
            <a:off x="4495800" y="5105400"/>
            <a:ext cx="873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a:t>t,  </a:t>
            </a:r>
            <a:r>
              <a:rPr lang="en-US" altLang="en-US">
                <a:latin typeface="Symbol" panose="05050102010706020507" pitchFamily="18" charset="2"/>
              </a:rPr>
              <a:t>m</a:t>
            </a:r>
            <a:r>
              <a:rPr lang="en-US" altLang="en-US"/>
              <a:t>sec</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4">
            <a:extLst>
              <a:ext uri="{FF2B5EF4-FFF2-40B4-BE49-F238E27FC236}">
                <a16:creationId xmlns:a16="http://schemas.microsoft.com/office/drawing/2014/main" id="{9C01ADF8-3576-40BD-AD80-0885099D763E}"/>
              </a:ext>
            </a:extLst>
          </p:cNvPr>
          <p:cNvSpPr>
            <a:spLocks noChangeAspect="1" noChangeArrowheads="1" noTextEdit="1"/>
          </p:cNvSpPr>
          <p:nvPr/>
        </p:nvSpPr>
        <p:spPr bwMode="auto">
          <a:xfrm>
            <a:off x="1905000" y="1428750"/>
            <a:ext cx="53340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099" name="Rectangle 7">
            <a:extLst>
              <a:ext uri="{FF2B5EF4-FFF2-40B4-BE49-F238E27FC236}">
                <a16:creationId xmlns:a16="http://schemas.microsoft.com/office/drawing/2014/main" id="{1F80BDD2-012D-418E-8124-2C52E1ADFAD5}"/>
              </a:ext>
            </a:extLst>
          </p:cNvPr>
          <p:cNvSpPr>
            <a:spLocks noChangeArrowheads="1"/>
          </p:cNvSpPr>
          <p:nvPr/>
        </p:nvSpPr>
        <p:spPr bwMode="auto">
          <a:xfrm>
            <a:off x="2600325" y="1733550"/>
            <a:ext cx="4133850" cy="32575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4100" name="Rectangle 8">
            <a:extLst>
              <a:ext uri="{FF2B5EF4-FFF2-40B4-BE49-F238E27FC236}">
                <a16:creationId xmlns:a16="http://schemas.microsoft.com/office/drawing/2014/main" id="{97A5F131-7FC2-46ED-A55E-55773634AC22}"/>
              </a:ext>
            </a:extLst>
          </p:cNvPr>
          <p:cNvSpPr>
            <a:spLocks noChangeArrowheads="1"/>
          </p:cNvSpPr>
          <p:nvPr/>
        </p:nvSpPr>
        <p:spPr bwMode="auto">
          <a:xfrm>
            <a:off x="2600325" y="1733550"/>
            <a:ext cx="4133850" cy="325755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4101" name="Line 9">
            <a:extLst>
              <a:ext uri="{FF2B5EF4-FFF2-40B4-BE49-F238E27FC236}">
                <a16:creationId xmlns:a16="http://schemas.microsoft.com/office/drawing/2014/main" id="{4D278C30-51C5-4F26-BB0F-2B265A6616A1}"/>
              </a:ext>
            </a:extLst>
          </p:cNvPr>
          <p:cNvSpPr>
            <a:spLocks noChangeShapeType="1"/>
          </p:cNvSpPr>
          <p:nvPr/>
        </p:nvSpPr>
        <p:spPr bwMode="auto">
          <a:xfrm>
            <a:off x="2600325" y="1733550"/>
            <a:ext cx="41338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2" name="Line 10">
            <a:extLst>
              <a:ext uri="{FF2B5EF4-FFF2-40B4-BE49-F238E27FC236}">
                <a16:creationId xmlns:a16="http://schemas.microsoft.com/office/drawing/2014/main" id="{7C723B4E-EA2D-459E-85FB-9E7100C629CC}"/>
              </a:ext>
            </a:extLst>
          </p:cNvPr>
          <p:cNvSpPr>
            <a:spLocks noChangeShapeType="1"/>
          </p:cNvSpPr>
          <p:nvPr/>
        </p:nvSpPr>
        <p:spPr bwMode="auto">
          <a:xfrm>
            <a:off x="2600325" y="4991100"/>
            <a:ext cx="41338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3" name="Line 11">
            <a:extLst>
              <a:ext uri="{FF2B5EF4-FFF2-40B4-BE49-F238E27FC236}">
                <a16:creationId xmlns:a16="http://schemas.microsoft.com/office/drawing/2014/main" id="{CA84BA1C-502D-493F-BD17-51C97282A248}"/>
              </a:ext>
            </a:extLst>
          </p:cNvPr>
          <p:cNvSpPr>
            <a:spLocks noChangeShapeType="1"/>
          </p:cNvSpPr>
          <p:nvPr/>
        </p:nvSpPr>
        <p:spPr bwMode="auto">
          <a:xfrm flipV="1">
            <a:off x="6734175" y="1733550"/>
            <a:ext cx="1588" cy="3257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4" name="Line 12">
            <a:extLst>
              <a:ext uri="{FF2B5EF4-FFF2-40B4-BE49-F238E27FC236}">
                <a16:creationId xmlns:a16="http://schemas.microsoft.com/office/drawing/2014/main" id="{864E2189-F531-421E-BE5A-BCD8DF8F78FE}"/>
              </a:ext>
            </a:extLst>
          </p:cNvPr>
          <p:cNvSpPr>
            <a:spLocks noChangeShapeType="1"/>
          </p:cNvSpPr>
          <p:nvPr/>
        </p:nvSpPr>
        <p:spPr bwMode="auto">
          <a:xfrm flipV="1">
            <a:off x="2600325" y="1733550"/>
            <a:ext cx="1588" cy="3257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5" name="Line 13">
            <a:extLst>
              <a:ext uri="{FF2B5EF4-FFF2-40B4-BE49-F238E27FC236}">
                <a16:creationId xmlns:a16="http://schemas.microsoft.com/office/drawing/2014/main" id="{80020AA6-B82C-4880-85F0-DDFB4C561147}"/>
              </a:ext>
            </a:extLst>
          </p:cNvPr>
          <p:cNvSpPr>
            <a:spLocks noChangeShapeType="1"/>
          </p:cNvSpPr>
          <p:nvPr/>
        </p:nvSpPr>
        <p:spPr bwMode="auto">
          <a:xfrm>
            <a:off x="2600325" y="4991100"/>
            <a:ext cx="41338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6" name="Line 14">
            <a:extLst>
              <a:ext uri="{FF2B5EF4-FFF2-40B4-BE49-F238E27FC236}">
                <a16:creationId xmlns:a16="http://schemas.microsoft.com/office/drawing/2014/main" id="{8ECE9086-0B61-4E4E-AC4C-E2E25B1EAE55}"/>
              </a:ext>
            </a:extLst>
          </p:cNvPr>
          <p:cNvSpPr>
            <a:spLocks noChangeShapeType="1"/>
          </p:cNvSpPr>
          <p:nvPr/>
        </p:nvSpPr>
        <p:spPr bwMode="auto">
          <a:xfrm flipV="1">
            <a:off x="2600325" y="1733550"/>
            <a:ext cx="1588" cy="3257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7" name="Line 15">
            <a:extLst>
              <a:ext uri="{FF2B5EF4-FFF2-40B4-BE49-F238E27FC236}">
                <a16:creationId xmlns:a16="http://schemas.microsoft.com/office/drawing/2014/main" id="{6A968076-37E0-4F12-A62F-DEA6BBDA5722}"/>
              </a:ext>
            </a:extLst>
          </p:cNvPr>
          <p:cNvSpPr>
            <a:spLocks noChangeShapeType="1"/>
          </p:cNvSpPr>
          <p:nvPr/>
        </p:nvSpPr>
        <p:spPr bwMode="auto">
          <a:xfrm flipV="1">
            <a:off x="2600325"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8" name="Line 16">
            <a:extLst>
              <a:ext uri="{FF2B5EF4-FFF2-40B4-BE49-F238E27FC236}">
                <a16:creationId xmlns:a16="http://schemas.microsoft.com/office/drawing/2014/main" id="{0BF30E5D-3B2D-440B-A59B-A32C3E8CF848}"/>
              </a:ext>
            </a:extLst>
          </p:cNvPr>
          <p:cNvSpPr>
            <a:spLocks noChangeShapeType="1"/>
          </p:cNvSpPr>
          <p:nvPr/>
        </p:nvSpPr>
        <p:spPr bwMode="auto">
          <a:xfrm>
            <a:off x="2600325"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9" name="Rectangle 17">
            <a:extLst>
              <a:ext uri="{FF2B5EF4-FFF2-40B4-BE49-F238E27FC236}">
                <a16:creationId xmlns:a16="http://schemas.microsoft.com/office/drawing/2014/main" id="{216339FF-97E7-44F1-B9CF-B5BC73284255}"/>
              </a:ext>
            </a:extLst>
          </p:cNvPr>
          <p:cNvSpPr>
            <a:spLocks noChangeArrowheads="1"/>
          </p:cNvSpPr>
          <p:nvPr/>
        </p:nvSpPr>
        <p:spPr bwMode="auto">
          <a:xfrm>
            <a:off x="2571750"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0</a:t>
            </a:r>
            <a:endParaRPr lang="en-US" altLang="en-US">
              <a:latin typeface="Arial" panose="020B0604020202020204" pitchFamily="34" charset="0"/>
            </a:endParaRPr>
          </a:p>
        </p:txBody>
      </p:sp>
      <p:sp>
        <p:nvSpPr>
          <p:cNvPr id="4110" name="Line 18">
            <a:extLst>
              <a:ext uri="{FF2B5EF4-FFF2-40B4-BE49-F238E27FC236}">
                <a16:creationId xmlns:a16="http://schemas.microsoft.com/office/drawing/2014/main" id="{433A20A2-AA64-48F8-B25A-477F8FB31311}"/>
              </a:ext>
            </a:extLst>
          </p:cNvPr>
          <p:cNvSpPr>
            <a:spLocks noChangeShapeType="1"/>
          </p:cNvSpPr>
          <p:nvPr/>
        </p:nvSpPr>
        <p:spPr bwMode="auto">
          <a:xfrm flipV="1">
            <a:off x="3009900"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1" name="Line 19">
            <a:extLst>
              <a:ext uri="{FF2B5EF4-FFF2-40B4-BE49-F238E27FC236}">
                <a16:creationId xmlns:a16="http://schemas.microsoft.com/office/drawing/2014/main" id="{E3EA3E07-424F-47CB-9CED-B71DE040CA40}"/>
              </a:ext>
            </a:extLst>
          </p:cNvPr>
          <p:cNvSpPr>
            <a:spLocks noChangeShapeType="1"/>
          </p:cNvSpPr>
          <p:nvPr/>
        </p:nvSpPr>
        <p:spPr bwMode="auto">
          <a:xfrm>
            <a:off x="3009900"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2" name="Rectangle 20">
            <a:extLst>
              <a:ext uri="{FF2B5EF4-FFF2-40B4-BE49-F238E27FC236}">
                <a16:creationId xmlns:a16="http://schemas.microsoft.com/office/drawing/2014/main" id="{D7EA43E4-EC1B-4293-B46E-F1AEFD4B9131}"/>
              </a:ext>
            </a:extLst>
          </p:cNvPr>
          <p:cNvSpPr>
            <a:spLocks noChangeArrowheads="1"/>
          </p:cNvSpPr>
          <p:nvPr/>
        </p:nvSpPr>
        <p:spPr bwMode="auto">
          <a:xfrm>
            <a:off x="2981325"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1</a:t>
            </a:r>
            <a:endParaRPr lang="en-US" altLang="en-US">
              <a:latin typeface="Arial" panose="020B0604020202020204" pitchFamily="34" charset="0"/>
            </a:endParaRPr>
          </a:p>
        </p:txBody>
      </p:sp>
      <p:sp>
        <p:nvSpPr>
          <p:cNvPr id="4113" name="Line 21">
            <a:extLst>
              <a:ext uri="{FF2B5EF4-FFF2-40B4-BE49-F238E27FC236}">
                <a16:creationId xmlns:a16="http://schemas.microsoft.com/office/drawing/2014/main" id="{CFAD8908-4F59-4F03-A251-7371992E9388}"/>
              </a:ext>
            </a:extLst>
          </p:cNvPr>
          <p:cNvSpPr>
            <a:spLocks noChangeShapeType="1"/>
          </p:cNvSpPr>
          <p:nvPr/>
        </p:nvSpPr>
        <p:spPr bwMode="auto">
          <a:xfrm flipV="1">
            <a:off x="3419475"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4" name="Line 22">
            <a:extLst>
              <a:ext uri="{FF2B5EF4-FFF2-40B4-BE49-F238E27FC236}">
                <a16:creationId xmlns:a16="http://schemas.microsoft.com/office/drawing/2014/main" id="{A9F53390-EC80-4992-90CC-EB787A2EDDB0}"/>
              </a:ext>
            </a:extLst>
          </p:cNvPr>
          <p:cNvSpPr>
            <a:spLocks noChangeShapeType="1"/>
          </p:cNvSpPr>
          <p:nvPr/>
        </p:nvSpPr>
        <p:spPr bwMode="auto">
          <a:xfrm>
            <a:off x="3419475"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5" name="Rectangle 23">
            <a:extLst>
              <a:ext uri="{FF2B5EF4-FFF2-40B4-BE49-F238E27FC236}">
                <a16:creationId xmlns:a16="http://schemas.microsoft.com/office/drawing/2014/main" id="{FD0D46AC-82BF-48E5-B260-A5D3F121AD6A}"/>
              </a:ext>
            </a:extLst>
          </p:cNvPr>
          <p:cNvSpPr>
            <a:spLocks noChangeArrowheads="1"/>
          </p:cNvSpPr>
          <p:nvPr/>
        </p:nvSpPr>
        <p:spPr bwMode="auto">
          <a:xfrm>
            <a:off x="3390900"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2</a:t>
            </a:r>
            <a:endParaRPr lang="en-US" altLang="en-US">
              <a:latin typeface="Arial" panose="020B0604020202020204" pitchFamily="34" charset="0"/>
            </a:endParaRPr>
          </a:p>
        </p:txBody>
      </p:sp>
      <p:sp>
        <p:nvSpPr>
          <p:cNvPr id="4116" name="Line 24">
            <a:extLst>
              <a:ext uri="{FF2B5EF4-FFF2-40B4-BE49-F238E27FC236}">
                <a16:creationId xmlns:a16="http://schemas.microsoft.com/office/drawing/2014/main" id="{8BAE80FC-4327-4976-AA8A-8E62D8A295E6}"/>
              </a:ext>
            </a:extLst>
          </p:cNvPr>
          <p:cNvSpPr>
            <a:spLocks noChangeShapeType="1"/>
          </p:cNvSpPr>
          <p:nvPr/>
        </p:nvSpPr>
        <p:spPr bwMode="auto">
          <a:xfrm flipV="1">
            <a:off x="3838575"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7" name="Line 25">
            <a:extLst>
              <a:ext uri="{FF2B5EF4-FFF2-40B4-BE49-F238E27FC236}">
                <a16:creationId xmlns:a16="http://schemas.microsoft.com/office/drawing/2014/main" id="{C1F00F66-4E93-4C79-BAF4-A5A2C053789E}"/>
              </a:ext>
            </a:extLst>
          </p:cNvPr>
          <p:cNvSpPr>
            <a:spLocks noChangeShapeType="1"/>
          </p:cNvSpPr>
          <p:nvPr/>
        </p:nvSpPr>
        <p:spPr bwMode="auto">
          <a:xfrm>
            <a:off x="3838575"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8" name="Rectangle 26">
            <a:extLst>
              <a:ext uri="{FF2B5EF4-FFF2-40B4-BE49-F238E27FC236}">
                <a16:creationId xmlns:a16="http://schemas.microsoft.com/office/drawing/2014/main" id="{DA30D6AB-705D-42E1-9A45-44E7064981A4}"/>
              </a:ext>
            </a:extLst>
          </p:cNvPr>
          <p:cNvSpPr>
            <a:spLocks noChangeArrowheads="1"/>
          </p:cNvSpPr>
          <p:nvPr/>
        </p:nvSpPr>
        <p:spPr bwMode="auto">
          <a:xfrm>
            <a:off x="3810000"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3</a:t>
            </a:r>
            <a:endParaRPr lang="en-US" altLang="en-US">
              <a:latin typeface="Arial" panose="020B0604020202020204" pitchFamily="34" charset="0"/>
            </a:endParaRPr>
          </a:p>
        </p:txBody>
      </p:sp>
      <p:sp>
        <p:nvSpPr>
          <p:cNvPr id="4119" name="Line 27">
            <a:extLst>
              <a:ext uri="{FF2B5EF4-FFF2-40B4-BE49-F238E27FC236}">
                <a16:creationId xmlns:a16="http://schemas.microsoft.com/office/drawing/2014/main" id="{B6FF1D32-AD33-425C-B18C-18AEC18A2A87}"/>
              </a:ext>
            </a:extLst>
          </p:cNvPr>
          <p:cNvSpPr>
            <a:spLocks noChangeShapeType="1"/>
          </p:cNvSpPr>
          <p:nvPr/>
        </p:nvSpPr>
        <p:spPr bwMode="auto">
          <a:xfrm flipV="1">
            <a:off x="4248150"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0" name="Line 28">
            <a:extLst>
              <a:ext uri="{FF2B5EF4-FFF2-40B4-BE49-F238E27FC236}">
                <a16:creationId xmlns:a16="http://schemas.microsoft.com/office/drawing/2014/main" id="{143399E6-4966-4174-899F-7D586DCA63E2}"/>
              </a:ext>
            </a:extLst>
          </p:cNvPr>
          <p:cNvSpPr>
            <a:spLocks noChangeShapeType="1"/>
          </p:cNvSpPr>
          <p:nvPr/>
        </p:nvSpPr>
        <p:spPr bwMode="auto">
          <a:xfrm>
            <a:off x="4248150"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1" name="Rectangle 29">
            <a:extLst>
              <a:ext uri="{FF2B5EF4-FFF2-40B4-BE49-F238E27FC236}">
                <a16:creationId xmlns:a16="http://schemas.microsoft.com/office/drawing/2014/main" id="{657D1261-B485-49B3-A9AD-C02E4B8C20FA}"/>
              </a:ext>
            </a:extLst>
          </p:cNvPr>
          <p:cNvSpPr>
            <a:spLocks noChangeArrowheads="1"/>
          </p:cNvSpPr>
          <p:nvPr/>
        </p:nvSpPr>
        <p:spPr bwMode="auto">
          <a:xfrm>
            <a:off x="4219575"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4</a:t>
            </a:r>
            <a:endParaRPr lang="en-US" altLang="en-US">
              <a:latin typeface="Arial" panose="020B0604020202020204" pitchFamily="34" charset="0"/>
            </a:endParaRPr>
          </a:p>
        </p:txBody>
      </p:sp>
      <p:sp>
        <p:nvSpPr>
          <p:cNvPr id="4122" name="Line 30">
            <a:extLst>
              <a:ext uri="{FF2B5EF4-FFF2-40B4-BE49-F238E27FC236}">
                <a16:creationId xmlns:a16="http://schemas.microsoft.com/office/drawing/2014/main" id="{AC243C2C-3C1C-42EE-8043-9CB11901FA52}"/>
              </a:ext>
            </a:extLst>
          </p:cNvPr>
          <p:cNvSpPr>
            <a:spLocks noChangeShapeType="1"/>
          </p:cNvSpPr>
          <p:nvPr/>
        </p:nvSpPr>
        <p:spPr bwMode="auto">
          <a:xfrm flipV="1">
            <a:off x="4667250"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3" name="Line 31">
            <a:extLst>
              <a:ext uri="{FF2B5EF4-FFF2-40B4-BE49-F238E27FC236}">
                <a16:creationId xmlns:a16="http://schemas.microsoft.com/office/drawing/2014/main" id="{3AD920DB-BFC7-4DA3-BCEB-091789A6313A}"/>
              </a:ext>
            </a:extLst>
          </p:cNvPr>
          <p:cNvSpPr>
            <a:spLocks noChangeShapeType="1"/>
          </p:cNvSpPr>
          <p:nvPr/>
        </p:nvSpPr>
        <p:spPr bwMode="auto">
          <a:xfrm>
            <a:off x="4667250"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4" name="Rectangle 32">
            <a:extLst>
              <a:ext uri="{FF2B5EF4-FFF2-40B4-BE49-F238E27FC236}">
                <a16:creationId xmlns:a16="http://schemas.microsoft.com/office/drawing/2014/main" id="{510C4FE6-3425-4EB6-AC1F-230BD8FF9E7A}"/>
              </a:ext>
            </a:extLst>
          </p:cNvPr>
          <p:cNvSpPr>
            <a:spLocks noChangeArrowheads="1"/>
          </p:cNvSpPr>
          <p:nvPr/>
        </p:nvSpPr>
        <p:spPr bwMode="auto">
          <a:xfrm>
            <a:off x="4638675"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5</a:t>
            </a:r>
            <a:endParaRPr lang="en-US" altLang="en-US">
              <a:latin typeface="Arial" panose="020B0604020202020204" pitchFamily="34" charset="0"/>
            </a:endParaRPr>
          </a:p>
        </p:txBody>
      </p:sp>
      <p:sp>
        <p:nvSpPr>
          <p:cNvPr id="4125" name="Line 33">
            <a:extLst>
              <a:ext uri="{FF2B5EF4-FFF2-40B4-BE49-F238E27FC236}">
                <a16:creationId xmlns:a16="http://schemas.microsoft.com/office/drawing/2014/main" id="{54D31621-0252-41E4-8DE6-ADEDF6E3BF26}"/>
              </a:ext>
            </a:extLst>
          </p:cNvPr>
          <p:cNvSpPr>
            <a:spLocks noChangeShapeType="1"/>
          </p:cNvSpPr>
          <p:nvPr/>
        </p:nvSpPr>
        <p:spPr bwMode="auto">
          <a:xfrm flipV="1">
            <a:off x="5076825"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6" name="Line 34">
            <a:extLst>
              <a:ext uri="{FF2B5EF4-FFF2-40B4-BE49-F238E27FC236}">
                <a16:creationId xmlns:a16="http://schemas.microsoft.com/office/drawing/2014/main" id="{4D41B78E-9B18-4F57-BDE3-A41BA4EB0AA2}"/>
              </a:ext>
            </a:extLst>
          </p:cNvPr>
          <p:cNvSpPr>
            <a:spLocks noChangeShapeType="1"/>
          </p:cNvSpPr>
          <p:nvPr/>
        </p:nvSpPr>
        <p:spPr bwMode="auto">
          <a:xfrm>
            <a:off x="5076825"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7" name="Rectangle 35">
            <a:extLst>
              <a:ext uri="{FF2B5EF4-FFF2-40B4-BE49-F238E27FC236}">
                <a16:creationId xmlns:a16="http://schemas.microsoft.com/office/drawing/2014/main" id="{0AF9A2EC-E12E-41F9-B091-FAAB547FB6BD}"/>
              </a:ext>
            </a:extLst>
          </p:cNvPr>
          <p:cNvSpPr>
            <a:spLocks noChangeArrowheads="1"/>
          </p:cNvSpPr>
          <p:nvPr/>
        </p:nvSpPr>
        <p:spPr bwMode="auto">
          <a:xfrm>
            <a:off x="5048250"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6</a:t>
            </a:r>
            <a:endParaRPr lang="en-US" altLang="en-US">
              <a:latin typeface="Arial" panose="020B0604020202020204" pitchFamily="34" charset="0"/>
            </a:endParaRPr>
          </a:p>
        </p:txBody>
      </p:sp>
      <p:sp>
        <p:nvSpPr>
          <p:cNvPr id="4128" name="Line 36">
            <a:extLst>
              <a:ext uri="{FF2B5EF4-FFF2-40B4-BE49-F238E27FC236}">
                <a16:creationId xmlns:a16="http://schemas.microsoft.com/office/drawing/2014/main" id="{D0587883-8D5D-4D7E-A460-1A1B70146E96}"/>
              </a:ext>
            </a:extLst>
          </p:cNvPr>
          <p:cNvSpPr>
            <a:spLocks noChangeShapeType="1"/>
          </p:cNvSpPr>
          <p:nvPr/>
        </p:nvSpPr>
        <p:spPr bwMode="auto">
          <a:xfrm flipV="1">
            <a:off x="5486400"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9" name="Line 37">
            <a:extLst>
              <a:ext uri="{FF2B5EF4-FFF2-40B4-BE49-F238E27FC236}">
                <a16:creationId xmlns:a16="http://schemas.microsoft.com/office/drawing/2014/main" id="{103736CC-09EC-4DC3-858B-63D44E9588B1}"/>
              </a:ext>
            </a:extLst>
          </p:cNvPr>
          <p:cNvSpPr>
            <a:spLocks noChangeShapeType="1"/>
          </p:cNvSpPr>
          <p:nvPr/>
        </p:nvSpPr>
        <p:spPr bwMode="auto">
          <a:xfrm>
            <a:off x="5486400"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0" name="Rectangle 38">
            <a:extLst>
              <a:ext uri="{FF2B5EF4-FFF2-40B4-BE49-F238E27FC236}">
                <a16:creationId xmlns:a16="http://schemas.microsoft.com/office/drawing/2014/main" id="{26A07953-63E5-4CAF-9DB4-4AEA76338EB9}"/>
              </a:ext>
            </a:extLst>
          </p:cNvPr>
          <p:cNvSpPr>
            <a:spLocks noChangeArrowheads="1"/>
          </p:cNvSpPr>
          <p:nvPr/>
        </p:nvSpPr>
        <p:spPr bwMode="auto">
          <a:xfrm>
            <a:off x="5457825"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7</a:t>
            </a:r>
            <a:endParaRPr lang="en-US" altLang="en-US">
              <a:latin typeface="Arial" panose="020B0604020202020204" pitchFamily="34" charset="0"/>
            </a:endParaRPr>
          </a:p>
        </p:txBody>
      </p:sp>
      <p:sp>
        <p:nvSpPr>
          <p:cNvPr id="4131" name="Line 39">
            <a:extLst>
              <a:ext uri="{FF2B5EF4-FFF2-40B4-BE49-F238E27FC236}">
                <a16:creationId xmlns:a16="http://schemas.microsoft.com/office/drawing/2014/main" id="{265DF9FF-1DB6-4237-8497-485F8A038251}"/>
              </a:ext>
            </a:extLst>
          </p:cNvPr>
          <p:cNvSpPr>
            <a:spLocks noChangeShapeType="1"/>
          </p:cNvSpPr>
          <p:nvPr/>
        </p:nvSpPr>
        <p:spPr bwMode="auto">
          <a:xfrm flipV="1">
            <a:off x="5905500"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2" name="Line 40">
            <a:extLst>
              <a:ext uri="{FF2B5EF4-FFF2-40B4-BE49-F238E27FC236}">
                <a16:creationId xmlns:a16="http://schemas.microsoft.com/office/drawing/2014/main" id="{A77650EE-27FC-4A1B-A833-C6735BE3F499}"/>
              </a:ext>
            </a:extLst>
          </p:cNvPr>
          <p:cNvSpPr>
            <a:spLocks noChangeShapeType="1"/>
          </p:cNvSpPr>
          <p:nvPr/>
        </p:nvSpPr>
        <p:spPr bwMode="auto">
          <a:xfrm>
            <a:off x="5905500"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3" name="Rectangle 41">
            <a:extLst>
              <a:ext uri="{FF2B5EF4-FFF2-40B4-BE49-F238E27FC236}">
                <a16:creationId xmlns:a16="http://schemas.microsoft.com/office/drawing/2014/main" id="{F9FC50B0-03A9-49CC-8E6E-107F4A0420DD}"/>
              </a:ext>
            </a:extLst>
          </p:cNvPr>
          <p:cNvSpPr>
            <a:spLocks noChangeArrowheads="1"/>
          </p:cNvSpPr>
          <p:nvPr/>
        </p:nvSpPr>
        <p:spPr bwMode="auto">
          <a:xfrm>
            <a:off x="5876925"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8</a:t>
            </a:r>
            <a:endParaRPr lang="en-US" altLang="en-US">
              <a:latin typeface="Arial" panose="020B0604020202020204" pitchFamily="34" charset="0"/>
            </a:endParaRPr>
          </a:p>
        </p:txBody>
      </p:sp>
      <p:sp>
        <p:nvSpPr>
          <p:cNvPr id="4134" name="Line 42">
            <a:extLst>
              <a:ext uri="{FF2B5EF4-FFF2-40B4-BE49-F238E27FC236}">
                <a16:creationId xmlns:a16="http://schemas.microsoft.com/office/drawing/2014/main" id="{6CB00389-9544-4A1F-8198-1A897D76D123}"/>
              </a:ext>
            </a:extLst>
          </p:cNvPr>
          <p:cNvSpPr>
            <a:spLocks noChangeShapeType="1"/>
          </p:cNvSpPr>
          <p:nvPr/>
        </p:nvSpPr>
        <p:spPr bwMode="auto">
          <a:xfrm flipV="1">
            <a:off x="6315075"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5" name="Line 43">
            <a:extLst>
              <a:ext uri="{FF2B5EF4-FFF2-40B4-BE49-F238E27FC236}">
                <a16:creationId xmlns:a16="http://schemas.microsoft.com/office/drawing/2014/main" id="{4BB2CE1A-06B9-4F2A-A8E5-E1865F3E742F}"/>
              </a:ext>
            </a:extLst>
          </p:cNvPr>
          <p:cNvSpPr>
            <a:spLocks noChangeShapeType="1"/>
          </p:cNvSpPr>
          <p:nvPr/>
        </p:nvSpPr>
        <p:spPr bwMode="auto">
          <a:xfrm>
            <a:off x="6315075"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6" name="Rectangle 44">
            <a:extLst>
              <a:ext uri="{FF2B5EF4-FFF2-40B4-BE49-F238E27FC236}">
                <a16:creationId xmlns:a16="http://schemas.microsoft.com/office/drawing/2014/main" id="{6E4F1229-6C8D-4904-8ECF-A8CB3EE05514}"/>
              </a:ext>
            </a:extLst>
          </p:cNvPr>
          <p:cNvSpPr>
            <a:spLocks noChangeArrowheads="1"/>
          </p:cNvSpPr>
          <p:nvPr/>
        </p:nvSpPr>
        <p:spPr bwMode="auto">
          <a:xfrm>
            <a:off x="6286500"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9</a:t>
            </a:r>
            <a:endParaRPr lang="en-US" altLang="en-US">
              <a:latin typeface="Arial" panose="020B0604020202020204" pitchFamily="34" charset="0"/>
            </a:endParaRPr>
          </a:p>
        </p:txBody>
      </p:sp>
      <p:sp>
        <p:nvSpPr>
          <p:cNvPr id="4137" name="Line 45">
            <a:extLst>
              <a:ext uri="{FF2B5EF4-FFF2-40B4-BE49-F238E27FC236}">
                <a16:creationId xmlns:a16="http://schemas.microsoft.com/office/drawing/2014/main" id="{C12A0E3D-82C2-4059-B9AC-E41AE67DB0B5}"/>
              </a:ext>
            </a:extLst>
          </p:cNvPr>
          <p:cNvSpPr>
            <a:spLocks noChangeShapeType="1"/>
          </p:cNvSpPr>
          <p:nvPr/>
        </p:nvSpPr>
        <p:spPr bwMode="auto">
          <a:xfrm flipV="1">
            <a:off x="6734175"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8" name="Line 46">
            <a:extLst>
              <a:ext uri="{FF2B5EF4-FFF2-40B4-BE49-F238E27FC236}">
                <a16:creationId xmlns:a16="http://schemas.microsoft.com/office/drawing/2014/main" id="{7DD3C85B-ADB8-4686-8943-4F72EB404A15}"/>
              </a:ext>
            </a:extLst>
          </p:cNvPr>
          <p:cNvSpPr>
            <a:spLocks noChangeShapeType="1"/>
          </p:cNvSpPr>
          <p:nvPr/>
        </p:nvSpPr>
        <p:spPr bwMode="auto">
          <a:xfrm>
            <a:off x="6734175"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9" name="Rectangle 47">
            <a:extLst>
              <a:ext uri="{FF2B5EF4-FFF2-40B4-BE49-F238E27FC236}">
                <a16:creationId xmlns:a16="http://schemas.microsoft.com/office/drawing/2014/main" id="{17C04FB8-BF1B-4A46-A88A-F26BAE3531D1}"/>
              </a:ext>
            </a:extLst>
          </p:cNvPr>
          <p:cNvSpPr>
            <a:spLocks noChangeArrowheads="1"/>
          </p:cNvSpPr>
          <p:nvPr/>
        </p:nvSpPr>
        <p:spPr bwMode="auto">
          <a:xfrm>
            <a:off x="6667500" y="5019675"/>
            <a:ext cx="190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10</a:t>
            </a:r>
            <a:endParaRPr lang="en-US" altLang="en-US">
              <a:latin typeface="Arial" panose="020B0604020202020204" pitchFamily="34" charset="0"/>
            </a:endParaRPr>
          </a:p>
        </p:txBody>
      </p:sp>
      <p:sp>
        <p:nvSpPr>
          <p:cNvPr id="4140" name="Line 48">
            <a:extLst>
              <a:ext uri="{FF2B5EF4-FFF2-40B4-BE49-F238E27FC236}">
                <a16:creationId xmlns:a16="http://schemas.microsoft.com/office/drawing/2014/main" id="{F8653A6E-C82F-4B89-8024-E1F4FD681E6B}"/>
              </a:ext>
            </a:extLst>
          </p:cNvPr>
          <p:cNvSpPr>
            <a:spLocks noChangeShapeType="1"/>
          </p:cNvSpPr>
          <p:nvPr/>
        </p:nvSpPr>
        <p:spPr bwMode="auto">
          <a:xfrm>
            <a:off x="2600325" y="499110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1" name="Line 49">
            <a:extLst>
              <a:ext uri="{FF2B5EF4-FFF2-40B4-BE49-F238E27FC236}">
                <a16:creationId xmlns:a16="http://schemas.microsoft.com/office/drawing/2014/main" id="{6FDAB676-30F9-4A7A-80B6-83D3CF25AB09}"/>
              </a:ext>
            </a:extLst>
          </p:cNvPr>
          <p:cNvSpPr>
            <a:spLocks noChangeShapeType="1"/>
          </p:cNvSpPr>
          <p:nvPr/>
        </p:nvSpPr>
        <p:spPr bwMode="auto">
          <a:xfrm flipH="1">
            <a:off x="6686550" y="49911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2" name="Rectangle 50">
            <a:extLst>
              <a:ext uri="{FF2B5EF4-FFF2-40B4-BE49-F238E27FC236}">
                <a16:creationId xmlns:a16="http://schemas.microsoft.com/office/drawing/2014/main" id="{4C6584E4-5568-49FD-98F2-5000BE0A9BF8}"/>
              </a:ext>
            </a:extLst>
          </p:cNvPr>
          <p:cNvSpPr>
            <a:spLocks noChangeArrowheads="1"/>
          </p:cNvSpPr>
          <p:nvPr/>
        </p:nvSpPr>
        <p:spPr bwMode="auto">
          <a:xfrm>
            <a:off x="2457450" y="4914900"/>
            <a:ext cx="1619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-6</a:t>
            </a:r>
            <a:endParaRPr lang="en-US" altLang="en-US">
              <a:latin typeface="Arial" panose="020B0604020202020204" pitchFamily="34" charset="0"/>
            </a:endParaRPr>
          </a:p>
        </p:txBody>
      </p:sp>
      <p:sp>
        <p:nvSpPr>
          <p:cNvPr id="4143" name="Line 51">
            <a:extLst>
              <a:ext uri="{FF2B5EF4-FFF2-40B4-BE49-F238E27FC236}">
                <a16:creationId xmlns:a16="http://schemas.microsoft.com/office/drawing/2014/main" id="{03DE89D8-D57E-4BBA-AD59-ECC920980CC3}"/>
              </a:ext>
            </a:extLst>
          </p:cNvPr>
          <p:cNvSpPr>
            <a:spLocks noChangeShapeType="1"/>
          </p:cNvSpPr>
          <p:nvPr/>
        </p:nvSpPr>
        <p:spPr bwMode="auto">
          <a:xfrm>
            <a:off x="2600325" y="465772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4" name="Line 52">
            <a:extLst>
              <a:ext uri="{FF2B5EF4-FFF2-40B4-BE49-F238E27FC236}">
                <a16:creationId xmlns:a16="http://schemas.microsoft.com/office/drawing/2014/main" id="{2B22737C-FB8A-4E41-B128-32FC6CEC70DC}"/>
              </a:ext>
            </a:extLst>
          </p:cNvPr>
          <p:cNvSpPr>
            <a:spLocks noChangeShapeType="1"/>
          </p:cNvSpPr>
          <p:nvPr/>
        </p:nvSpPr>
        <p:spPr bwMode="auto">
          <a:xfrm flipH="1">
            <a:off x="6686550" y="46577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5" name="Rectangle 53">
            <a:extLst>
              <a:ext uri="{FF2B5EF4-FFF2-40B4-BE49-F238E27FC236}">
                <a16:creationId xmlns:a16="http://schemas.microsoft.com/office/drawing/2014/main" id="{F6552FEC-549D-4376-A153-BA25C6BDFCFC}"/>
              </a:ext>
            </a:extLst>
          </p:cNvPr>
          <p:cNvSpPr>
            <a:spLocks noChangeArrowheads="1"/>
          </p:cNvSpPr>
          <p:nvPr/>
        </p:nvSpPr>
        <p:spPr bwMode="auto">
          <a:xfrm>
            <a:off x="2457450" y="4581525"/>
            <a:ext cx="1619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-4</a:t>
            </a:r>
            <a:endParaRPr lang="en-US" altLang="en-US">
              <a:latin typeface="Arial" panose="020B0604020202020204" pitchFamily="34" charset="0"/>
            </a:endParaRPr>
          </a:p>
        </p:txBody>
      </p:sp>
      <p:sp>
        <p:nvSpPr>
          <p:cNvPr id="4146" name="Line 54">
            <a:extLst>
              <a:ext uri="{FF2B5EF4-FFF2-40B4-BE49-F238E27FC236}">
                <a16:creationId xmlns:a16="http://schemas.microsoft.com/office/drawing/2014/main" id="{93610C7C-EC8D-4857-B9DB-D9E3098F8FDC}"/>
              </a:ext>
            </a:extLst>
          </p:cNvPr>
          <p:cNvSpPr>
            <a:spLocks noChangeShapeType="1"/>
          </p:cNvSpPr>
          <p:nvPr/>
        </p:nvSpPr>
        <p:spPr bwMode="auto">
          <a:xfrm>
            <a:off x="2600325" y="43338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7" name="Line 55">
            <a:extLst>
              <a:ext uri="{FF2B5EF4-FFF2-40B4-BE49-F238E27FC236}">
                <a16:creationId xmlns:a16="http://schemas.microsoft.com/office/drawing/2014/main" id="{8CC64C1D-BFE3-4F45-B498-7A9C37935181}"/>
              </a:ext>
            </a:extLst>
          </p:cNvPr>
          <p:cNvSpPr>
            <a:spLocks noChangeShapeType="1"/>
          </p:cNvSpPr>
          <p:nvPr/>
        </p:nvSpPr>
        <p:spPr bwMode="auto">
          <a:xfrm flipH="1">
            <a:off x="6686550" y="433387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8" name="Rectangle 56">
            <a:extLst>
              <a:ext uri="{FF2B5EF4-FFF2-40B4-BE49-F238E27FC236}">
                <a16:creationId xmlns:a16="http://schemas.microsoft.com/office/drawing/2014/main" id="{B6708E29-83A4-4E83-9BD8-70BD30AFE655}"/>
              </a:ext>
            </a:extLst>
          </p:cNvPr>
          <p:cNvSpPr>
            <a:spLocks noChangeArrowheads="1"/>
          </p:cNvSpPr>
          <p:nvPr/>
        </p:nvSpPr>
        <p:spPr bwMode="auto">
          <a:xfrm>
            <a:off x="2457450" y="4257675"/>
            <a:ext cx="1619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-2</a:t>
            </a:r>
            <a:endParaRPr lang="en-US" altLang="en-US">
              <a:latin typeface="Arial" panose="020B0604020202020204" pitchFamily="34" charset="0"/>
            </a:endParaRPr>
          </a:p>
        </p:txBody>
      </p:sp>
      <p:sp>
        <p:nvSpPr>
          <p:cNvPr id="4149" name="Line 57">
            <a:extLst>
              <a:ext uri="{FF2B5EF4-FFF2-40B4-BE49-F238E27FC236}">
                <a16:creationId xmlns:a16="http://schemas.microsoft.com/office/drawing/2014/main" id="{9C705029-6E8C-44C8-B795-1797FC59EDF5}"/>
              </a:ext>
            </a:extLst>
          </p:cNvPr>
          <p:cNvSpPr>
            <a:spLocks noChangeShapeType="1"/>
          </p:cNvSpPr>
          <p:nvPr/>
        </p:nvSpPr>
        <p:spPr bwMode="auto">
          <a:xfrm>
            <a:off x="2600325" y="401002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0" name="Line 58">
            <a:extLst>
              <a:ext uri="{FF2B5EF4-FFF2-40B4-BE49-F238E27FC236}">
                <a16:creationId xmlns:a16="http://schemas.microsoft.com/office/drawing/2014/main" id="{DF445AE3-19DB-4BF9-8162-A262DD500039}"/>
              </a:ext>
            </a:extLst>
          </p:cNvPr>
          <p:cNvSpPr>
            <a:spLocks noChangeShapeType="1"/>
          </p:cNvSpPr>
          <p:nvPr/>
        </p:nvSpPr>
        <p:spPr bwMode="auto">
          <a:xfrm flipH="1">
            <a:off x="6686550" y="40100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1" name="Rectangle 59">
            <a:extLst>
              <a:ext uri="{FF2B5EF4-FFF2-40B4-BE49-F238E27FC236}">
                <a16:creationId xmlns:a16="http://schemas.microsoft.com/office/drawing/2014/main" id="{8A6DDECE-9CBA-4D7C-8677-198DE710FA0E}"/>
              </a:ext>
            </a:extLst>
          </p:cNvPr>
          <p:cNvSpPr>
            <a:spLocks noChangeArrowheads="1"/>
          </p:cNvSpPr>
          <p:nvPr/>
        </p:nvSpPr>
        <p:spPr bwMode="auto">
          <a:xfrm>
            <a:off x="2495550" y="393382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0</a:t>
            </a:r>
            <a:endParaRPr lang="en-US" altLang="en-US">
              <a:latin typeface="Arial" panose="020B0604020202020204" pitchFamily="34" charset="0"/>
            </a:endParaRPr>
          </a:p>
        </p:txBody>
      </p:sp>
      <p:sp>
        <p:nvSpPr>
          <p:cNvPr id="4152" name="Line 60">
            <a:extLst>
              <a:ext uri="{FF2B5EF4-FFF2-40B4-BE49-F238E27FC236}">
                <a16:creationId xmlns:a16="http://schemas.microsoft.com/office/drawing/2014/main" id="{D1769491-E1A5-47DA-BE69-507B1D67233C}"/>
              </a:ext>
            </a:extLst>
          </p:cNvPr>
          <p:cNvSpPr>
            <a:spLocks noChangeShapeType="1"/>
          </p:cNvSpPr>
          <p:nvPr/>
        </p:nvSpPr>
        <p:spPr bwMode="auto">
          <a:xfrm>
            <a:off x="2600325" y="36861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3" name="Line 61">
            <a:extLst>
              <a:ext uri="{FF2B5EF4-FFF2-40B4-BE49-F238E27FC236}">
                <a16:creationId xmlns:a16="http://schemas.microsoft.com/office/drawing/2014/main" id="{AD40A8FE-973E-4397-B6AB-791D04DFD9B3}"/>
              </a:ext>
            </a:extLst>
          </p:cNvPr>
          <p:cNvSpPr>
            <a:spLocks noChangeShapeType="1"/>
          </p:cNvSpPr>
          <p:nvPr/>
        </p:nvSpPr>
        <p:spPr bwMode="auto">
          <a:xfrm flipH="1">
            <a:off x="6686550" y="368617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4" name="Rectangle 62">
            <a:extLst>
              <a:ext uri="{FF2B5EF4-FFF2-40B4-BE49-F238E27FC236}">
                <a16:creationId xmlns:a16="http://schemas.microsoft.com/office/drawing/2014/main" id="{481B92DD-0687-4103-9C5B-38D8B8BD67E9}"/>
              </a:ext>
            </a:extLst>
          </p:cNvPr>
          <p:cNvSpPr>
            <a:spLocks noChangeArrowheads="1"/>
          </p:cNvSpPr>
          <p:nvPr/>
        </p:nvSpPr>
        <p:spPr bwMode="auto">
          <a:xfrm>
            <a:off x="2495550" y="36099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2</a:t>
            </a:r>
            <a:endParaRPr lang="en-US" altLang="en-US">
              <a:latin typeface="Arial" panose="020B0604020202020204" pitchFamily="34" charset="0"/>
            </a:endParaRPr>
          </a:p>
        </p:txBody>
      </p:sp>
      <p:sp>
        <p:nvSpPr>
          <p:cNvPr id="4155" name="Line 63">
            <a:extLst>
              <a:ext uri="{FF2B5EF4-FFF2-40B4-BE49-F238E27FC236}">
                <a16:creationId xmlns:a16="http://schemas.microsoft.com/office/drawing/2014/main" id="{2EC152A2-71EF-4D58-86D7-9D7F0F1B52C0}"/>
              </a:ext>
            </a:extLst>
          </p:cNvPr>
          <p:cNvSpPr>
            <a:spLocks noChangeShapeType="1"/>
          </p:cNvSpPr>
          <p:nvPr/>
        </p:nvSpPr>
        <p:spPr bwMode="auto">
          <a:xfrm>
            <a:off x="2600325" y="336232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6" name="Line 64">
            <a:extLst>
              <a:ext uri="{FF2B5EF4-FFF2-40B4-BE49-F238E27FC236}">
                <a16:creationId xmlns:a16="http://schemas.microsoft.com/office/drawing/2014/main" id="{EC2FA3D9-D035-4A1F-9C4B-0A7FD6C7DBC1}"/>
              </a:ext>
            </a:extLst>
          </p:cNvPr>
          <p:cNvSpPr>
            <a:spLocks noChangeShapeType="1"/>
          </p:cNvSpPr>
          <p:nvPr/>
        </p:nvSpPr>
        <p:spPr bwMode="auto">
          <a:xfrm flipH="1">
            <a:off x="6686550" y="33623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7" name="Rectangle 65">
            <a:extLst>
              <a:ext uri="{FF2B5EF4-FFF2-40B4-BE49-F238E27FC236}">
                <a16:creationId xmlns:a16="http://schemas.microsoft.com/office/drawing/2014/main" id="{822F35D0-B2EB-4DE7-BA61-148705C8E3BF}"/>
              </a:ext>
            </a:extLst>
          </p:cNvPr>
          <p:cNvSpPr>
            <a:spLocks noChangeArrowheads="1"/>
          </p:cNvSpPr>
          <p:nvPr/>
        </p:nvSpPr>
        <p:spPr bwMode="auto">
          <a:xfrm>
            <a:off x="2495550" y="328612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4</a:t>
            </a:r>
            <a:endParaRPr lang="en-US" altLang="en-US">
              <a:latin typeface="Arial" panose="020B0604020202020204" pitchFamily="34" charset="0"/>
            </a:endParaRPr>
          </a:p>
        </p:txBody>
      </p:sp>
      <p:sp>
        <p:nvSpPr>
          <p:cNvPr id="4158" name="Line 66">
            <a:extLst>
              <a:ext uri="{FF2B5EF4-FFF2-40B4-BE49-F238E27FC236}">
                <a16:creationId xmlns:a16="http://schemas.microsoft.com/office/drawing/2014/main" id="{24944D6B-C18D-4E13-8180-CB9B9BD12A55}"/>
              </a:ext>
            </a:extLst>
          </p:cNvPr>
          <p:cNvSpPr>
            <a:spLocks noChangeShapeType="1"/>
          </p:cNvSpPr>
          <p:nvPr/>
        </p:nvSpPr>
        <p:spPr bwMode="auto">
          <a:xfrm>
            <a:off x="2600325" y="30289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9" name="Line 67">
            <a:extLst>
              <a:ext uri="{FF2B5EF4-FFF2-40B4-BE49-F238E27FC236}">
                <a16:creationId xmlns:a16="http://schemas.microsoft.com/office/drawing/2014/main" id="{4073173C-254F-460F-A6FC-4038693443C6}"/>
              </a:ext>
            </a:extLst>
          </p:cNvPr>
          <p:cNvSpPr>
            <a:spLocks noChangeShapeType="1"/>
          </p:cNvSpPr>
          <p:nvPr/>
        </p:nvSpPr>
        <p:spPr bwMode="auto">
          <a:xfrm flipH="1">
            <a:off x="6686550" y="30289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0" name="Rectangle 68">
            <a:extLst>
              <a:ext uri="{FF2B5EF4-FFF2-40B4-BE49-F238E27FC236}">
                <a16:creationId xmlns:a16="http://schemas.microsoft.com/office/drawing/2014/main" id="{F6E71534-51BB-4227-B62A-AFD18EEC84C3}"/>
              </a:ext>
            </a:extLst>
          </p:cNvPr>
          <p:cNvSpPr>
            <a:spLocks noChangeArrowheads="1"/>
          </p:cNvSpPr>
          <p:nvPr/>
        </p:nvSpPr>
        <p:spPr bwMode="auto">
          <a:xfrm>
            <a:off x="2495550" y="2952750"/>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6</a:t>
            </a:r>
            <a:endParaRPr lang="en-US" altLang="en-US">
              <a:latin typeface="Arial" panose="020B0604020202020204" pitchFamily="34" charset="0"/>
            </a:endParaRPr>
          </a:p>
        </p:txBody>
      </p:sp>
      <p:sp>
        <p:nvSpPr>
          <p:cNvPr id="4161" name="Line 69">
            <a:extLst>
              <a:ext uri="{FF2B5EF4-FFF2-40B4-BE49-F238E27FC236}">
                <a16:creationId xmlns:a16="http://schemas.microsoft.com/office/drawing/2014/main" id="{11309EFE-CD46-4F2E-8B42-C0AF49461F6C}"/>
              </a:ext>
            </a:extLst>
          </p:cNvPr>
          <p:cNvSpPr>
            <a:spLocks noChangeShapeType="1"/>
          </p:cNvSpPr>
          <p:nvPr/>
        </p:nvSpPr>
        <p:spPr bwMode="auto">
          <a:xfrm>
            <a:off x="2600325" y="270510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2" name="Line 70">
            <a:extLst>
              <a:ext uri="{FF2B5EF4-FFF2-40B4-BE49-F238E27FC236}">
                <a16:creationId xmlns:a16="http://schemas.microsoft.com/office/drawing/2014/main" id="{C1858481-F479-4893-B068-D4226B5FDBCA}"/>
              </a:ext>
            </a:extLst>
          </p:cNvPr>
          <p:cNvSpPr>
            <a:spLocks noChangeShapeType="1"/>
          </p:cNvSpPr>
          <p:nvPr/>
        </p:nvSpPr>
        <p:spPr bwMode="auto">
          <a:xfrm flipH="1">
            <a:off x="6686550" y="27051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3" name="Rectangle 71">
            <a:extLst>
              <a:ext uri="{FF2B5EF4-FFF2-40B4-BE49-F238E27FC236}">
                <a16:creationId xmlns:a16="http://schemas.microsoft.com/office/drawing/2014/main" id="{1742CDCE-9581-4950-80FD-5F3FE60D00E0}"/>
              </a:ext>
            </a:extLst>
          </p:cNvPr>
          <p:cNvSpPr>
            <a:spLocks noChangeArrowheads="1"/>
          </p:cNvSpPr>
          <p:nvPr/>
        </p:nvSpPr>
        <p:spPr bwMode="auto">
          <a:xfrm>
            <a:off x="2495550" y="2628900"/>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8</a:t>
            </a:r>
            <a:endParaRPr lang="en-US" altLang="en-US">
              <a:latin typeface="Arial" panose="020B0604020202020204" pitchFamily="34" charset="0"/>
            </a:endParaRPr>
          </a:p>
        </p:txBody>
      </p:sp>
      <p:sp>
        <p:nvSpPr>
          <p:cNvPr id="4164" name="Line 72">
            <a:extLst>
              <a:ext uri="{FF2B5EF4-FFF2-40B4-BE49-F238E27FC236}">
                <a16:creationId xmlns:a16="http://schemas.microsoft.com/office/drawing/2014/main" id="{7555B6EC-A97C-4506-826A-34840A21E153}"/>
              </a:ext>
            </a:extLst>
          </p:cNvPr>
          <p:cNvSpPr>
            <a:spLocks noChangeShapeType="1"/>
          </p:cNvSpPr>
          <p:nvPr/>
        </p:nvSpPr>
        <p:spPr bwMode="auto">
          <a:xfrm>
            <a:off x="2600325" y="23812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5" name="Line 73">
            <a:extLst>
              <a:ext uri="{FF2B5EF4-FFF2-40B4-BE49-F238E27FC236}">
                <a16:creationId xmlns:a16="http://schemas.microsoft.com/office/drawing/2014/main" id="{3EC71517-E106-4E09-9850-74E275FF9D83}"/>
              </a:ext>
            </a:extLst>
          </p:cNvPr>
          <p:cNvSpPr>
            <a:spLocks noChangeShapeType="1"/>
          </p:cNvSpPr>
          <p:nvPr/>
        </p:nvSpPr>
        <p:spPr bwMode="auto">
          <a:xfrm flipH="1">
            <a:off x="6686550" y="23812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6" name="Rectangle 74">
            <a:extLst>
              <a:ext uri="{FF2B5EF4-FFF2-40B4-BE49-F238E27FC236}">
                <a16:creationId xmlns:a16="http://schemas.microsoft.com/office/drawing/2014/main" id="{126524B4-C50F-4FE7-A5E9-48F965F90B33}"/>
              </a:ext>
            </a:extLst>
          </p:cNvPr>
          <p:cNvSpPr>
            <a:spLocks noChangeArrowheads="1"/>
          </p:cNvSpPr>
          <p:nvPr/>
        </p:nvSpPr>
        <p:spPr bwMode="auto">
          <a:xfrm>
            <a:off x="2428875" y="2305050"/>
            <a:ext cx="190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10</a:t>
            </a:r>
            <a:endParaRPr lang="en-US" altLang="en-US">
              <a:latin typeface="Arial" panose="020B0604020202020204" pitchFamily="34" charset="0"/>
            </a:endParaRPr>
          </a:p>
        </p:txBody>
      </p:sp>
      <p:sp>
        <p:nvSpPr>
          <p:cNvPr id="4167" name="Line 75">
            <a:extLst>
              <a:ext uri="{FF2B5EF4-FFF2-40B4-BE49-F238E27FC236}">
                <a16:creationId xmlns:a16="http://schemas.microsoft.com/office/drawing/2014/main" id="{B99D9AA6-60F3-4ACC-8918-4780AEF81DBD}"/>
              </a:ext>
            </a:extLst>
          </p:cNvPr>
          <p:cNvSpPr>
            <a:spLocks noChangeShapeType="1"/>
          </p:cNvSpPr>
          <p:nvPr/>
        </p:nvSpPr>
        <p:spPr bwMode="auto">
          <a:xfrm>
            <a:off x="2600325" y="205740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8" name="Line 76">
            <a:extLst>
              <a:ext uri="{FF2B5EF4-FFF2-40B4-BE49-F238E27FC236}">
                <a16:creationId xmlns:a16="http://schemas.microsoft.com/office/drawing/2014/main" id="{7869FB90-75C1-4FC6-A471-DA2D0FC6C8D5}"/>
              </a:ext>
            </a:extLst>
          </p:cNvPr>
          <p:cNvSpPr>
            <a:spLocks noChangeShapeType="1"/>
          </p:cNvSpPr>
          <p:nvPr/>
        </p:nvSpPr>
        <p:spPr bwMode="auto">
          <a:xfrm flipH="1">
            <a:off x="6686550" y="20574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9" name="Rectangle 77">
            <a:extLst>
              <a:ext uri="{FF2B5EF4-FFF2-40B4-BE49-F238E27FC236}">
                <a16:creationId xmlns:a16="http://schemas.microsoft.com/office/drawing/2014/main" id="{EB4F038E-2F91-43F6-9AE1-5423595E6FBB}"/>
              </a:ext>
            </a:extLst>
          </p:cNvPr>
          <p:cNvSpPr>
            <a:spLocks noChangeArrowheads="1"/>
          </p:cNvSpPr>
          <p:nvPr/>
        </p:nvSpPr>
        <p:spPr bwMode="auto">
          <a:xfrm>
            <a:off x="2428875" y="1981200"/>
            <a:ext cx="190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12</a:t>
            </a:r>
            <a:endParaRPr lang="en-US" altLang="en-US">
              <a:latin typeface="Arial" panose="020B0604020202020204" pitchFamily="34" charset="0"/>
            </a:endParaRPr>
          </a:p>
        </p:txBody>
      </p:sp>
      <p:sp>
        <p:nvSpPr>
          <p:cNvPr id="4170" name="Line 78">
            <a:extLst>
              <a:ext uri="{FF2B5EF4-FFF2-40B4-BE49-F238E27FC236}">
                <a16:creationId xmlns:a16="http://schemas.microsoft.com/office/drawing/2014/main" id="{CC1644C0-9DF7-43F5-9818-B4E8348713EB}"/>
              </a:ext>
            </a:extLst>
          </p:cNvPr>
          <p:cNvSpPr>
            <a:spLocks noChangeShapeType="1"/>
          </p:cNvSpPr>
          <p:nvPr/>
        </p:nvSpPr>
        <p:spPr bwMode="auto">
          <a:xfrm>
            <a:off x="2600325" y="17335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71" name="Line 79">
            <a:extLst>
              <a:ext uri="{FF2B5EF4-FFF2-40B4-BE49-F238E27FC236}">
                <a16:creationId xmlns:a16="http://schemas.microsoft.com/office/drawing/2014/main" id="{3051E2B3-4023-4827-8E80-5AA03C215FF3}"/>
              </a:ext>
            </a:extLst>
          </p:cNvPr>
          <p:cNvSpPr>
            <a:spLocks noChangeShapeType="1"/>
          </p:cNvSpPr>
          <p:nvPr/>
        </p:nvSpPr>
        <p:spPr bwMode="auto">
          <a:xfrm flipH="1">
            <a:off x="6686550" y="17335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72" name="Rectangle 80">
            <a:extLst>
              <a:ext uri="{FF2B5EF4-FFF2-40B4-BE49-F238E27FC236}">
                <a16:creationId xmlns:a16="http://schemas.microsoft.com/office/drawing/2014/main" id="{05151275-6FB1-4741-90FE-2752F9E862B7}"/>
              </a:ext>
            </a:extLst>
          </p:cNvPr>
          <p:cNvSpPr>
            <a:spLocks noChangeArrowheads="1"/>
          </p:cNvSpPr>
          <p:nvPr/>
        </p:nvSpPr>
        <p:spPr bwMode="auto">
          <a:xfrm>
            <a:off x="2428875" y="1657350"/>
            <a:ext cx="190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14</a:t>
            </a:r>
            <a:endParaRPr lang="en-US" altLang="en-US">
              <a:latin typeface="Arial" panose="020B0604020202020204" pitchFamily="34" charset="0"/>
            </a:endParaRPr>
          </a:p>
        </p:txBody>
      </p:sp>
      <p:sp>
        <p:nvSpPr>
          <p:cNvPr id="4173" name="Line 81">
            <a:extLst>
              <a:ext uri="{FF2B5EF4-FFF2-40B4-BE49-F238E27FC236}">
                <a16:creationId xmlns:a16="http://schemas.microsoft.com/office/drawing/2014/main" id="{4EFB9FD5-6D6D-4EE6-9669-2417C7A12D03}"/>
              </a:ext>
            </a:extLst>
          </p:cNvPr>
          <p:cNvSpPr>
            <a:spLocks noChangeShapeType="1"/>
          </p:cNvSpPr>
          <p:nvPr/>
        </p:nvSpPr>
        <p:spPr bwMode="auto">
          <a:xfrm>
            <a:off x="2600325" y="1733550"/>
            <a:ext cx="41338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74" name="Line 82">
            <a:extLst>
              <a:ext uri="{FF2B5EF4-FFF2-40B4-BE49-F238E27FC236}">
                <a16:creationId xmlns:a16="http://schemas.microsoft.com/office/drawing/2014/main" id="{35FFE62F-340A-4EAA-BEA7-AB330B4AF334}"/>
              </a:ext>
            </a:extLst>
          </p:cNvPr>
          <p:cNvSpPr>
            <a:spLocks noChangeShapeType="1"/>
          </p:cNvSpPr>
          <p:nvPr/>
        </p:nvSpPr>
        <p:spPr bwMode="auto">
          <a:xfrm>
            <a:off x="2600325" y="4991100"/>
            <a:ext cx="41338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75" name="Line 83">
            <a:extLst>
              <a:ext uri="{FF2B5EF4-FFF2-40B4-BE49-F238E27FC236}">
                <a16:creationId xmlns:a16="http://schemas.microsoft.com/office/drawing/2014/main" id="{1C750E8C-3886-4204-A038-E10B7E93B771}"/>
              </a:ext>
            </a:extLst>
          </p:cNvPr>
          <p:cNvSpPr>
            <a:spLocks noChangeShapeType="1"/>
          </p:cNvSpPr>
          <p:nvPr/>
        </p:nvSpPr>
        <p:spPr bwMode="auto">
          <a:xfrm flipV="1">
            <a:off x="6734175" y="1733550"/>
            <a:ext cx="1588" cy="3257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76" name="Line 84">
            <a:extLst>
              <a:ext uri="{FF2B5EF4-FFF2-40B4-BE49-F238E27FC236}">
                <a16:creationId xmlns:a16="http://schemas.microsoft.com/office/drawing/2014/main" id="{E6012DAC-FA6A-4F6F-B44B-583B851D397A}"/>
              </a:ext>
            </a:extLst>
          </p:cNvPr>
          <p:cNvSpPr>
            <a:spLocks noChangeShapeType="1"/>
          </p:cNvSpPr>
          <p:nvPr/>
        </p:nvSpPr>
        <p:spPr bwMode="auto">
          <a:xfrm flipV="1">
            <a:off x="2600325" y="1733550"/>
            <a:ext cx="1588" cy="3257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77" name="Freeform 85">
            <a:extLst>
              <a:ext uri="{FF2B5EF4-FFF2-40B4-BE49-F238E27FC236}">
                <a16:creationId xmlns:a16="http://schemas.microsoft.com/office/drawing/2014/main" id="{9BBB8708-BBED-4552-A339-238A59605976}"/>
              </a:ext>
            </a:extLst>
          </p:cNvPr>
          <p:cNvSpPr>
            <a:spLocks/>
          </p:cNvSpPr>
          <p:nvPr/>
        </p:nvSpPr>
        <p:spPr bwMode="auto">
          <a:xfrm>
            <a:off x="2600325" y="3952875"/>
            <a:ext cx="847725" cy="114300"/>
          </a:xfrm>
          <a:custGeom>
            <a:avLst/>
            <a:gdLst>
              <a:gd name="T0" fmla="*/ 12 w 534"/>
              <a:gd name="T1" fmla="*/ 36 h 72"/>
              <a:gd name="T2" fmla="*/ 30 w 534"/>
              <a:gd name="T3" fmla="*/ 36 h 72"/>
              <a:gd name="T4" fmla="*/ 48 w 534"/>
              <a:gd name="T5" fmla="*/ 36 h 72"/>
              <a:gd name="T6" fmla="*/ 66 w 534"/>
              <a:gd name="T7" fmla="*/ 36 h 72"/>
              <a:gd name="T8" fmla="*/ 84 w 534"/>
              <a:gd name="T9" fmla="*/ 36 h 72"/>
              <a:gd name="T10" fmla="*/ 102 w 534"/>
              <a:gd name="T11" fmla="*/ 36 h 72"/>
              <a:gd name="T12" fmla="*/ 120 w 534"/>
              <a:gd name="T13" fmla="*/ 36 h 72"/>
              <a:gd name="T14" fmla="*/ 138 w 534"/>
              <a:gd name="T15" fmla="*/ 36 h 72"/>
              <a:gd name="T16" fmla="*/ 156 w 534"/>
              <a:gd name="T17" fmla="*/ 36 h 72"/>
              <a:gd name="T18" fmla="*/ 174 w 534"/>
              <a:gd name="T19" fmla="*/ 36 h 72"/>
              <a:gd name="T20" fmla="*/ 192 w 534"/>
              <a:gd name="T21" fmla="*/ 36 h 72"/>
              <a:gd name="T22" fmla="*/ 210 w 534"/>
              <a:gd name="T23" fmla="*/ 36 h 72"/>
              <a:gd name="T24" fmla="*/ 228 w 534"/>
              <a:gd name="T25" fmla="*/ 36 h 72"/>
              <a:gd name="T26" fmla="*/ 246 w 534"/>
              <a:gd name="T27" fmla="*/ 36 h 72"/>
              <a:gd name="T28" fmla="*/ 264 w 534"/>
              <a:gd name="T29" fmla="*/ 36 h 72"/>
              <a:gd name="T30" fmla="*/ 282 w 534"/>
              <a:gd name="T31" fmla="*/ 36 h 72"/>
              <a:gd name="T32" fmla="*/ 300 w 534"/>
              <a:gd name="T33" fmla="*/ 36 h 72"/>
              <a:gd name="T34" fmla="*/ 318 w 534"/>
              <a:gd name="T35" fmla="*/ 36 h 72"/>
              <a:gd name="T36" fmla="*/ 336 w 534"/>
              <a:gd name="T37" fmla="*/ 36 h 72"/>
              <a:gd name="T38" fmla="*/ 348 w 534"/>
              <a:gd name="T39" fmla="*/ 30 h 72"/>
              <a:gd name="T40" fmla="*/ 354 w 534"/>
              <a:gd name="T41" fmla="*/ 48 h 72"/>
              <a:gd name="T42" fmla="*/ 366 w 534"/>
              <a:gd name="T43" fmla="*/ 36 h 72"/>
              <a:gd name="T44" fmla="*/ 372 w 534"/>
              <a:gd name="T45" fmla="*/ 24 h 72"/>
              <a:gd name="T46" fmla="*/ 378 w 534"/>
              <a:gd name="T47" fmla="*/ 42 h 72"/>
              <a:gd name="T48" fmla="*/ 390 w 534"/>
              <a:gd name="T49" fmla="*/ 24 h 72"/>
              <a:gd name="T50" fmla="*/ 396 w 534"/>
              <a:gd name="T51" fmla="*/ 18 h 72"/>
              <a:gd name="T52" fmla="*/ 402 w 534"/>
              <a:gd name="T53" fmla="*/ 36 h 72"/>
              <a:gd name="T54" fmla="*/ 414 w 534"/>
              <a:gd name="T55" fmla="*/ 54 h 72"/>
              <a:gd name="T56" fmla="*/ 420 w 534"/>
              <a:gd name="T57" fmla="*/ 18 h 72"/>
              <a:gd name="T58" fmla="*/ 432 w 534"/>
              <a:gd name="T59" fmla="*/ 12 h 72"/>
              <a:gd name="T60" fmla="*/ 438 w 534"/>
              <a:gd name="T61" fmla="*/ 12 h 72"/>
              <a:gd name="T62" fmla="*/ 444 w 534"/>
              <a:gd name="T63" fmla="*/ 12 h 72"/>
              <a:gd name="T64" fmla="*/ 456 w 534"/>
              <a:gd name="T65" fmla="*/ 60 h 72"/>
              <a:gd name="T66" fmla="*/ 462 w 534"/>
              <a:gd name="T67" fmla="*/ 66 h 72"/>
              <a:gd name="T68" fmla="*/ 468 w 534"/>
              <a:gd name="T69" fmla="*/ 60 h 72"/>
              <a:gd name="T70" fmla="*/ 480 w 534"/>
              <a:gd name="T71" fmla="*/ 60 h 72"/>
              <a:gd name="T72" fmla="*/ 486 w 534"/>
              <a:gd name="T73" fmla="*/ 60 h 72"/>
              <a:gd name="T74" fmla="*/ 498 w 534"/>
              <a:gd name="T75" fmla="*/ 66 h 72"/>
              <a:gd name="T76" fmla="*/ 504 w 534"/>
              <a:gd name="T77" fmla="*/ 42 h 72"/>
              <a:gd name="T78" fmla="*/ 516 w 534"/>
              <a:gd name="T79" fmla="*/ 66 h 72"/>
              <a:gd name="T80" fmla="*/ 522 w 534"/>
              <a:gd name="T81" fmla="*/ 72 h 72"/>
              <a:gd name="T82" fmla="*/ 528 w 534"/>
              <a:gd name="T83" fmla="*/ 42 h 7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34"/>
              <a:gd name="T127" fmla="*/ 0 h 72"/>
              <a:gd name="T128" fmla="*/ 534 w 534"/>
              <a:gd name="T129" fmla="*/ 72 h 7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34" h="72">
                <a:moveTo>
                  <a:pt x="0" y="36"/>
                </a:moveTo>
                <a:lnTo>
                  <a:pt x="6" y="36"/>
                </a:lnTo>
                <a:lnTo>
                  <a:pt x="12" y="36"/>
                </a:lnTo>
                <a:lnTo>
                  <a:pt x="18" y="36"/>
                </a:lnTo>
                <a:lnTo>
                  <a:pt x="24" y="36"/>
                </a:lnTo>
                <a:lnTo>
                  <a:pt x="30" y="36"/>
                </a:lnTo>
                <a:lnTo>
                  <a:pt x="36" y="36"/>
                </a:lnTo>
                <a:lnTo>
                  <a:pt x="42" y="36"/>
                </a:lnTo>
                <a:lnTo>
                  <a:pt x="48" y="36"/>
                </a:lnTo>
                <a:lnTo>
                  <a:pt x="54" y="36"/>
                </a:lnTo>
                <a:lnTo>
                  <a:pt x="60" y="36"/>
                </a:lnTo>
                <a:lnTo>
                  <a:pt x="66" y="36"/>
                </a:lnTo>
                <a:lnTo>
                  <a:pt x="72" y="36"/>
                </a:lnTo>
                <a:lnTo>
                  <a:pt x="78" y="36"/>
                </a:lnTo>
                <a:lnTo>
                  <a:pt x="84" y="36"/>
                </a:lnTo>
                <a:lnTo>
                  <a:pt x="90" y="36"/>
                </a:lnTo>
                <a:lnTo>
                  <a:pt x="96" y="36"/>
                </a:lnTo>
                <a:lnTo>
                  <a:pt x="102" y="36"/>
                </a:lnTo>
                <a:lnTo>
                  <a:pt x="108" y="36"/>
                </a:lnTo>
                <a:lnTo>
                  <a:pt x="114" y="36"/>
                </a:lnTo>
                <a:lnTo>
                  <a:pt x="120" y="36"/>
                </a:lnTo>
                <a:lnTo>
                  <a:pt x="126" y="36"/>
                </a:lnTo>
                <a:lnTo>
                  <a:pt x="132" y="36"/>
                </a:lnTo>
                <a:lnTo>
                  <a:pt x="138" y="36"/>
                </a:lnTo>
                <a:lnTo>
                  <a:pt x="144" y="36"/>
                </a:lnTo>
                <a:lnTo>
                  <a:pt x="150" y="36"/>
                </a:lnTo>
                <a:lnTo>
                  <a:pt x="156" y="36"/>
                </a:lnTo>
                <a:lnTo>
                  <a:pt x="162" y="36"/>
                </a:lnTo>
                <a:lnTo>
                  <a:pt x="168" y="36"/>
                </a:lnTo>
                <a:lnTo>
                  <a:pt x="174" y="36"/>
                </a:lnTo>
                <a:lnTo>
                  <a:pt x="180" y="36"/>
                </a:lnTo>
                <a:lnTo>
                  <a:pt x="186" y="36"/>
                </a:lnTo>
                <a:lnTo>
                  <a:pt x="192" y="36"/>
                </a:lnTo>
                <a:lnTo>
                  <a:pt x="198" y="36"/>
                </a:lnTo>
                <a:lnTo>
                  <a:pt x="204" y="36"/>
                </a:lnTo>
                <a:lnTo>
                  <a:pt x="210" y="36"/>
                </a:lnTo>
                <a:lnTo>
                  <a:pt x="216" y="36"/>
                </a:lnTo>
                <a:lnTo>
                  <a:pt x="222" y="36"/>
                </a:lnTo>
                <a:lnTo>
                  <a:pt x="228" y="36"/>
                </a:lnTo>
                <a:lnTo>
                  <a:pt x="234" y="36"/>
                </a:lnTo>
                <a:lnTo>
                  <a:pt x="240" y="36"/>
                </a:lnTo>
                <a:lnTo>
                  <a:pt x="246" y="36"/>
                </a:lnTo>
                <a:lnTo>
                  <a:pt x="252" y="36"/>
                </a:lnTo>
                <a:lnTo>
                  <a:pt x="258" y="36"/>
                </a:lnTo>
                <a:lnTo>
                  <a:pt x="264" y="36"/>
                </a:lnTo>
                <a:lnTo>
                  <a:pt x="270" y="36"/>
                </a:lnTo>
                <a:lnTo>
                  <a:pt x="276" y="36"/>
                </a:lnTo>
                <a:lnTo>
                  <a:pt x="282" y="36"/>
                </a:lnTo>
                <a:lnTo>
                  <a:pt x="288" y="36"/>
                </a:lnTo>
                <a:lnTo>
                  <a:pt x="294" y="36"/>
                </a:lnTo>
                <a:lnTo>
                  <a:pt x="300" y="36"/>
                </a:lnTo>
                <a:lnTo>
                  <a:pt x="306" y="36"/>
                </a:lnTo>
                <a:lnTo>
                  <a:pt x="312" y="36"/>
                </a:lnTo>
                <a:lnTo>
                  <a:pt x="318" y="36"/>
                </a:lnTo>
                <a:lnTo>
                  <a:pt x="324" y="36"/>
                </a:lnTo>
                <a:lnTo>
                  <a:pt x="330" y="36"/>
                </a:lnTo>
                <a:lnTo>
                  <a:pt x="336" y="36"/>
                </a:lnTo>
                <a:lnTo>
                  <a:pt x="342" y="30"/>
                </a:lnTo>
                <a:lnTo>
                  <a:pt x="348" y="42"/>
                </a:lnTo>
                <a:lnTo>
                  <a:pt x="348" y="30"/>
                </a:lnTo>
                <a:lnTo>
                  <a:pt x="348" y="48"/>
                </a:lnTo>
                <a:lnTo>
                  <a:pt x="354" y="24"/>
                </a:lnTo>
                <a:lnTo>
                  <a:pt x="354" y="48"/>
                </a:lnTo>
                <a:lnTo>
                  <a:pt x="360" y="30"/>
                </a:lnTo>
                <a:lnTo>
                  <a:pt x="360" y="42"/>
                </a:lnTo>
                <a:lnTo>
                  <a:pt x="366" y="36"/>
                </a:lnTo>
                <a:lnTo>
                  <a:pt x="366" y="30"/>
                </a:lnTo>
                <a:lnTo>
                  <a:pt x="366" y="48"/>
                </a:lnTo>
                <a:lnTo>
                  <a:pt x="372" y="24"/>
                </a:lnTo>
                <a:lnTo>
                  <a:pt x="372" y="48"/>
                </a:lnTo>
                <a:lnTo>
                  <a:pt x="378" y="30"/>
                </a:lnTo>
                <a:lnTo>
                  <a:pt x="378" y="42"/>
                </a:lnTo>
                <a:lnTo>
                  <a:pt x="384" y="18"/>
                </a:lnTo>
                <a:lnTo>
                  <a:pt x="384" y="54"/>
                </a:lnTo>
                <a:lnTo>
                  <a:pt x="390" y="24"/>
                </a:lnTo>
                <a:lnTo>
                  <a:pt x="390" y="42"/>
                </a:lnTo>
                <a:lnTo>
                  <a:pt x="396" y="42"/>
                </a:lnTo>
                <a:lnTo>
                  <a:pt x="396" y="18"/>
                </a:lnTo>
                <a:lnTo>
                  <a:pt x="396" y="54"/>
                </a:lnTo>
                <a:lnTo>
                  <a:pt x="402" y="24"/>
                </a:lnTo>
                <a:lnTo>
                  <a:pt x="402" y="36"/>
                </a:lnTo>
                <a:lnTo>
                  <a:pt x="408" y="48"/>
                </a:lnTo>
                <a:lnTo>
                  <a:pt x="408" y="12"/>
                </a:lnTo>
                <a:lnTo>
                  <a:pt x="414" y="54"/>
                </a:lnTo>
                <a:lnTo>
                  <a:pt x="414" y="24"/>
                </a:lnTo>
                <a:lnTo>
                  <a:pt x="420" y="60"/>
                </a:lnTo>
                <a:lnTo>
                  <a:pt x="420" y="18"/>
                </a:lnTo>
                <a:lnTo>
                  <a:pt x="426" y="36"/>
                </a:lnTo>
                <a:lnTo>
                  <a:pt x="426" y="54"/>
                </a:lnTo>
                <a:lnTo>
                  <a:pt x="432" y="12"/>
                </a:lnTo>
                <a:lnTo>
                  <a:pt x="432" y="48"/>
                </a:lnTo>
                <a:lnTo>
                  <a:pt x="432" y="42"/>
                </a:lnTo>
                <a:lnTo>
                  <a:pt x="438" y="12"/>
                </a:lnTo>
                <a:lnTo>
                  <a:pt x="438" y="54"/>
                </a:lnTo>
                <a:lnTo>
                  <a:pt x="444" y="36"/>
                </a:lnTo>
                <a:lnTo>
                  <a:pt x="444" y="12"/>
                </a:lnTo>
                <a:lnTo>
                  <a:pt x="450" y="60"/>
                </a:lnTo>
                <a:lnTo>
                  <a:pt x="450" y="18"/>
                </a:lnTo>
                <a:lnTo>
                  <a:pt x="456" y="60"/>
                </a:lnTo>
                <a:lnTo>
                  <a:pt x="456" y="30"/>
                </a:lnTo>
                <a:lnTo>
                  <a:pt x="462" y="12"/>
                </a:lnTo>
                <a:lnTo>
                  <a:pt x="462" y="66"/>
                </a:lnTo>
                <a:lnTo>
                  <a:pt x="462" y="30"/>
                </a:lnTo>
                <a:lnTo>
                  <a:pt x="468" y="12"/>
                </a:lnTo>
                <a:lnTo>
                  <a:pt x="468" y="60"/>
                </a:lnTo>
                <a:lnTo>
                  <a:pt x="474" y="36"/>
                </a:lnTo>
                <a:lnTo>
                  <a:pt x="474" y="6"/>
                </a:lnTo>
                <a:lnTo>
                  <a:pt x="480" y="60"/>
                </a:lnTo>
                <a:lnTo>
                  <a:pt x="480" y="6"/>
                </a:lnTo>
                <a:lnTo>
                  <a:pt x="486" y="48"/>
                </a:lnTo>
                <a:lnTo>
                  <a:pt x="486" y="60"/>
                </a:lnTo>
                <a:lnTo>
                  <a:pt x="492" y="6"/>
                </a:lnTo>
                <a:lnTo>
                  <a:pt x="492" y="30"/>
                </a:lnTo>
                <a:lnTo>
                  <a:pt x="498" y="66"/>
                </a:lnTo>
                <a:lnTo>
                  <a:pt x="498" y="12"/>
                </a:lnTo>
                <a:lnTo>
                  <a:pt x="504" y="66"/>
                </a:lnTo>
                <a:lnTo>
                  <a:pt x="504" y="42"/>
                </a:lnTo>
                <a:lnTo>
                  <a:pt x="510" y="0"/>
                </a:lnTo>
                <a:lnTo>
                  <a:pt x="510" y="48"/>
                </a:lnTo>
                <a:lnTo>
                  <a:pt x="516" y="66"/>
                </a:lnTo>
                <a:lnTo>
                  <a:pt x="516" y="12"/>
                </a:lnTo>
                <a:lnTo>
                  <a:pt x="516" y="18"/>
                </a:lnTo>
                <a:lnTo>
                  <a:pt x="522" y="72"/>
                </a:lnTo>
                <a:lnTo>
                  <a:pt x="522" y="42"/>
                </a:lnTo>
                <a:lnTo>
                  <a:pt x="528" y="0"/>
                </a:lnTo>
                <a:lnTo>
                  <a:pt x="528" y="42"/>
                </a:lnTo>
                <a:lnTo>
                  <a:pt x="534" y="72"/>
                </a:lnTo>
                <a:lnTo>
                  <a:pt x="534" y="6"/>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4178" name="Freeform 86">
            <a:extLst>
              <a:ext uri="{FF2B5EF4-FFF2-40B4-BE49-F238E27FC236}">
                <a16:creationId xmlns:a16="http://schemas.microsoft.com/office/drawing/2014/main" id="{D42A0CE9-8C88-495D-8CB4-B140B25F1099}"/>
              </a:ext>
            </a:extLst>
          </p:cNvPr>
          <p:cNvSpPr>
            <a:spLocks/>
          </p:cNvSpPr>
          <p:nvPr/>
        </p:nvSpPr>
        <p:spPr bwMode="auto">
          <a:xfrm>
            <a:off x="3448050" y="3829050"/>
            <a:ext cx="581025" cy="390525"/>
          </a:xfrm>
          <a:custGeom>
            <a:avLst/>
            <a:gdLst>
              <a:gd name="T0" fmla="*/ 12 w 366"/>
              <a:gd name="T1" fmla="*/ 84 h 246"/>
              <a:gd name="T2" fmla="*/ 18 w 366"/>
              <a:gd name="T3" fmla="*/ 72 h 246"/>
              <a:gd name="T4" fmla="*/ 30 w 366"/>
              <a:gd name="T5" fmla="*/ 126 h 246"/>
              <a:gd name="T6" fmla="*/ 36 w 366"/>
              <a:gd name="T7" fmla="*/ 144 h 246"/>
              <a:gd name="T8" fmla="*/ 42 w 366"/>
              <a:gd name="T9" fmla="*/ 126 h 246"/>
              <a:gd name="T10" fmla="*/ 48 w 366"/>
              <a:gd name="T11" fmla="*/ 36 h 246"/>
              <a:gd name="T12" fmla="*/ 60 w 366"/>
              <a:gd name="T13" fmla="*/ 198 h 246"/>
              <a:gd name="T14" fmla="*/ 66 w 366"/>
              <a:gd name="T15" fmla="*/ 78 h 246"/>
              <a:gd name="T16" fmla="*/ 72 w 366"/>
              <a:gd name="T17" fmla="*/ 102 h 246"/>
              <a:gd name="T18" fmla="*/ 84 w 366"/>
              <a:gd name="T19" fmla="*/ 36 h 246"/>
              <a:gd name="T20" fmla="*/ 90 w 366"/>
              <a:gd name="T21" fmla="*/ 216 h 246"/>
              <a:gd name="T22" fmla="*/ 102 w 366"/>
              <a:gd name="T23" fmla="*/ 120 h 246"/>
              <a:gd name="T24" fmla="*/ 108 w 366"/>
              <a:gd name="T25" fmla="*/ 108 h 246"/>
              <a:gd name="T26" fmla="*/ 120 w 366"/>
              <a:gd name="T27" fmla="*/ 30 h 246"/>
              <a:gd name="T28" fmla="*/ 126 w 366"/>
              <a:gd name="T29" fmla="*/ 138 h 246"/>
              <a:gd name="T30" fmla="*/ 132 w 366"/>
              <a:gd name="T31" fmla="*/ 90 h 246"/>
              <a:gd name="T32" fmla="*/ 144 w 366"/>
              <a:gd name="T33" fmla="*/ 78 h 246"/>
              <a:gd name="T34" fmla="*/ 150 w 366"/>
              <a:gd name="T35" fmla="*/ 84 h 246"/>
              <a:gd name="T36" fmla="*/ 162 w 366"/>
              <a:gd name="T37" fmla="*/ 24 h 246"/>
              <a:gd name="T38" fmla="*/ 168 w 366"/>
              <a:gd name="T39" fmla="*/ 216 h 246"/>
              <a:gd name="T40" fmla="*/ 180 w 366"/>
              <a:gd name="T41" fmla="*/ 114 h 246"/>
              <a:gd name="T42" fmla="*/ 186 w 366"/>
              <a:gd name="T43" fmla="*/ 216 h 246"/>
              <a:gd name="T44" fmla="*/ 192 w 366"/>
              <a:gd name="T45" fmla="*/ 114 h 246"/>
              <a:gd name="T46" fmla="*/ 204 w 366"/>
              <a:gd name="T47" fmla="*/ 132 h 246"/>
              <a:gd name="T48" fmla="*/ 210 w 366"/>
              <a:gd name="T49" fmla="*/ 126 h 246"/>
              <a:gd name="T50" fmla="*/ 222 w 366"/>
              <a:gd name="T51" fmla="*/ 42 h 246"/>
              <a:gd name="T52" fmla="*/ 228 w 366"/>
              <a:gd name="T53" fmla="*/ 114 h 246"/>
              <a:gd name="T54" fmla="*/ 234 w 366"/>
              <a:gd name="T55" fmla="*/ 162 h 246"/>
              <a:gd name="T56" fmla="*/ 246 w 366"/>
              <a:gd name="T57" fmla="*/ 132 h 246"/>
              <a:gd name="T58" fmla="*/ 252 w 366"/>
              <a:gd name="T59" fmla="*/ 216 h 246"/>
              <a:gd name="T60" fmla="*/ 264 w 366"/>
              <a:gd name="T61" fmla="*/ 120 h 246"/>
              <a:gd name="T62" fmla="*/ 270 w 366"/>
              <a:gd name="T63" fmla="*/ 216 h 246"/>
              <a:gd name="T64" fmla="*/ 282 w 366"/>
              <a:gd name="T65" fmla="*/ 66 h 246"/>
              <a:gd name="T66" fmla="*/ 288 w 366"/>
              <a:gd name="T67" fmla="*/ 132 h 246"/>
              <a:gd name="T68" fmla="*/ 294 w 366"/>
              <a:gd name="T69" fmla="*/ 60 h 246"/>
              <a:gd name="T70" fmla="*/ 306 w 366"/>
              <a:gd name="T71" fmla="*/ 102 h 246"/>
              <a:gd name="T72" fmla="*/ 312 w 366"/>
              <a:gd name="T73" fmla="*/ 228 h 246"/>
              <a:gd name="T74" fmla="*/ 318 w 366"/>
              <a:gd name="T75" fmla="*/ 36 h 246"/>
              <a:gd name="T76" fmla="*/ 330 w 366"/>
              <a:gd name="T77" fmla="*/ 246 h 246"/>
              <a:gd name="T78" fmla="*/ 342 w 366"/>
              <a:gd name="T79" fmla="*/ 6 h 246"/>
              <a:gd name="T80" fmla="*/ 348 w 366"/>
              <a:gd name="T81" fmla="*/ 72 h 246"/>
              <a:gd name="T82" fmla="*/ 360 w 366"/>
              <a:gd name="T83" fmla="*/ 246 h 24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66"/>
              <a:gd name="T127" fmla="*/ 0 h 246"/>
              <a:gd name="T128" fmla="*/ 366 w 366"/>
              <a:gd name="T129" fmla="*/ 246 h 24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66" h="246">
                <a:moveTo>
                  <a:pt x="0" y="84"/>
                </a:moveTo>
                <a:lnTo>
                  <a:pt x="6" y="138"/>
                </a:lnTo>
                <a:lnTo>
                  <a:pt x="12" y="84"/>
                </a:lnTo>
                <a:lnTo>
                  <a:pt x="12" y="150"/>
                </a:lnTo>
                <a:lnTo>
                  <a:pt x="18" y="132"/>
                </a:lnTo>
                <a:lnTo>
                  <a:pt x="18" y="72"/>
                </a:lnTo>
                <a:lnTo>
                  <a:pt x="24" y="108"/>
                </a:lnTo>
                <a:lnTo>
                  <a:pt x="24" y="150"/>
                </a:lnTo>
                <a:lnTo>
                  <a:pt x="30" y="126"/>
                </a:lnTo>
                <a:lnTo>
                  <a:pt x="30" y="66"/>
                </a:lnTo>
                <a:lnTo>
                  <a:pt x="30" y="114"/>
                </a:lnTo>
                <a:lnTo>
                  <a:pt x="36" y="144"/>
                </a:lnTo>
                <a:lnTo>
                  <a:pt x="36" y="138"/>
                </a:lnTo>
                <a:lnTo>
                  <a:pt x="42" y="54"/>
                </a:lnTo>
                <a:lnTo>
                  <a:pt x="42" y="126"/>
                </a:lnTo>
                <a:lnTo>
                  <a:pt x="48" y="126"/>
                </a:lnTo>
                <a:lnTo>
                  <a:pt x="48" y="162"/>
                </a:lnTo>
                <a:lnTo>
                  <a:pt x="48" y="36"/>
                </a:lnTo>
                <a:lnTo>
                  <a:pt x="54" y="132"/>
                </a:lnTo>
                <a:lnTo>
                  <a:pt x="54" y="102"/>
                </a:lnTo>
                <a:lnTo>
                  <a:pt x="60" y="198"/>
                </a:lnTo>
                <a:lnTo>
                  <a:pt x="60" y="24"/>
                </a:lnTo>
                <a:lnTo>
                  <a:pt x="66" y="138"/>
                </a:lnTo>
                <a:lnTo>
                  <a:pt x="66" y="78"/>
                </a:lnTo>
                <a:lnTo>
                  <a:pt x="66" y="210"/>
                </a:lnTo>
                <a:lnTo>
                  <a:pt x="72" y="54"/>
                </a:lnTo>
                <a:lnTo>
                  <a:pt x="72" y="102"/>
                </a:lnTo>
                <a:lnTo>
                  <a:pt x="78" y="90"/>
                </a:lnTo>
                <a:lnTo>
                  <a:pt x="78" y="156"/>
                </a:lnTo>
                <a:lnTo>
                  <a:pt x="84" y="36"/>
                </a:lnTo>
                <a:lnTo>
                  <a:pt x="84" y="132"/>
                </a:lnTo>
                <a:lnTo>
                  <a:pt x="90" y="78"/>
                </a:lnTo>
                <a:lnTo>
                  <a:pt x="90" y="216"/>
                </a:lnTo>
                <a:lnTo>
                  <a:pt x="96" y="66"/>
                </a:lnTo>
                <a:lnTo>
                  <a:pt x="96" y="108"/>
                </a:lnTo>
                <a:lnTo>
                  <a:pt x="102" y="120"/>
                </a:lnTo>
                <a:lnTo>
                  <a:pt x="102" y="210"/>
                </a:lnTo>
                <a:lnTo>
                  <a:pt x="108" y="36"/>
                </a:lnTo>
                <a:lnTo>
                  <a:pt x="108" y="108"/>
                </a:lnTo>
                <a:lnTo>
                  <a:pt x="114" y="90"/>
                </a:lnTo>
                <a:lnTo>
                  <a:pt x="114" y="198"/>
                </a:lnTo>
                <a:lnTo>
                  <a:pt x="120" y="30"/>
                </a:lnTo>
                <a:lnTo>
                  <a:pt x="120" y="108"/>
                </a:lnTo>
                <a:lnTo>
                  <a:pt x="126" y="96"/>
                </a:lnTo>
                <a:lnTo>
                  <a:pt x="126" y="138"/>
                </a:lnTo>
                <a:lnTo>
                  <a:pt x="132" y="204"/>
                </a:lnTo>
                <a:lnTo>
                  <a:pt x="132" y="36"/>
                </a:lnTo>
                <a:lnTo>
                  <a:pt x="132" y="90"/>
                </a:lnTo>
                <a:lnTo>
                  <a:pt x="138" y="108"/>
                </a:lnTo>
                <a:lnTo>
                  <a:pt x="144" y="216"/>
                </a:lnTo>
                <a:lnTo>
                  <a:pt x="144" y="78"/>
                </a:lnTo>
                <a:lnTo>
                  <a:pt x="150" y="48"/>
                </a:lnTo>
                <a:lnTo>
                  <a:pt x="150" y="126"/>
                </a:lnTo>
                <a:lnTo>
                  <a:pt x="150" y="84"/>
                </a:lnTo>
                <a:lnTo>
                  <a:pt x="156" y="186"/>
                </a:lnTo>
                <a:lnTo>
                  <a:pt x="156" y="168"/>
                </a:lnTo>
                <a:lnTo>
                  <a:pt x="162" y="24"/>
                </a:lnTo>
                <a:lnTo>
                  <a:pt x="162" y="114"/>
                </a:lnTo>
                <a:lnTo>
                  <a:pt x="168" y="108"/>
                </a:lnTo>
                <a:lnTo>
                  <a:pt x="168" y="216"/>
                </a:lnTo>
                <a:lnTo>
                  <a:pt x="174" y="114"/>
                </a:lnTo>
                <a:lnTo>
                  <a:pt x="174" y="18"/>
                </a:lnTo>
                <a:lnTo>
                  <a:pt x="180" y="114"/>
                </a:lnTo>
                <a:lnTo>
                  <a:pt x="180" y="102"/>
                </a:lnTo>
                <a:lnTo>
                  <a:pt x="180" y="126"/>
                </a:lnTo>
                <a:lnTo>
                  <a:pt x="186" y="216"/>
                </a:lnTo>
                <a:lnTo>
                  <a:pt x="186" y="102"/>
                </a:lnTo>
                <a:lnTo>
                  <a:pt x="192" y="18"/>
                </a:lnTo>
                <a:lnTo>
                  <a:pt x="192" y="114"/>
                </a:lnTo>
                <a:lnTo>
                  <a:pt x="198" y="120"/>
                </a:lnTo>
                <a:lnTo>
                  <a:pt x="198" y="216"/>
                </a:lnTo>
                <a:lnTo>
                  <a:pt x="204" y="132"/>
                </a:lnTo>
                <a:lnTo>
                  <a:pt x="204" y="12"/>
                </a:lnTo>
                <a:lnTo>
                  <a:pt x="210" y="84"/>
                </a:lnTo>
                <a:lnTo>
                  <a:pt x="210" y="126"/>
                </a:lnTo>
                <a:lnTo>
                  <a:pt x="216" y="102"/>
                </a:lnTo>
                <a:lnTo>
                  <a:pt x="216" y="198"/>
                </a:lnTo>
                <a:lnTo>
                  <a:pt x="222" y="42"/>
                </a:lnTo>
                <a:lnTo>
                  <a:pt x="222" y="24"/>
                </a:lnTo>
                <a:lnTo>
                  <a:pt x="228" y="126"/>
                </a:lnTo>
                <a:lnTo>
                  <a:pt x="228" y="114"/>
                </a:lnTo>
                <a:lnTo>
                  <a:pt x="228" y="120"/>
                </a:lnTo>
                <a:lnTo>
                  <a:pt x="234" y="210"/>
                </a:lnTo>
                <a:lnTo>
                  <a:pt x="234" y="162"/>
                </a:lnTo>
                <a:lnTo>
                  <a:pt x="240" y="18"/>
                </a:lnTo>
                <a:lnTo>
                  <a:pt x="240" y="42"/>
                </a:lnTo>
                <a:lnTo>
                  <a:pt x="246" y="132"/>
                </a:lnTo>
                <a:lnTo>
                  <a:pt x="246" y="114"/>
                </a:lnTo>
                <a:lnTo>
                  <a:pt x="246" y="126"/>
                </a:lnTo>
                <a:lnTo>
                  <a:pt x="252" y="216"/>
                </a:lnTo>
                <a:lnTo>
                  <a:pt x="252" y="168"/>
                </a:lnTo>
                <a:lnTo>
                  <a:pt x="258" y="24"/>
                </a:lnTo>
                <a:lnTo>
                  <a:pt x="264" y="120"/>
                </a:lnTo>
                <a:lnTo>
                  <a:pt x="264" y="108"/>
                </a:lnTo>
                <a:lnTo>
                  <a:pt x="270" y="192"/>
                </a:lnTo>
                <a:lnTo>
                  <a:pt x="270" y="216"/>
                </a:lnTo>
                <a:lnTo>
                  <a:pt x="276" y="84"/>
                </a:lnTo>
                <a:lnTo>
                  <a:pt x="276" y="0"/>
                </a:lnTo>
                <a:lnTo>
                  <a:pt x="282" y="66"/>
                </a:lnTo>
                <a:lnTo>
                  <a:pt x="282" y="126"/>
                </a:lnTo>
                <a:lnTo>
                  <a:pt x="282" y="108"/>
                </a:lnTo>
                <a:lnTo>
                  <a:pt x="288" y="132"/>
                </a:lnTo>
                <a:lnTo>
                  <a:pt x="288" y="222"/>
                </a:lnTo>
                <a:lnTo>
                  <a:pt x="294" y="198"/>
                </a:lnTo>
                <a:lnTo>
                  <a:pt x="294" y="60"/>
                </a:lnTo>
                <a:lnTo>
                  <a:pt x="300" y="0"/>
                </a:lnTo>
                <a:lnTo>
                  <a:pt x="300" y="120"/>
                </a:lnTo>
                <a:lnTo>
                  <a:pt x="306" y="102"/>
                </a:lnTo>
                <a:lnTo>
                  <a:pt x="306" y="126"/>
                </a:lnTo>
                <a:lnTo>
                  <a:pt x="312" y="216"/>
                </a:lnTo>
                <a:lnTo>
                  <a:pt x="312" y="228"/>
                </a:lnTo>
                <a:lnTo>
                  <a:pt x="312" y="102"/>
                </a:lnTo>
                <a:lnTo>
                  <a:pt x="318" y="0"/>
                </a:lnTo>
                <a:lnTo>
                  <a:pt x="318" y="36"/>
                </a:lnTo>
                <a:lnTo>
                  <a:pt x="324" y="102"/>
                </a:lnTo>
                <a:lnTo>
                  <a:pt x="330" y="90"/>
                </a:lnTo>
                <a:lnTo>
                  <a:pt x="330" y="246"/>
                </a:lnTo>
                <a:lnTo>
                  <a:pt x="336" y="210"/>
                </a:lnTo>
                <a:lnTo>
                  <a:pt x="336" y="78"/>
                </a:lnTo>
                <a:lnTo>
                  <a:pt x="342" y="6"/>
                </a:lnTo>
                <a:lnTo>
                  <a:pt x="342" y="48"/>
                </a:lnTo>
                <a:lnTo>
                  <a:pt x="348" y="96"/>
                </a:lnTo>
                <a:lnTo>
                  <a:pt x="348" y="72"/>
                </a:lnTo>
                <a:lnTo>
                  <a:pt x="354" y="144"/>
                </a:lnTo>
                <a:lnTo>
                  <a:pt x="354" y="246"/>
                </a:lnTo>
                <a:lnTo>
                  <a:pt x="360" y="246"/>
                </a:lnTo>
                <a:lnTo>
                  <a:pt x="360" y="138"/>
                </a:lnTo>
                <a:lnTo>
                  <a:pt x="366" y="36"/>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4179" name="Freeform 87">
            <a:extLst>
              <a:ext uri="{FF2B5EF4-FFF2-40B4-BE49-F238E27FC236}">
                <a16:creationId xmlns:a16="http://schemas.microsoft.com/office/drawing/2014/main" id="{05B23722-7E22-4D59-BD39-291C47137061}"/>
              </a:ext>
            </a:extLst>
          </p:cNvPr>
          <p:cNvSpPr>
            <a:spLocks/>
          </p:cNvSpPr>
          <p:nvPr/>
        </p:nvSpPr>
        <p:spPr bwMode="auto">
          <a:xfrm>
            <a:off x="4029075" y="2867025"/>
            <a:ext cx="600075" cy="1866900"/>
          </a:xfrm>
          <a:custGeom>
            <a:avLst/>
            <a:gdLst>
              <a:gd name="T0" fmla="*/ 6 w 378"/>
              <a:gd name="T1" fmla="*/ 684 h 1176"/>
              <a:gd name="T2" fmla="*/ 12 w 378"/>
              <a:gd name="T3" fmla="*/ 774 h 1176"/>
              <a:gd name="T4" fmla="*/ 24 w 378"/>
              <a:gd name="T5" fmla="*/ 672 h 1176"/>
              <a:gd name="T6" fmla="*/ 30 w 378"/>
              <a:gd name="T7" fmla="*/ 618 h 1176"/>
              <a:gd name="T8" fmla="*/ 42 w 378"/>
              <a:gd name="T9" fmla="*/ 822 h 1176"/>
              <a:gd name="T10" fmla="*/ 48 w 378"/>
              <a:gd name="T11" fmla="*/ 708 h 1176"/>
              <a:gd name="T12" fmla="*/ 60 w 378"/>
              <a:gd name="T13" fmla="*/ 672 h 1176"/>
              <a:gd name="T14" fmla="*/ 66 w 378"/>
              <a:gd name="T15" fmla="*/ 744 h 1176"/>
              <a:gd name="T16" fmla="*/ 78 w 378"/>
              <a:gd name="T17" fmla="*/ 798 h 1176"/>
              <a:gd name="T18" fmla="*/ 84 w 378"/>
              <a:gd name="T19" fmla="*/ 804 h 1176"/>
              <a:gd name="T20" fmla="*/ 90 w 378"/>
              <a:gd name="T21" fmla="*/ 588 h 1176"/>
              <a:gd name="T22" fmla="*/ 102 w 378"/>
              <a:gd name="T23" fmla="*/ 738 h 1176"/>
              <a:gd name="T24" fmla="*/ 108 w 378"/>
              <a:gd name="T25" fmla="*/ 750 h 1176"/>
              <a:gd name="T26" fmla="*/ 120 w 378"/>
              <a:gd name="T27" fmla="*/ 882 h 1176"/>
              <a:gd name="T28" fmla="*/ 126 w 378"/>
              <a:gd name="T29" fmla="*/ 588 h 1176"/>
              <a:gd name="T30" fmla="*/ 138 w 378"/>
              <a:gd name="T31" fmla="*/ 660 h 1176"/>
              <a:gd name="T32" fmla="*/ 144 w 378"/>
              <a:gd name="T33" fmla="*/ 630 h 1176"/>
              <a:gd name="T34" fmla="*/ 156 w 378"/>
              <a:gd name="T35" fmla="*/ 942 h 1176"/>
              <a:gd name="T36" fmla="*/ 162 w 378"/>
              <a:gd name="T37" fmla="*/ 774 h 1176"/>
              <a:gd name="T38" fmla="*/ 174 w 378"/>
              <a:gd name="T39" fmla="*/ 744 h 1176"/>
              <a:gd name="T40" fmla="*/ 180 w 378"/>
              <a:gd name="T41" fmla="*/ 468 h 1176"/>
              <a:gd name="T42" fmla="*/ 192 w 378"/>
              <a:gd name="T43" fmla="*/ 660 h 1176"/>
              <a:gd name="T44" fmla="*/ 198 w 378"/>
              <a:gd name="T45" fmla="*/ 750 h 1176"/>
              <a:gd name="T46" fmla="*/ 210 w 378"/>
              <a:gd name="T47" fmla="*/ 876 h 1176"/>
              <a:gd name="T48" fmla="*/ 216 w 378"/>
              <a:gd name="T49" fmla="*/ 960 h 1176"/>
              <a:gd name="T50" fmla="*/ 228 w 378"/>
              <a:gd name="T51" fmla="*/ 702 h 1176"/>
              <a:gd name="T52" fmla="*/ 234 w 378"/>
              <a:gd name="T53" fmla="*/ 678 h 1176"/>
              <a:gd name="T54" fmla="*/ 246 w 378"/>
              <a:gd name="T55" fmla="*/ 522 h 1176"/>
              <a:gd name="T56" fmla="*/ 252 w 378"/>
              <a:gd name="T57" fmla="*/ 432 h 1176"/>
              <a:gd name="T58" fmla="*/ 264 w 378"/>
              <a:gd name="T59" fmla="*/ 672 h 1176"/>
              <a:gd name="T60" fmla="*/ 270 w 378"/>
              <a:gd name="T61" fmla="*/ 726 h 1176"/>
              <a:gd name="T62" fmla="*/ 282 w 378"/>
              <a:gd name="T63" fmla="*/ 822 h 1176"/>
              <a:gd name="T64" fmla="*/ 288 w 378"/>
              <a:gd name="T65" fmla="*/ 1152 h 1176"/>
              <a:gd name="T66" fmla="*/ 300 w 378"/>
              <a:gd name="T67" fmla="*/ 1122 h 1176"/>
              <a:gd name="T68" fmla="*/ 306 w 378"/>
              <a:gd name="T69" fmla="*/ 984 h 1176"/>
              <a:gd name="T70" fmla="*/ 318 w 378"/>
              <a:gd name="T71" fmla="*/ 1056 h 1176"/>
              <a:gd name="T72" fmla="*/ 324 w 378"/>
              <a:gd name="T73" fmla="*/ 972 h 1176"/>
              <a:gd name="T74" fmla="*/ 336 w 378"/>
              <a:gd name="T75" fmla="*/ 618 h 1176"/>
              <a:gd name="T76" fmla="*/ 342 w 378"/>
              <a:gd name="T77" fmla="*/ 522 h 1176"/>
              <a:gd name="T78" fmla="*/ 354 w 378"/>
              <a:gd name="T79" fmla="*/ 546 h 1176"/>
              <a:gd name="T80" fmla="*/ 360 w 378"/>
              <a:gd name="T81" fmla="*/ 396 h 1176"/>
              <a:gd name="T82" fmla="*/ 372 w 378"/>
              <a:gd name="T83" fmla="*/ 78 h 117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78"/>
              <a:gd name="T127" fmla="*/ 0 h 1176"/>
              <a:gd name="T128" fmla="*/ 378 w 378"/>
              <a:gd name="T129" fmla="*/ 1176 h 117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78" h="1176">
                <a:moveTo>
                  <a:pt x="0" y="642"/>
                </a:moveTo>
                <a:lnTo>
                  <a:pt x="0" y="684"/>
                </a:lnTo>
                <a:lnTo>
                  <a:pt x="6" y="684"/>
                </a:lnTo>
                <a:lnTo>
                  <a:pt x="6" y="642"/>
                </a:lnTo>
                <a:lnTo>
                  <a:pt x="12" y="666"/>
                </a:lnTo>
                <a:lnTo>
                  <a:pt x="12" y="774"/>
                </a:lnTo>
                <a:lnTo>
                  <a:pt x="18" y="870"/>
                </a:lnTo>
                <a:lnTo>
                  <a:pt x="18" y="756"/>
                </a:lnTo>
                <a:lnTo>
                  <a:pt x="24" y="672"/>
                </a:lnTo>
                <a:lnTo>
                  <a:pt x="24" y="666"/>
                </a:lnTo>
                <a:lnTo>
                  <a:pt x="30" y="690"/>
                </a:lnTo>
                <a:lnTo>
                  <a:pt x="30" y="618"/>
                </a:lnTo>
                <a:lnTo>
                  <a:pt x="36" y="606"/>
                </a:lnTo>
                <a:lnTo>
                  <a:pt x="36" y="696"/>
                </a:lnTo>
                <a:lnTo>
                  <a:pt x="42" y="822"/>
                </a:lnTo>
                <a:lnTo>
                  <a:pt x="42" y="882"/>
                </a:lnTo>
                <a:lnTo>
                  <a:pt x="48" y="840"/>
                </a:lnTo>
                <a:lnTo>
                  <a:pt x="48" y="708"/>
                </a:lnTo>
                <a:lnTo>
                  <a:pt x="54" y="720"/>
                </a:lnTo>
                <a:lnTo>
                  <a:pt x="54" y="726"/>
                </a:lnTo>
                <a:lnTo>
                  <a:pt x="60" y="672"/>
                </a:lnTo>
                <a:lnTo>
                  <a:pt x="60" y="588"/>
                </a:lnTo>
                <a:lnTo>
                  <a:pt x="66" y="558"/>
                </a:lnTo>
                <a:lnTo>
                  <a:pt x="66" y="744"/>
                </a:lnTo>
                <a:lnTo>
                  <a:pt x="72" y="834"/>
                </a:lnTo>
                <a:lnTo>
                  <a:pt x="72" y="846"/>
                </a:lnTo>
                <a:lnTo>
                  <a:pt x="78" y="798"/>
                </a:lnTo>
                <a:lnTo>
                  <a:pt x="78" y="768"/>
                </a:lnTo>
                <a:lnTo>
                  <a:pt x="84" y="780"/>
                </a:lnTo>
                <a:lnTo>
                  <a:pt x="84" y="804"/>
                </a:lnTo>
                <a:lnTo>
                  <a:pt x="84" y="786"/>
                </a:lnTo>
                <a:lnTo>
                  <a:pt x="90" y="696"/>
                </a:lnTo>
                <a:lnTo>
                  <a:pt x="90" y="588"/>
                </a:lnTo>
                <a:lnTo>
                  <a:pt x="96" y="528"/>
                </a:lnTo>
                <a:lnTo>
                  <a:pt x="96" y="654"/>
                </a:lnTo>
                <a:lnTo>
                  <a:pt x="102" y="738"/>
                </a:lnTo>
                <a:lnTo>
                  <a:pt x="102" y="768"/>
                </a:lnTo>
                <a:lnTo>
                  <a:pt x="108" y="756"/>
                </a:lnTo>
                <a:lnTo>
                  <a:pt x="108" y="750"/>
                </a:lnTo>
                <a:lnTo>
                  <a:pt x="114" y="786"/>
                </a:lnTo>
                <a:lnTo>
                  <a:pt x="114" y="900"/>
                </a:lnTo>
                <a:lnTo>
                  <a:pt x="120" y="882"/>
                </a:lnTo>
                <a:lnTo>
                  <a:pt x="120" y="792"/>
                </a:lnTo>
                <a:lnTo>
                  <a:pt x="126" y="672"/>
                </a:lnTo>
                <a:lnTo>
                  <a:pt x="126" y="588"/>
                </a:lnTo>
                <a:lnTo>
                  <a:pt x="132" y="576"/>
                </a:lnTo>
                <a:lnTo>
                  <a:pt x="132" y="648"/>
                </a:lnTo>
                <a:lnTo>
                  <a:pt x="138" y="660"/>
                </a:lnTo>
                <a:lnTo>
                  <a:pt x="138" y="630"/>
                </a:lnTo>
                <a:lnTo>
                  <a:pt x="144" y="606"/>
                </a:lnTo>
                <a:lnTo>
                  <a:pt x="144" y="630"/>
                </a:lnTo>
                <a:lnTo>
                  <a:pt x="150" y="708"/>
                </a:lnTo>
                <a:lnTo>
                  <a:pt x="150" y="912"/>
                </a:lnTo>
                <a:lnTo>
                  <a:pt x="156" y="942"/>
                </a:lnTo>
                <a:lnTo>
                  <a:pt x="156" y="912"/>
                </a:lnTo>
                <a:lnTo>
                  <a:pt x="162" y="840"/>
                </a:lnTo>
                <a:lnTo>
                  <a:pt x="162" y="774"/>
                </a:lnTo>
                <a:lnTo>
                  <a:pt x="168" y="744"/>
                </a:lnTo>
                <a:lnTo>
                  <a:pt x="168" y="762"/>
                </a:lnTo>
                <a:lnTo>
                  <a:pt x="174" y="744"/>
                </a:lnTo>
                <a:lnTo>
                  <a:pt x="174" y="684"/>
                </a:lnTo>
                <a:lnTo>
                  <a:pt x="180" y="594"/>
                </a:lnTo>
                <a:lnTo>
                  <a:pt x="180" y="468"/>
                </a:lnTo>
                <a:lnTo>
                  <a:pt x="186" y="492"/>
                </a:lnTo>
                <a:lnTo>
                  <a:pt x="186" y="564"/>
                </a:lnTo>
                <a:lnTo>
                  <a:pt x="192" y="660"/>
                </a:lnTo>
                <a:lnTo>
                  <a:pt x="192" y="732"/>
                </a:lnTo>
                <a:lnTo>
                  <a:pt x="198" y="768"/>
                </a:lnTo>
                <a:lnTo>
                  <a:pt x="198" y="750"/>
                </a:lnTo>
                <a:lnTo>
                  <a:pt x="204" y="762"/>
                </a:lnTo>
                <a:lnTo>
                  <a:pt x="204" y="804"/>
                </a:lnTo>
                <a:lnTo>
                  <a:pt x="210" y="876"/>
                </a:lnTo>
                <a:lnTo>
                  <a:pt x="210" y="954"/>
                </a:lnTo>
                <a:lnTo>
                  <a:pt x="216" y="1008"/>
                </a:lnTo>
                <a:lnTo>
                  <a:pt x="216" y="960"/>
                </a:lnTo>
                <a:lnTo>
                  <a:pt x="222" y="870"/>
                </a:lnTo>
                <a:lnTo>
                  <a:pt x="222" y="780"/>
                </a:lnTo>
                <a:lnTo>
                  <a:pt x="228" y="702"/>
                </a:lnTo>
                <a:lnTo>
                  <a:pt x="228" y="666"/>
                </a:lnTo>
                <a:lnTo>
                  <a:pt x="234" y="666"/>
                </a:lnTo>
                <a:lnTo>
                  <a:pt x="234" y="678"/>
                </a:lnTo>
                <a:lnTo>
                  <a:pt x="240" y="654"/>
                </a:lnTo>
                <a:lnTo>
                  <a:pt x="240" y="600"/>
                </a:lnTo>
                <a:lnTo>
                  <a:pt x="246" y="522"/>
                </a:lnTo>
                <a:lnTo>
                  <a:pt x="246" y="402"/>
                </a:lnTo>
                <a:lnTo>
                  <a:pt x="252" y="396"/>
                </a:lnTo>
                <a:lnTo>
                  <a:pt x="252" y="432"/>
                </a:lnTo>
                <a:lnTo>
                  <a:pt x="258" y="510"/>
                </a:lnTo>
                <a:lnTo>
                  <a:pt x="258" y="594"/>
                </a:lnTo>
                <a:lnTo>
                  <a:pt x="264" y="672"/>
                </a:lnTo>
                <a:lnTo>
                  <a:pt x="264" y="738"/>
                </a:lnTo>
                <a:lnTo>
                  <a:pt x="270" y="738"/>
                </a:lnTo>
                <a:lnTo>
                  <a:pt x="270" y="726"/>
                </a:lnTo>
                <a:lnTo>
                  <a:pt x="276" y="732"/>
                </a:lnTo>
                <a:lnTo>
                  <a:pt x="276" y="762"/>
                </a:lnTo>
                <a:lnTo>
                  <a:pt x="282" y="822"/>
                </a:lnTo>
                <a:lnTo>
                  <a:pt x="282" y="1002"/>
                </a:lnTo>
                <a:lnTo>
                  <a:pt x="288" y="1092"/>
                </a:lnTo>
                <a:lnTo>
                  <a:pt x="288" y="1152"/>
                </a:lnTo>
                <a:lnTo>
                  <a:pt x="294" y="1176"/>
                </a:lnTo>
                <a:lnTo>
                  <a:pt x="294" y="1164"/>
                </a:lnTo>
                <a:lnTo>
                  <a:pt x="300" y="1122"/>
                </a:lnTo>
                <a:lnTo>
                  <a:pt x="300" y="1020"/>
                </a:lnTo>
                <a:lnTo>
                  <a:pt x="306" y="990"/>
                </a:lnTo>
                <a:lnTo>
                  <a:pt x="306" y="984"/>
                </a:lnTo>
                <a:lnTo>
                  <a:pt x="312" y="996"/>
                </a:lnTo>
                <a:lnTo>
                  <a:pt x="312" y="1026"/>
                </a:lnTo>
                <a:lnTo>
                  <a:pt x="318" y="1056"/>
                </a:lnTo>
                <a:lnTo>
                  <a:pt x="318" y="1074"/>
                </a:lnTo>
                <a:lnTo>
                  <a:pt x="324" y="1038"/>
                </a:lnTo>
                <a:lnTo>
                  <a:pt x="324" y="972"/>
                </a:lnTo>
                <a:lnTo>
                  <a:pt x="330" y="888"/>
                </a:lnTo>
                <a:lnTo>
                  <a:pt x="330" y="696"/>
                </a:lnTo>
                <a:lnTo>
                  <a:pt x="336" y="618"/>
                </a:lnTo>
                <a:lnTo>
                  <a:pt x="336" y="564"/>
                </a:lnTo>
                <a:lnTo>
                  <a:pt x="342" y="534"/>
                </a:lnTo>
                <a:lnTo>
                  <a:pt x="342" y="522"/>
                </a:lnTo>
                <a:lnTo>
                  <a:pt x="348" y="534"/>
                </a:lnTo>
                <a:lnTo>
                  <a:pt x="348" y="552"/>
                </a:lnTo>
                <a:lnTo>
                  <a:pt x="354" y="546"/>
                </a:lnTo>
                <a:lnTo>
                  <a:pt x="354" y="522"/>
                </a:lnTo>
                <a:lnTo>
                  <a:pt x="360" y="468"/>
                </a:lnTo>
                <a:lnTo>
                  <a:pt x="360" y="396"/>
                </a:lnTo>
                <a:lnTo>
                  <a:pt x="366" y="318"/>
                </a:lnTo>
                <a:lnTo>
                  <a:pt x="366" y="144"/>
                </a:lnTo>
                <a:lnTo>
                  <a:pt x="372" y="78"/>
                </a:lnTo>
                <a:lnTo>
                  <a:pt x="372" y="30"/>
                </a:lnTo>
                <a:lnTo>
                  <a:pt x="378" y="0"/>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4180" name="Freeform 88">
            <a:extLst>
              <a:ext uri="{FF2B5EF4-FFF2-40B4-BE49-F238E27FC236}">
                <a16:creationId xmlns:a16="http://schemas.microsoft.com/office/drawing/2014/main" id="{FF1F643F-4718-477B-A5EC-581DF316F7D7}"/>
              </a:ext>
            </a:extLst>
          </p:cNvPr>
          <p:cNvSpPr>
            <a:spLocks/>
          </p:cNvSpPr>
          <p:nvPr/>
        </p:nvSpPr>
        <p:spPr bwMode="auto">
          <a:xfrm>
            <a:off x="4629150" y="1781175"/>
            <a:ext cx="695325" cy="2209800"/>
          </a:xfrm>
          <a:custGeom>
            <a:avLst/>
            <a:gdLst>
              <a:gd name="T0" fmla="*/ 6 w 438"/>
              <a:gd name="T1" fmla="*/ 756 h 1392"/>
              <a:gd name="T2" fmla="*/ 18 w 438"/>
              <a:gd name="T3" fmla="*/ 804 h 1392"/>
              <a:gd name="T4" fmla="*/ 24 w 438"/>
              <a:gd name="T5" fmla="*/ 642 h 1392"/>
              <a:gd name="T6" fmla="*/ 36 w 438"/>
              <a:gd name="T7" fmla="*/ 456 h 1392"/>
              <a:gd name="T8" fmla="*/ 42 w 438"/>
              <a:gd name="T9" fmla="*/ 378 h 1392"/>
              <a:gd name="T10" fmla="*/ 54 w 438"/>
              <a:gd name="T11" fmla="*/ 474 h 1392"/>
              <a:gd name="T12" fmla="*/ 60 w 438"/>
              <a:gd name="T13" fmla="*/ 624 h 1392"/>
              <a:gd name="T14" fmla="*/ 72 w 438"/>
              <a:gd name="T15" fmla="*/ 612 h 1392"/>
              <a:gd name="T16" fmla="*/ 78 w 438"/>
              <a:gd name="T17" fmla="*/ 438 h 1392"/>
              <a:gd name="T18" fmla="*/ 90 w 438"/>
              <a:gd name="T19" fmla="*/ 288 h 1392"/>
              <a:gd name="T20" fmla="*/ 96 w 438"/>
              <a:gd name="T21" fmla="*/ 210 h 1392"/>
              <a:gd name="T22" fmla="*/ 108 w 438"/>
              <a:gd name="T23" fmla="*/ 318 h 1392"/>
              <a:gd name="T24" fmla="*/ 114 w 438"/>
              <a:gd name="T25" fmla="*/ 456 h 1392"/>
              <a:gd name="T26" fmla="*/ 126 w 438"/>
              <a:gd name="T27" fmla="*/ 606 h 1392"/>
              <a:gd name="T28" fmla="*/ 138 w 438"/>
              <a:gd name="T29" fmla="*/ 630 h 1392"/>
              <a:gd name="T30" fmla="*/ 144 w 438"/>
              <a:gd name="T31" fmla="*/ 510 h 1392"/>
              <a:gd name="T32" fmla="*/ 156 w 438"/>
              <a:gd name="T33" fmla="*/ 372 h 1392"/>
              <a:gd name="T34" fmla="*/ 162 w 438"/>
              <a:gd name="T35" fmla="*/ 180 h 1392"/>
              <a:gd name="T36" fmla="*/ 174 w 438"/>
              <a:gd name="T37" fmla="*/ 72 h 1392"/>
              <a:gd name="T38" fmla="*/ 180 w 438"/>
              <a:gd name="T39" fmla="*/ 6 h 1392"/>
              <a:gd name="T40" fmla="*/ 192 w 438"/>
              <a:gd name="T41" fmla="*/ 30 h 1392"/>
              <a:gd name="T42" fmla="*/ 198 w 438"/>
              <a:gd name="T43" fmla="*/ 96 h 1392"/>
              <a:gd name="T44" fmla="*/ 210 w 438"/>
              <a:gd name="T45" fmla="*/ 234 h 1392"/>
              <a:gd name="T46" fmla="*/ 216 w 438"/>
              <a:gd name="T47" fmla="*/ 360 h 1392"/>
              <a:gd name="T48" fmla="*/ 228 w 438"/>
              <a:gd name="T49" fmla="*/ 528 h 1392"/>
              <a:gd name="T50" fmla="*/ 234 w 438"/>
              <a:gd name="T51" fmla="*/ 648 h 1392"/>
              <a:gd name="T52" fmla="*/ 246 w 438"/>
              <a:gd name="T53" fmla="*/ 798 h 1392"/>
              <a:gd name="T54" fmla="*/ 252 w 438"/>
              <a:gd name="T55" fmla="*/ 924 h 1392"/>
              <a:gd name="T56" fmla="*/ 264 w 438"/>
              <a:gd name="T57" fmla="*/ 1008 h 1392"/>
              <a:gd name="T58" fmla="*/ 270 w 438"/>
              <a:gd name="T59" fmla="*/ 1092 h 1392"/>
              <a:gd name="T60" fmla="*/ 282 w 438"/>
              <a:gd name="T61" fmla="*/ 1146 h 1392"/>
              <a:gd name="T62" fmla="*/ 288 w 438"/>
              <a:gd name="T63" fmla="*/ 1206 h 1392"/>
              <a:gd name="T64" fmla="*/ 300 w 438"/>
              <a:gd name="T65" fmla="*/ 1236 h 1392"/>
              <a:gd name="T66" fmla="*/ 306 w 438"/>
              <a:gd name="T67" fmla="*/ 1272 h 1392"/>
              <a:gd name="T68" fmla="*/ 318 w 438"/>
              <a:gd name="T69" fmla="*/ 1296 h 1392"/>
              <a:gd name="T70" fmla="*/ 324 w 438"/>
              <a:gd name="T71" fmla="*/ 1320 h 1392"/>
              <a:gd name="T72" fmla="*/ 336 w 438"/>
              <a:gd name="T73" fmla="*/ 1338 h 1392"/>
              <a:gd name="T74" fmla="*/ 354 w 438"/>
              <a:gd name="T75" fmla="*/ 1356 h 1392"/>
              <a:gd name="T76" fmla="*/ 372 w 438"/>
              <a:gd name="T77" fmla="*/ 1374 h 1392"/>
              <a:gd name="T78" fmla="*/ 390 w 438"/>
              <a:gd name="T79" fmla="*/ 1380 h 1392"/>
              <a:gd name="T80" fmla="*/ 408 w 438"/>
              <a:gd name="T81" fmla="*/ 1386 h 1392"/>
              <a:gd name="T82" fmla="*/ 426 w 438"/>
              <a:gd name="T83" fmla="*/ 1392 h 139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38"/>
              <a:gd name="T127" fmla="*/ 0 h 1392"/>
              <a:gd name="T128" fmla="*/ 438 w 438"/>
              <a:gd name="T129" fmla="*/ 1392 h 139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38" h="1392">
                <a:moveTo>
                  <a:pt x="0" y="684"/>
                </a:moveTo>
                <a:lnTo>
                  <a:pt x="6" y="696"/>
                </a:lnTo>
                <a:lnTo>
                  <a:pt x="6" y="756"/>
                </a:lnTo>
                <a:lnTo>
                  <a:pt x="12" y="780"/>
                </a:lnTo>
                <a:lnTo>
                  <a:pt x="12" y="798"/>
                </a:lnTo>
                <a:lnTo>
                  <a:pt x="18" y="804"/>
                </a:lnTo>
                <a:lnTo>
                  <a:pt x="18" y="786"/>
                </a:lnTo>
                <a:lnTo>
                  <a:pt x="24" y="750"/>
                </a:lnTo>
                <a:lnTo>
                  <a:pt x="24" y="642"/>
                </a:lnTo>
                <a:lnTo>
                  <a:pt x="30" y="576"/>
                </a:lnTo>
                <a:lnTo>
                  <a:pt x="30" y="510"/>
                </a:lnTo>
                <a:lnTo>
                  <a:pt x="36" y="456"/>
                </a:lnTo>
                <a:lnTo>
                  <a:pt x="36" y="384"/>
                </a:lnTo>
                <a:lnTo>
                  <a:pt x="42" y="372"/>
                </a:lnTo>
                <a:lnTo>
                  <a:pt x="42" y="378"/>
                </a:lnTo>
                <a:lnTo>
                  <a:pt x="48" y="402"/>
                </a:lnTo>
                <a:lnTo>
                  <a:pt x="48" y="432"/>
                </a:lnTo>
                <a:lnTo>
                  <a:pt x="54" y="474"/>
                </a:lnTo>
                <a:lnTo>
                  <a:pt x="54" y="564"/>
                </a:lnTo>
                <a:lnTo>
                  <a:pt x="60" y="600"/>
                </a:lnTo>
                <a:lnTo>
                  <a:pt x="60" y="624"/>
                </a:lnTo>
                <a:lnTo>
                  <a:pt x="66" y="636"/>
                </a:lnTo>
                <a:lnTo>
                  <a:pt x="66" y="630"/>
                </a:lnTo>
                <a:lnTo>
                  <a:pt x="72" y="612"/>
                </a:lnTo>
                <a:lnTo>
                  <a:pt x="72" y="546"/>
                </a:lnTo>
                <a:lnTo>
                  <a:pt x="78" y="492"/>
                </a:lnTo>
                <a:lnTo>
                  <a:pt x="78" y="438"/>
                </a:lnTo>
                <a:lnTo>
                  <a:pt x="84" y="384"/>
                </a:lnTo>
                <a:lnTo>
                  <a:pt x="84" y="336"/>
                </a:lnTo>
                <a:lnTo>
                  <a:pt x="90" y="288"/>
                </a:lnTo>
                <a:lnTo>
                  <a:pt x="90" y="228"/>
                </a:lnTo>
                <a:lnTo>
                  <a:pt x="96" y="216"/>
                </a:lnTo>
                <a:lnTo>
                  <a:pt x="96" y="210"/>
                </a:lnTo>
                <a:lnTo>
                  <a:pt x="102" y="222"/>
                </a:lnTo>
                <a:lnTo>
                  <a:pt x="102" y="276"/>
                </a:lnTo>
                <a:lnTo>
                  <a:pt x="108" y="318"/>
                </a:lnTo>
                <a:lnTo>
                  <a:pt x="108" y="360"/>
                </a:lnTo>
                <a:lnTo>
                  <a:pt x="114" y="408"/>
                </a:lnTo>
                <a:lnTo>
                  <a:pt x="114" y="456"/>
                </a:lnTo>
                <a:lnTo>
                  <a:pt x="120" y="504"/>
                </a:lnTo>
                <a:lnTo>
                  <a:pt x="120" y="582"/>
                </a:lnTo>
                <a:lnTo>
                  <a:pt x="126" y="606"/>
                </a:lnTo>
                <a:lnTo>
                  <a:pt x="126" y="624"/>
                </a:lnTo>
                <a:lnTo>
                  <a:pt x="132" y="636"/>
                </a:lnTo>
                <a:lnTo>
                  <a:pt x="138" y="630"/>
                </a:lnTo>
                <a:lnTo>
                  <a:pt x="138" y="582"/>
                </a:lnTo>
                <a:lnTo>
                  <a:pt x="144" y="552"/>
                </a:lnTo>
                <a:lnTo>
                  <a:pt x="144" y="510"/>
                </a:lnTo>
                <a:lnTo>
                  <a:pt x="150" y="468"/>
                </a:lnTo>
                <a:lnTo>
                  <a:pt x="150" y="420"/>
                </a:lnTo>
                <a:lnTo>
                  <a:pt x="156" y="372"/>
                </a:lnTo>
                <a:lnTo>
                  <a:pt x="156" y="276"/>
                </a:lnTo>
                <a:lnTo>
                  <a:pt x="162" y="228"/>
                </a:lnTo>
                <a:lnTo>
                  <a:pt x="162" y="180"/>
                </a:lnTo>
                <a:lnTo>
                  <a:pt x="168" y="138"/>
                </a:lnTo>
                <a:lnTo>
                  <a:pt x="168" y="102"/>
                </a:lnTo>
                <a:lnTo>
                  <a:pt x="174" y="72"/>
                </a:lnTo>
                <a:lnTo>
                  <a:pt x="174" y="24"/>
                </a:lnTo>
                <a:lnTo>
                  <a:pt x="180" y="12"/>
                </a:lnTo>
                <a:lnTo>
                  <a:pt x="180" y="6"/>
                </a:lnTo>
                <a:lnTo>
                  <a:pt x="186" y="0"/>
                </a:lnTo>
                <a:lnTo>
                  <a:pt x="186" y="12"/>
                </a:lnTo>
                <a:lnTo>
                  <a:pt x="192" y="30"/>
                </a:lnTo>
                <a:lnTo>
                  <a:pt x="192" y="48"/>
                </a:lnTo>
                <a:lnTo>
                  <a:pt x="198" y="72"/>
                </a:lnTo>
                <a:lnTo>
                  <a:pt x="198" y="96"/>
                </a:lnTo>
                <a:lnTo>
                  <a:pt x="204" y="126"/>
                </a:lnTo>
                <a:lnTo>
                  <a:pt x="204" y="198"/>
                </a:lnTo>
                <a:lnTo>
                  <a:pt x="210" y="234"/>
                </a:lnTo>
                <a:lnTo>
                  <a:pt x="210" y="276"/>
                </a:lnTo>
                <a:lnTo>
                  <a:pt x="216" y="318"/>
                </a:lnTo>
                <a:lnTo>
                  <a:pt x="216" y="360"/>
                </a:lnTo>
                <a:lnTo>
                  <a:pt x="222" y="402"/>
                </a:lnTo>
                <a:lnTo>
                  <a:pt x="222" y="486"/>
                </a:lnTo>
                <a:lnTo>
                  <a:pt x="228" y="528"/>
                </a:lnTo>
                <a:lnTo>
                  <a:pt x="228" y="570"/>
                </a:lnTo>
                <a:lnTo>
                  <a:pt x="234" y="612"/>
                </a:lnTo>
                <a:lnTo>
                  <a:pt x="234" y="648"/>
                </a:lnTo>
                <a:lnTo>
                  <a:pt x="240" y="690"/>
                </a:lnTo>
                <a:lnTo>
                  <a:pt x="240" y="762"/>
                </a:lnTo>
                <a:lnTo>
                  <a:pt x="246" y="798"/>
                </a:lnTo>
                <a:lnTo>
                  <a:pt x="246" y="834"/>
                </a:lnTo>
                <a:lnTo>
                  <a:pt x="252" y="864"/>
                </a:lnTo>
                <a:lnTo>
                  <a:pt x="252" y="924"/>
                </a:lnTo>
                <a:lnTo>
                  <a:pt x="258" y="954"/>
                </a:lnTo>
                <a:lnTo>
                  <a:pt x="258" y="978"/>
                </a:lnTo>
                <a:lnTo>
                  <a:pt x="264" y="1008"/>
                </a:lnTo>
                <a:lnTo>
                  <a:pt x="264" y="1026"/>
                </a:lnTo>
                <a:lnTo>
                  <a:pt x="270" y="1050"/>
                </a:lnTo>
                <a:lnTo>
                  <a:pt x="270" y="1092"/>
                </a:lnTo>
                <a:lnTo>
                  <a:pt x="276" y="1110"/>
                </a:lnTo>
                <a:lnTo>
                  <a:pt x="276" y="1128"/>
                </a:lnTo>
                <a:lnTo>
                  <a:pt x="282" y="1146"/>
                </a:lnTo>
                <a:lnTo>
                  <a:pt x="282" y="1164"/>
                </a:lnTo>
                <a:lnTo>
                  <a:pt x="288" y="1176"/>
                </a:lnTo>
                <a:lnTo>
                  <a:pt x="288" y="1206"/>
                </a:lnTo>
                <a:lnTo>
                  <a:pt x="294" y="1218"/>
                </a:lnTo>
                <a:lnTo>
                  <a:pt x="294" y="1230"/>
                </a:lnTo>
                <a:lnTo>
                  <a:pt x="300" y="1236"/>
                </a:lnTo>
                <a:lnTo>
                  <a:pt x="300" y="1248"/>
                </a:lnTo>
                <a:lnTo>
                  <a:pt x="306" y="1260"/>
                </a:lnTo>
                <a:lnTo>
                  <a:pt x="306" y="1272"/>
                </a:lnTo>
                <a:lnTo>
                  <a:pt x="312" y="1284"/>
                </a:lnTo>
                <a:lnTo>
                  <a:pt x="312" y="1290"/>
                </a:lnTo>
                <a:lnTo>
                  <a:pt x="318" y="1296"/>
                </a:lnTo>
                <a:lnTo>
                  <a:pt x="318" y="1302"/>
                </a:lnTo>
                <a:lnTo>
                  <a:pt x="324" y="1308"/>
                </a:lnTo>
                <a:lnTo>
                  <a:pt x="324" y="1320"/>
                </a:lnTo>
                <a:lnTo>
                  <a:pt x="330" y="1326"/>
                </a:lnTo>
                <a:lnTo>
                  <a:pt x="336" y="1332"/>
                </a:lnTo>
                <a:lnTo>
                  <a:pt x="336" y="1338"/>
                </a:lnTo>
                <a:lnTo>
                  <a:pt x="342" y="1344"/>
                </a:lnTo>
                <a:lnTo>
                  <a:pt x="348" y="1350"/>
                </a:lnTo>
                <a:lnTo>
                  <a:pt x="354" y="1356"/>
                </a:lnTo>
                <a:lnTo>
                  <a:pt x="360" y="1362"/>
                </a:lnTo>
                <a:lnTo>
                  <a:pt x="366" y="1368"/>
                </a:lnTo>
                <a:lnTo>
                  <a:pt x="372" y="1374"/>
                </a:lnTo>
                <a:lnTo>
                  <a:pt x="378" y="1374"/>
                </a:lnTo>
                <a:lnTo>
                  <a:pt x="384" y="1374"/>
                </a:lnTo>
                <a:lnTo>
                  <a:pt x="390" y="1380"/>
                </a:lnTo>
                <a:lnTo>
                  <a:pt x="396" y="1380"/>
                </a:lnTo>
                <a:lnTo>
                  <a:pt x="402" y="1386"/>
                </a:lnTo>
                <a:lnTo>
                  <a:pt x="408" y="1386"/>
                </a:lnTo>
                <a:lnTo>
                  <a:pt x="414" y="1386"/>
                </a:lnTo>
                <a:lnTo>
                  <a:pt x="420" y="1386"/>
                </a:lnTo>
                <a:lnTo>
                  <a:pt x="426" y="1392"/>
                </a:lnTo>
                <a:lnTo>
                  <a:pt x="432" y="1392"/>
                </a:lnTo>
                <a:lnTo>
                  <a:pt x="438" y="1392"/>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4181" name="Freeform 89">
            <a:extLst>
              <a:ext uri="{FF2B5EF4-FFF2-40B4-BE49-F238E27FC236}">
                <a16:creationId xmlns:a16="http://schemas.microsoft.com/office/drawing/2014/main" id="{29863826-9399-4F07-A1A1-4AFD38C04BDA}"/>
              </a:ext>
            </a:extLst>
          </p:cNvPr>
          <p:cNvSpPr>
            <a:spLocks/>
          </p:cNvSpPr>
          <p:nvPr/>
        </p:nvSpPr>
        <p:spPr bwMode="auto">
          <a:xfrm>
            <a:off x="5324475" y="3990975"/>
            <a:ext cx="1162050" cy="19050"/>
          </a:xfrm>
          <a:custGeom>
            <a:avLst/>
            <a:gdLst>
              <a:gd name="T0" fmla="*/ 12 w 732"/>
              <a:gd name="T1" fmla="*/ 0 h 12"/>
              <a:gd name="T2" fmla="*/ 30 w 732"/>
              <a:gd name="T3" fmla="*/ 6 h 12"/>
              <a:gd name="T4" fmla="*/ 48 w 732"/>
              <a:gd name="T5" fmla="*/ 6 h 12"/>
              <a:gd name="T6" fmla="*/ 66 w 732"/>
              <a:gd name="T7" fmla="*/ 6 h 12"/>
              <a:gd name="T8" fmla="*/ 84 w 732"/>
              <a:gd name="T9" fmla="*/ 6 h 12"/>
              <a:gd name="T10" fmla="*/ 102 w 732"/>
              <a:gd name="T11" fmla="*/ 6 h 12"/>
              <a:gd name="T12" fmla="*/ 120 w 732"/>
              <a:gd name="T13" fmla="*/ 6 h 12"/>
              <a:gd name="T14" fmla="*/ 138 w 732"/>
              <a:gd name="T15" fmla="*/ 6 h 12"/>
              <a:gd name="T16" fmla="*/ 156 w 732"/>
              <a:gd name="T17" fmla="*/ 12 h 12"/>
              <a:gd name="T18" fmla="*/ 162 w 732"/>
              <a:gd name="T19" fmla="*/ 6 h 12"/>
              <a:gd name="T20" fmla="*/ 168 w 732"/>
              <a:gd name="T21" fmla="*/ 12 h 12"/>
              <a:gd name="T22" fmla="*/ 180 w 732"/>
              <a:gd name="T23" fmla="*/ 12 h 12"/>
              <a:gd name="T24" fmla="*/ 198 w 732"/>
              <a:gd name="T25" fmla="*/ 12 h 12"/>
              <a:gd name="T26" fmla="*/ 216 w 732"/>
              <a:gd name="T27" fmla="*/ 12 h 12"/>
              <a:gd name="T28" fmla="*/ 234 w 732"/>
              <a:gd name="T29" fmla="*/ 12 h 12"/>
              <a:gd name="T30" fmla="*/ 252 w 732"/>
              <a:gd name="T31" fmla="*/ 12 h 12"/>
              <a:gd name="T32" fmla="*/ 270 w 732"/>
              <a:gd name="T33" fmla="*/ 12 h 12"/>
              <a:gd name="T34" fmla="*/ 288 w 732"/>
              <a:gd name="T35" fmla="*/ 12 h 12"/>
              <a:gd name="T36" fmla="*/ 306 w 732"/>
              <a:gd name="T37" fmla="*/ 12 h 12"/>
              <a:gd name="T38" fmla="*/ 324 w 732"/>
              <a:gd name="T39" fmla="*/ 12 h 12"/>
              <a:gd name="T40" fmla="*/ 342 w 732"/>
              <a:gd name="T41" fmla="*/ 12 h 12"/>
              <a:gd name="T42" fmla="*/ 360 w 732"/>
              <a:gd name="T43" fmla="*/ 12 h 12"/>
              <a:gd name="T44" fmla="*/ 378 w 732"/>
              <a:gd name="T45" fmla="*/ 12 h 12"/>
              <a:gd name="T46" fmla="*/ 396 w 732"/>
              <a:gd name="T47" fmla="*/ 12 h 12"/>
              <a:gd name="T48" fmla="*/ 414 w 732"/>
              <a:gd name="T49" fmla="*/ 12 h 12"/>
              <a:gd name="T50" fmla="*/ 432 w 732"/>
              <a:gd name="T51" fmla="*/ 12 h 12"/>
              <a:gd name="T52" fmla="*/ 450 w 732"/>
              <a:gd name="T53" fmla="*/ 12 h 12"/>
              <a:gd name="T54" fmla="*/ 468 w 732"/>
              <a:gd name="T55" fmla="*/ 12 h 12"/>
              <a:gd name="T56" fmla="*/ 486 w 732"/>
              <a:gd name="T57" fmla="*/ 12 h 12"/>
              <a:gd name="T58" fmla="*/ 504 w 732"/>
              <a:gd name="T59" fmla="*/ 12 h 12"/>
              <a:gd name="T60" fmla="*/ 522 w 732"/>
              <a:gd name="T61" fmla="*/ 12 h 12"/>
              <a:gd name="T62" fmla="*/ 540 w 732"/>
              <a:gd name="T63" fmla="*/ 12 h 12"/>
              <a:gd name="T64" fmla="*/ 558 w 732"/>
              <a:gd name="T65" fmla="*/ 12 h 12"/>
              <a:gd name="T66" fmla="*/ 576 w 732"/>
              <a:gd name="T67" fmla="*/ 12 h 12"/>
              <a:gd name="T68" fmla="*/ 594 w 732"/>
              <a:gd name="T69" fmla="*/ 12 h 12"/>
              <a:gd name="T70" fmla="*/ 612 w 732"/>
              <a:gd name="T71" fmla="*/ 12 h 12"/>
              <a:gd name="T72" fmla="*/ 630 w 732"/>
              <a:gd name="T73" fmla="*/ 12 h 12"/>
              <a:gd name="T74" fmla="*/ 648 w 732"/>
              <a:gd name="T75" fmla="*/ 12 h 12"/>
              <a:gd name="T76" fmla="*/ 666 w 732"/>
              <a:gd name="T77" fmla="*/ 12 h 12"/>
              <a:gd name="T78" fmla="*/ 684 w 732"/>
              <a:gd name="T79" fmla="*/ 12 h 12"/>
              <a:gd name="T80" fmla="*/ 702 w 732"/>
              <a:gd name="T81" fmla="*/ 12 h 12"/>
              <a:gd name="T82" fmla="*/ 720 w 732"/>
              <a:gd name="T83" fmla="*/ 12 h 1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32"/>
              <a:gd name="T127" fmla="*/ 0 h 12"/>
              <a:gd name="T128" fmla="*/ 732 w 732"/>
              <a:gd name="T129" fmla="*/ 12 h 1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32" h="12">
                <a:moveTo>
                  <a:pt x="0" y="0"/>
                </a:moveTo>
                <a:lnTo>
                  <a:pt x="6" y="0"/>
                </a:lnTo>
                <a:lnTo>
                  <a:pt x="12" y="0"/>
                </a:lnTo>
                <a:lnTo>
                  <a:pt x="18" y="0"/>
                </a:lnTo>
                <a:lnTo>
                  <a:pt x="24" y="0"/>
                </a:lnTo>
                <a:lnTo>
                  <a:pt x="30" y="6"/>
                </a:lnTo>
                <a:lnTo>
                  <a:pt x="36" y="6"/>
                </a:lnTo>
                <a:lnTo>
                  <a:pt x="42" y="6"/>
                </a:lnTo>
                <a:lnTo>
                  <a:pt x="48" y="6"/>
                </a:lnTo>
                <a:lnTo>
                  <a:pt x="54" y="6"/>
                </a:lnTo>
                <a:lnTo>
                  <a:pt x="60" y="6"/>
                </a:lnTo>
                <a:lnTo>
                  <a:pt x="66" y="6"/>
                </a:lnTo>
                <a:lnTo>
                  <a:pt x="72" y="6"/>
                </a:lnTo>
                <a:lnTo>
                  <a:pt x="78" y="6"/>
                </a:lnTo>
                <a:lnTo>
                  <a:pt x="84" y="6"/>
                </a:lnTo>
                <a:lnTo>
                  <a:pt x="90" y="6"/>
                </a:lnTo>
                <a:lnTo>
                  <a:pt x="96" y="6"/>
                </a:lnTo>
                <a:lnTo>
                  <a:pt x="102" y="6"/>
                </a:lnTo>
                <a:lnTo>
                  <a:pt x="108" y="6"/>
                </a:lnTo>
                <a:lnTo>
                  <a:pt x="114" y="6"/>
                </a:lnTo>
                <a:lnTo>
                  <a:pt x="120" y="6"/>
                </a:lnTo>
                <a:lnTo>
                  <a:pt x="126" y="6"/>
                </a:lnTo>
                <a:lnTo>
                  <a:pt x="132" y="6"/>
                </a:lnTo>
                <a:lnTo>
                  <a:pt x="138" y="6"/>
                </a:lnTo>
                <a:lnTo>
                  <a:pt x="144" y="6"/>
                </a:lnTo>
                <a:lnTo>
                  <a:pt x="150" y="6"/>
                </a:lnTo>
                <a:lnTo>
                  <a:pt x="156" y="12"/>
                </a:lnTo>
                <a:lnTo>
                  <a:pt x="156" y="6"/>
                </a:lnTo>
                <a:lnTo>
                  <a:pt x="162" y="12"/>
                </a:lnTo>
                <a:lnTo>
                  <a:pt x="162" y="6"/>
                </a:lnTo>
                <a:lnTo>
                  <a:pt x="168" y="12"/>
                </a:lnTo>
                <a:lnTo>
                  <a:pt x="168" y="6"/>
                </a:lnTo>
                <a:lnTo>
                  <a:pt x="168" y="12"/>
                </a:lnTo>
                <a:lnTo>
                  <a:pt x="180" y="12"/>
                </a:lnTo>
                <a:lnTo>
                  <a:pt x="174" y="12"/>
                </a:lnTo>
                <a:lnTo>
                  <a:pt x="180" y="12"/>
                </a:lnTo>
                <a:lnTo>
                  <a:pt x="186" y="12"/>
                </a:lnTo>
                <a:lnTo>
                  <a:pt x="192" y="12"/>
                </a:lnTo>
                <a:lnTo>
                  <a:pt x="198" y="12"/>
                </a:lnTo>
                <a:lnTo>
                  <a:pt x="204" y="12"/>
                </a:lnTo>
                <a:lnTo>
                  <a:pt x="210" y="12"/>
                </a:lnTo>
                <a:lnTo>
                  <a:pt x="216" y="12"/>
                </a:lnTo>
                <a:lnTo>
                  <a:pt x="222" y="12"/>
                </a:lnTo>
                <a:lnTo>
                  <a:pt x="228" y="12"/>
                </a:lnTo>
                <a:lnTo>
                  <a:pt x="234" y="12"/>
                </a:lnTo>
                <a:lnTo>
                  <a:pt x="240" y="12"/>
                </a:lnTo>
                <a:lnTo>
                  <a:pt x="246" y="12"/>
                </a:lnTo>
                <a:lnTo>
                  <a:pt x="252" y="12"/>
                </a:lnTo>
                <a:lnTo>
                  <a:pt x="258" y="12"/>
                </a:lnTo>
                <a:lnTo>
                  <a:pt x="264" y="12"/>
                </a:lnTo>
                <a:lnTo>
                  <a:pt x="270" y="12"/>
                </a:lnTo>
                <a:lnTo>
                  <a:pt x="276" y="12"/>
                </a:lnTo>
                <a:lnTo>
                  <a:pt x="282" y="12"/>
                </a:lnTo>
                <a:lnTo>
                  <a:pt x="288" y="12"/>
                </a:lnTo>
                <a:lnTo>
                  <a:pt x="294" y="12"/>
                </a:lnTo>
                <a:lnTo>
                  <a:pt x="300" y="12"/>
                </a:lnTo>
                <a:lnTo>
                  <a:pt x="306" y="12"/>
                </a:lnTo>
                <a:lnTo>
                  <a:pt x="312" y="12"/>
                </a:lnTo>
                <a:lnTo>
                  <a:pt x="318" y="12"/>
                </a:lnTo>
                <a:lnTo>
                  <a:pt x="324" y="12"/>
                </a:lnTo>
                <a:lnTo>
                  <a:pt x="330" y="12"/>
                </a:lnTo>
                <a:lnTo>
                  <a:pt x="336" y="12"/>
                </a:lnTo>
                <a:lnTo>
                  <a:pt x="342" y="12"/>
                </a:lnTo>
                <a:lnTo>
                  <a:pt x="348" y="12"/>
                </a:lnTo>
                <a:lnTo>
                  <a:pt x="354" y="12"/>
                </a:lnTo>
                <a:lnTo>
                  <a:pt x="360" y="12"/>
                </a:lnTo>
                <a:lnTo>
                  <a:pt x="366" y="12"/>
                </a:lnTo>
                <a:lnTo>
                  <a:pt x="372" y="12"/>
                </a:lnTo>
                <a:lnTo>
                  <a:pt x="378" y="12"/>
                </a:lnTo>
                <a:lnTo>
                  <a:pt x="384" y="12"/>
                </a:lnTo>
                <a:lnTo>
                  <a:pt x="390" y="12"/>
                </a:lnTo>
                <a:lnTo>
                  <a:pt x="396" y="12"/>
                </a:lnTo>
                <a:lnTo>
                  <a:pt x="402" y="12"/>
                </a:lnTo>
                <a:lnTo>
                  <a:pt x="408" y="12"/>
                </a:lnTo>
                <a:lnTo>
                  <a:pt x="414" y="12"/>
                </a:lnTo>
                <a:lnTo>
                  <a:pt x="420" y="12"/>
                </a:lnTo>
                <a:lnTo>
                  <a:pt x="426" y="12"/>
                </a:lnTo>
                <a:lnTo>
                  <a:pt x="432" y="12"/>
                </a:lnTo>
                <a:lnTo>
                  <a:pt x="438" y="12"/>
                </a:lnTo>
                <a:lnTo>
                  <a:pt x="444" y="12"/>
                </a:lnTo>
                <a:lnTo>
                  <a:pt x="450" y="12"/>
                </a:lnTo>
                <a:lnTo>
                  <a:pt x="456" y="12"/>
                </a:lnTo>
                <a:lnTo>
                  <a:pt x="462" y="12"/>
                </a:lnTo>
                <a:lnTo>
                  <a:pt x="468" y="12"/>
                </a:lnTo>
                <a:lnTo>
                  <a:pt x="474" y="12"/>
                </a:lnTo>
                <a:lnTo>
                  <a:pt x="480" y="12"/>
                </a:lnTo>
                <a:lnTo>
                  <a:pt x="486" y="12"/>
                </a:lnTo>
                <a:lnTo>
                  <a:pt x="492" y="12"/>
                </a:lnTo>
                <a:lnTo>
                  <a:pt x="498" y="12"/>
                </a:lnTo>
                <a:lnTo>
                  <a:pt x="504" y="12"/>
                </a:lnTo>
                <a:lnTo>
                  <a:pt x="510" y="12"/>
                </a:lnTo>
                <a:lnTo>
                  <a:pt x="516" y="12"/>
                </a:lnTo>
                <a:lnTo>
                  <a:pt x="522" y="12"/>
                </a:lnTo>
                <a:lnTo>
                  <a:pt x="528" y="12"/>
                </a:lnTo>
                <a:lnTo>
                  <a:pt x="534" y="12"/>
                </a:lnTo>
                <a:lnTo>
                  <a:pt x="540" y="12"/>
                </a:lnTo>
                <a:lnTo>
                  <a:pt x="546" y="12"/>
                </a:lnTo>
                <a:lnTo>
                  <a:pt x="552" y="12"/>
                </a:lnTo>
                <a:lnTo>
                  <a:pt x="558" y="12"/>
                </a:lnTo>
                <a:lnTo>
                  <a:pt x="564" y="12"/>
                </a:lnTo>
                <a:lnTo>
                  <a:pt x="570" y="12"/>
                </a:lnTo>
                <a:lnTo>
                  <a:pt x="576" y="12"/>
                </a:lnTo>
                <a:lnTo>
                  <a:pt x="582" y="12"/>
                </a:lnTo>
                <a:lnTo>
                  <a:pt x="588" y="12"/>
                </a:lnTo>
                <a:lnTo>
                  <a:pt x="594" y="12"/>
                </a:lnTo>
                <a:lnTo>
                  <a:pt x="600" y="12"/>
                </a:lnTo>
                <a:lnTo>
                  <a:pt x="606" y="12"/>
                </a:lnTo>
                <a:lnTo>
                  <a:pt x="612" y="12"/>
                </a:lnTo>
                <a:lnTo>
                  <a:pt x="618" y="12"/>
                </a:lnTo>
                <a:lnTo>
                  <a:pt x="624" y="12"/>
                </a:lnTo>
                <a:lnTo>
                  <a:pt x="630" y="12"/>
                </a:lnTo>
                <a:lnTo>
                  <a:pt x="636" y="12"/>
                </a:lnTo>
                <a:lnTo>
                  <a:pt x="642" y="12"/>
                </a:lnTo>
                <a:lnTo>
                  <a:pt x="648" y="12"/>
                </a:lnTo>
                <a:lnTo>
                  <a:pt x="654" y="12"/>
                </a:lnTo>
                <a:lnTo>
                  <a:pt x="660" y="12"/>
                </a:lnTo>
                <a:lnTo>
                  <a:pt x="666" y="12"/>
                </a:lnTo>
                <a:lnTo>
                  <a:pt x="672" y="12"/>
                </a:lnTo>
                <a:lnTo>
                  <a:pt x="678" y="12"/>
                </a:lnTo>
                <a:lnTo>
                  <a:pt x="684" y="12"/>
                </a:lnTo>
                <a:lnTo>
                  <a:pt x="690" y="12"/>
                </a:lnTo>
                <a:lnTo>
                  <a:pt x="696" y="12"/>
                </a:lnTo>
                <a:lnTo>
                  <a:pt x="702" y="12"/>
                </a:lnTo>
                <a:lnTo>
                  <a:pt x="708" y="12"/>
                </a:lnTo>
                <a:lnTo>
                  <a:pt x="714" y="12"/>
                </a:lnTo>
                <a:lnTo>
                  <a:pt x="720" y="12"/>
                </a:lnTo>
                <a:lnTo>
                  <a:pt x="726" y="12"/>
                </a:lnTo>
                <a:lnTo>
                  <a:pt x="732" y="12"/>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4182" name="Freeform 90">
            <a:extLst>
              <a:ext uri="{FF2B5EF4-FFF2-40B4-BE49-F238E27FC236}">
                <a16:creationId xmlns:a16="http://schemas.microsoft.com/office/drawing/2014/main" id="{986A8522-4FB4-4007-91B5-9B25A5C151B1}"/>
              </a:ext>
            </a:extLst>
          </p:cNvPr>
          <p:cNvSpPr>
            <a:spLocks/>
          </p:cNvSpPr>
          <p:nvPr/>
        </p:nvSpPr>
        <p:spPr bwMode="auto">
          <a:xfrm>
            <a:off x="6486525" y="4010025"/>
            <a:ext cx="238125" cy="1588"/>
          </a:xfrm>
          <a:custGeom>
            <a:avLst/>
            <a:gdLst>
              <a:gd name="T0" fmla="*/ 0 w 150"/>
              <a:gd name="T1" fmla="*/ 0 h 1588"/>
              <a:gd name="T2" fmla="*/ 6 w 150"/>
              <a:gd name="T3" fmla="*/ 0 h 1588"/>
              <a:gd name="T4" fmla="*/ 12 w 150"/>
              <a:gd name="T5" fmla="*/ 0 h 1588"/>
              <a:gd name="T6" fmla="*/ 18 w 150"/>
              <a:gd name="T7" fmla="*/ 0 h 1588"/>
              <a:gd name="T8" fmla="*/ 24 w 150"/>
              <a:gd name="T9" fmla="*/ 0 h 1588"/>
              <a:gd name="T10" fmla="*/ 30 w 150"/>
              <a:gd name="T11" fmla="*/ 0 h 1588"/>
              <a:gd name="T12" fmla="*/ 36 w 150"/>
              <a:gd name="T13" fmla="*/ 0 h 1588"/>
              <a:gd name="T14" fmla="*/ 42 w 150"/>
              <a:gd name="T15" fmla="*/ 0 h 1588"/>
              <a:gd name="T16" fmla="*/ 48 w 150"/>
              <a:gd name="T17" fmla="*/ 0 h 1588"/>
              <a:gd name="T18" fmla="*/ 54 w 150"/>
              <a:gd name="T19" fmla="*/ 0 h 1588"/>
              <a:gd name="T20" fmla="*/ 60 w 150"/>
              <a:gd name="T21" fmla="*/ 0 h 1588"/>
              <a:gd name="T22" fmla="*/ 66 w 150"/>
              <a:gd name="T23" fmla="*/ 0 h 1588"/>
              <a:gd name="T24" fmla="*/ 72 w 150"/>
              <a:gd name="T25" fmla="*/ 0 h 1588"/>
              <a:gd name="T26" fmla="*/ 78 w 150"/>
              <a:gd name="T27" fmla="*/ 0 h 1588"/>
              <a:gd name="T28" fmla="*/ 84 w 150"/>
              <a:gd name="T29" fmla="*/ 0 h 1588"/>
              <a:gd name="T30" fmla="*/ 90 w 150"/>
              <a:gd name="T31" fmla="*/ 0 h 1588"/>
              <a:gd name="T32" fmla="*/ 96 w 150"/>
              <a:gd name="T33" fmla="*/ 0 h 1588"/>
              <a:gd name="T34" fmla="*/ 102 w 150"/>
              <a:gd name="T35" fmla="*/ 0 h 1588"/>
              <a:gd name="T36" fmla="*/ 108 w 150"/>
              <a:gd name="T37" fmla="*/ 0 h 1588"/>
              <a:gd name="T38" fmla="*/ 114 w 150"/>
              <a:gd name="T39" fmla="*/ 0 h 1588"/>
              <a:gd name="T40" fmla="*/ 120 w 150"/>
              <a:gd name="T41" fmla="*/ 0 h 1588"/>
              <a:gd name="T42" fmla="*/ 126 w 150"/>
              <a:gd name="T43" fmla="*/ 0 h 1588"/>
              <a:gd name="T44" fmla="*/ 132 w 150"/>
              <a:gd name="T45" fmla="*/ 0 h 1588"/>
              <a:gd name="T46" fmla="*/ 138 w 150"/>
              <a:gd name="T47" fmla="*/ 0 h 1588"/>
              <a:gd name="T48" fmla="*/ 144 w 150"/>
              <a:gd name="T49" fmla="*/ 0 h 1588"/>
              <a:gd name="T50" fmla="*/ 150 w 150"/>
              <a:gd name="T51" fmla="*/ 0 h 15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50"/>
              <a:gd name="T79" fmla="*/ 0 h 1588"/>
              <a:gd name="T80" fmla="*/ 150 w 150"/>
              <a:gd name="T81" fmla="*/ 1588 h 15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50" h="1588">
                <a:moveTo>
                  <a:pt x="0" y="0"/>
                </a:moveTo>
                <a:lnTo>
                  <a:pt x="6" y="0"/>
                </a:lnTo>
                <a:lnTo>
                  <a:pt x="12" y="0"/>
                </a:lnTo>
                <a:lnTo>
                  <a:pt x="18" y="0"/>
                </a:lnTo>
                <a:lnTo>
                  <a:pt x="24" y="0"/>
                </a:lnTo>
                <a:lnTo>
                  <a:pt x="30" y="0"/>
                </a:lnTo>
                <a:lnTo>
                  <a:pt x="36" y="0"/>
                </a:lnTo>
                <a:lnTo>
                  <a:pt x="42" y="0"/>
                </a:lnTo>
                <a:lnTo>
                  <a:pt x="48" y="0"/>
                </a:lnTo>
                <a:lnTo>
                  <a:pt x="54" y="0"/>
                </a:lnTo>
                <a:lnTo>
                  <a:pt x="60" y="0"/>
                </a:lnTo>
                <a:lnTo>
                  <a:pt x="66" y="0"/>
                </a:lnTo>
                <a:lnTo>
                  <a:pt x="72" y="0"/>
                </a:lnTo>
                <a:lnTo>
                  <a:pt x="78" y="0"/>
                </a:lnTo>
                <a:lnTo>
                  <a:pt x="84" y="0"/>
                </a:lnTo>
                <a:lnTo>
                  <a:pt x="90" y="0"/>
                </a:lnTo>
                <a:lnTo>
                  <a:pt x="96" y="0"/>
                </a:lnTo>
                <a:lnTo>
                  <a:pt x="102" y="0"/>
                </a:lnTo>
                <a:lnTo>
                  <a:pt x="108" y="0"/>
                </a:lnTo>
                <a:lnTo>
                  <a:pt x="114" y="0"/>
                </a:lnTo>
                <a:lnTo>
                  <a:pt x="120" y="0"/>
                </a:lnTo>
                <a:lnTo>
                  <a:pt x="126" y="0"/>
                </a:lnTo>
                <a:lnTo>
                  <a:pt x="132" y="0"/>
                </a:lnTo>
                <a:lnTo>
                  <a:pt x="138" y="0"/>
                </a:lnTo>
                <a:lnTo>
                  <a:pt x="144" y="0"/>
                </a:lnTo>
                <a:lnTo>
                  <a:pt x="150" y="0"/>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4183" name="Freeform 91">
            <a:extLst>
              <a:ext uri="{FF2B5EF4-FFF2-40B4-BE49-F238E27FC236}">
                <a16:creationId xmlns:a16="http://schemas.microsoft.com/office/drawing/2014/main" id="{EE32B427-17E8-4C3B-A3B3-BE8DAF056C41}"/>
              </a:ext>
            </a:extLst>
          </p:cNvPr>
          <p:cNvSpPr>
            <a:spLocks/>
          </p:cNvSpPr>
          <p:nvPr/>
        </p:nvSpPr>
        <p:spPr bwMode="auto">
          <a:xfrm>
            <a:off x="2600325" y="4010025"/>
            <a:ext cx="1209675" cy="1588"/>
          </a:xfrm>
          <a:custGeom>
            <a:avLst/>
            <a:gdLst>
              <a:gd name="T0" fmla="*/ 12 w 762"/>
              <a:gd name="T1" fmla="*/ 0 h 1588"/>
              <a:gd name="T2" fmla="*/ 30 w 762"/>
              <a:gd name="T3" fmla="*/ 0 h 1588"/>
              <a:gd name="T4" fmla="*/ 48 w 762"/>
              <a:gd name="T5" fmla="*/ 0 h 1588"/>
              <a:gd name="T6" fmla="*/ 66 w 762"/>
              <a:gd name="T7" fmla="*/ 0 h 1588"/>
              <a:gd name="T8" fmla="*/ 84 w 762"/>
              <a:gd name="T9" fmla="*/ 0 h 1588"/>
              <a:gd name="T10" fmla="*/ 102 w 762"/>
              <a:gd name="T11" fmla="*/ 0 h 1588"/>
              <a:gd name="T12" fmla="*/ 120 w 762"/>
              <a:gd name="T13" fmla="*/ 0 h 1588"/>
              <a:gd name="T14" fmla="*/ 138 w 762"/>
              <a:gd name="T15" fmla="*/ 0 h 1588"/>
              <a:gd name="T16" fmla="*/ 156 w 762"/>
              <a:gd name="T17" fmla="*/ 0 h 1588"/>
              <a:gd name="T18" fmla="*/ 174 w 762"/>
              <a:gd name="T19" fmla="*/ 0 h 1588"/>
              <a:gd name="T20" fmla="*/ 192 w 762"/>
              <a:gd name="T21" fmla="*/ 0 h 1588"/>
              <a:gd name="T22" fmla="*/ 210 w 762"/>
              <a:gd name="T23" fmla="*/ 0 h 1588"/>
              <a:gd name="T24" fmla="*/ 228 w 762"/>
              <a:gd name="T25" fmla="*/ 0 h 1588"/>
              <a:gd name="T26" fmla="*/ 246 w 762"/>
              <a:gd name="T27" fmla="*/ 0 h 1588"/>
              <a:gd name="T28" fmla="*/ 264 w 762"/>
              <a:gd name="T29" fmla="*/ 0 h 1588"/>
              <a:gd name="T30" fmla="*/ 282 w 762"/>
              <a:gd name="T31" fmla="*/ 0 h 1588"/>
              <a:gd name="T32" fmla="*/ 300 w 762"/>
              <a:gd name="T33" fmla="*/ 0 h 1588"/>
              <a:gd name="T34" fmla="*/ 318 w 762"/>
              <a:gd name="T35" fmla="*/ 0 h 1588"/>
              <a:gd name="T36" fmla="*/ 336 w 762"/>
              <a:gd name="T37" fmla="*/ 0 h 1588"/>
              <a:gd name="T38" fmla="*/ 354 w 762"/>
              <a:gd name="T39" fmla="*/ 0 h 1588"/>
              <a:gd name="T40" fmla="*/ 372 w 762"/>
              <a:gd name="T41" fmla="*/ 0 h 1588"/>
              <a:gd name="T42" fmla="*/ 390 w 762"/>
              <a:gd name="T43" fmla="*/ 0 h 1588"/>
              <a:gd name="T44" fmla="*/ 408 w 762"/>
              <a:gd name="T45" fmla="*/ 0 h 1588"/>
              <a:gd name="T46" fmla="*/ 426 w 762"/>
              <a:gd name="T47" fmla="*/ 0 h 1588"/>
              <a:gd name="T48" fmla="*/ 444 w 762"/>
              <a:gd name="T49" fmla="*/ 0 h 1588"/>
              <a:gd name="T50" fmla="*/ 462 w 762"/>
              <a:gd name="T51" fmla="*/ 0 h 1588"/>
              <a:gd name="T52" fmla="*/ 480 w 762"/>
              <a:gd name="T53" fmla="*/ 0 h 1588"/>
              <a:gd name="T54" fmla="*/ 498 w 762"/>
              <a:gd name="T55" fmla="*/ 0 h 1588"/>
              <a:gd name="T56" fmla="*/ 516 w 762"/>
              <a:gd name="T57" fmla="*/ 0 h 1588"/>
              <a:gd name="T58" fmla="*/ 534 w 762"/>
              <a:gd name="T59" fmla="*/ 0 h 1588"/>
              <a:gd name="T60" fmla="*/ 552 w 762"/>
              <a:gd name="T61" fmla="*/ 0 h 1588"/>
              <a:gd name="T62" fmla="*/ 570 w 762"/>
              <a:gd name="T63" fmla="*/ 0 h 1588"/>
              <a:gd name="T64" fmla="*/ 588 w 762"/>
              <a:gd name="T65" fmla="*/ 0 h 1588"/>
              <a:gd name="T66" fmla="*/ 606 w 762"/>
              <a:gd name="T67" fmla="*/ 0 h 1588"/>
              <a:gd name="T68" fmla="*/ 624 w 762"/>
              <a:gd name="T69" fmla="*/ 0 h 1588"/>
              <a:gd name="T70" fmla="*/ 642 w 762"/>
              <a:gd name="T71" fmla="*/ 0 h 1588"/>
              <a:gd name="T72" fmla="*/ 660 w 762"/>
              <a:gd name="T73" fmla="*/ 0 h 1588"/>
              <a:gd name="T74" fmla="*/ 678 w 762"/>
              <a:gd name="T75" fmla="*/ 0 h 1588"/>
              <a:gd name="T76" fmla="*/ 696 w 762"/>
              <a:gd name="T77" fmla="*/ 0 h 1588"/>
              <a:gd name="T78" fmla="*/ 714 w 762"/>
              <a:gd name="T79" fmla="*/ 0 h 1588"/>
              <a:gd name="T80" fmla="*/ 732 w 762"/>
              <a:gd name="T81" fmla="*/ 0 h 1588"/>
              <a:gd name="T82" fmla="*/ 750 w 762"/>
              <a:gd name="T83" fmla="*/ 0 h 15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62"/>
              <a:gd name="T127" fmla="*/ 0 h 1588"/>
              <a:gd name="T128" fmla="*/ 762 w 762"/>
              <a:gd name="T129" fmla="*/ 1588 h 15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62" h="1588">
                <a:moveTo>
                  <a:pt x="0" y="0"/>
                </a:moveTo>
                <a:lnTo>
                  <a:pt x="6" y="0"/>
                </a:lnTo>
                <a:lnTo>
                  <a:pt x="12" y="0"/>
                </a:lnTo>
                <a:lnTo>
                  <a:pt x="18" y="0"/>
                </a:lnTo>
                <a:lnTo>
                  <a:pt x="24" y="0"/>
                </a:lnTo>
                <a:lnTo>
                  <a:pt x="30" y="0"/>
                </a:lnTo>
                <a:lnTo>
                  <a:pt x="36" y="0"/>
                </a:lnTo>
                <a:lnTo>
                  <a:pt x="42" y="0"/>
                </a:lnTo>
                <a:lnTo>
                  <a:pt x="48" y="0"/>
                </a:lnTo>
                <a:lnTo>
                  <a:pt x="54" y="0"/>
                </a:lnTo>
                <a:lnTo>
                  <a:pt x="60" y="0"/>
                </a:lnTo>
                <a:lnTo>
                  <a:pt x="66" y="0"/>
                </a:lnTo>
                <a:lnTo>
                  <a:pt x="72" y="0"/>
                </a:lnTo>
                <a:lnTo>
                  <a:pt x="78" y="0"/>
                </a:lnTo>
                <a:lnTo>
                  <a:pt x="84" y="0"/>
                </a:lnTo>
                <a:lnTo>
                  <a:pt x="90" y="0"/>
                </a:lnTo>
                <a:lnTo>
                  <a:pt x="96" y="0"/>
                </a:lnTo>
                <a:lnTo>
                  <a:pt x="102" y="0"/>
                </a:lnTo>
                <a:lnTo>
                  <a:pt x="108" y="0"/>
                </a:lnTo>
                <a:lnTo>
                  <a:pt x="114" y="0"/>
                </a:lnTo>
                <a:lnTo>
                  <a:pt x="120" y="0"/>
                </a:lnTo>
                <a:lnTo>
                  <a:pt x="126" y="0"/>
                </a:lnTo>
                <a:lnTo>
                  <a:pt x="132" y="0"/>
                </a:lnTo>
                <a:lnTo>
                  <a:pt x="138" y="0"/>
                </a:lnTo>
                <a:lnTo>
                  <a:pt x="144" y="0"/>
                </a:lnTo>
                <a:lnTo>
                  <a:pt x="150" y="0"/>
                </a:lnTo>
                <a:lnTo>
                  <a:pt x="156" y="0"/>
                </a:lnTo>
                <a:lnTo>
                  <a:pt x="162" y="0"/>
                </a:lnTo>
                <a:lnTo>
                  <a:pt x="168" y="0"/>
                </a:lnTo>
                <a:lnTo>
                  <a:pt x="174" y="0"/>
                </a:lnTo>
                <a:lnTo>
                  <a:pt x="180" y="0"/>
                </a:lnTo>
                <a:lnTo>
                  <a:pt x="186" y="0"/>
                </a:lnTo>
                <a:lnTo>
                  <a:pt x="192" y="0"/>
                </a:lnTo>
                <a:lnTo>
                  <a:pt x="198" y="0"/>
                </a:lnTo>
                <a:lnTo>
                  <a:pt x="204" y="0"/>
                </a:lnTo>
                <a:lnTo>
                  <a:pt x="210" y="0"/>
                </a:lnTo>
                <a:lnTo>
                  <a:pt x="216" y="0"/>
                </a:lnTo>
                <a:lnTo>
                  <a:pt x="222" y="0"/>
                </a:lnTo>
                <a:lnTo>
                  <a:pt x="228" y="0"/>
                </a:lnTo>
                <a:lnTo>
                  <a:pt x="234" y="0"/>
                </a:lnTo>
                <a:lnTo>
                  <a:pt x="240" y="0"/>
                </a:lnTo>
                <a:lnTo>
                  <a:pt x="246" y="0"/>
                </a:lnTo>
                <a:lnTo>
                  <a:pt x="252" y="0"/>
                </a:lnTo>
                <a:lnTo>
                  <a:pt x="258" y="0"/>
                </a:lnTo>
                <a:lnTo>
                  <a:pt x="264" y="0"/>
                </a:lnTo>
                <a:lnTo>
                  <a:pt x="270" y="0"/>
                </a:lnTo>
                <a:lnTo>
                  <a:pt x="276" y="0"/>
                </a:lnTo>
                <a:lnTo>
                  <a:pt x="282" y="0"/>
                </a:lnTo>
                <a:lnTo>
                  <a:pt x="288" y="0"/>
                </a:lnTo>
                <a:lnTo>
                  <a:pt x="294" y="0"/>
                </a:lnTo>
                <a:lnTo>
                  <a:pt x="300" y="0"/>
                </a:lnTo>
                <a:lnTo>
                  <a:pt x="306" y="0"/>
                </a:lnTo>
                <a:lnTo>
                  <a:pt x="312" y="0"/>
                </a:lnTo>
                <a:lnTo>
                  <a:pt x="318" y="0"/>
                </a:lnTo>
                <a:lnTo>
                  <a:pt x="324" y="0"/>
                </a:lnTo>
                <a:lnTo>
                  <a:pt x="330" y="0"/>
                </a:lnTo>
                <a:lnTo>
                  <a:pt x="336" y="0"/>
                </a:lnTo>
                <a:lnTo>
                  <a:pt x="342" y="0"/>
                </a:lnTo>
                <a:lnTo>
                  <a:pt x="348" y="0"/>
                </a:lnTo>
                <a:lnTo>
                  <a:pt x="354" y="0"/>
                </a:lnTo>
                <a:lnTo>
                  <a:pt x="360" y="0"/>
                </a:lnTo>
                <a:lnTo>
                  <a:pt x="366" y="0"/>
                </a:lnTo>
                <a:lnTo>
                  <a:pt x="372" y="0"/>
                </a:lnTo>
                <a:lnTo>
                  <a:pt x="378" y="0"/>
                </a:lnTo>
                <a:lnTo>
                  <a:pt x="384" y="0"/>
                </a:lnTo>
                <a:lnTo>
                  <a:pt x="390" y="0"/>
                </a:lnTo>
                <a:lnTo>
                  <a:pt x="396" y="0"/>
                </a:lnTo>
                <a:lnTo>
                  <a:pt x="402" y="0"/>
                </a:lnTo>
                <a:lnTo>
                  <a:pt x="408" y="0"/>
                </a:lnTo>
                <a:lnTo>
                  <a:pt x="414" y="0"/>
                </a:lnTo>
                <a:lnTo>
                  <a:pt x="420" y="0"/>
                </a:lnTo>
                <a:lnTo>
                  <a:pt x="426" y="0"/>
                </a:lnTo>
                <a:lnTo>
                  <a:pt x="432" y="0"/>
                </a:lnTo>
                <a:lnTo>
                  <a:pt x="438" y="0"/>
                </a:lnTo>
                <a:lnTo>
                  <a:pt x="444" y="0"/>
                </a:lnTo>
                <a:lnTo>
                  <a:pt x="450" y="0"/>
                </a:lnTo>
                <a:lnTo>
                  <a:pt x="456" y="0"/>
                </a:lnTo>
                <a:lnTo>
                  <a:pt x="462" y="0"/>
                </a:lnTo>
                <a:lnTo>
                  <a:pt x="468" y="0"/>
                </a:lnTo>
                <a:lnTo>
                  <a:pt x="474" y="0"/>
                </a:lnTo>
                <a:lnTo>
                  <a:pt x="480" y="0"/>
                </a:lnTo>
                <a:lnTo>
                  <a:pt x="486" y="0"/>
                </a:lnTo>
                <a:lnTo>
                  <a:pt x="492" y="0"/>
                </a:lnTo>
                <a:lnTo>
                  <a:pt x="498" y="0"/>
                </a:lnTo>
                <a:lnTo>
                  <a:pt x="504" y="0"/>
                </a:lnTo>
                <a:lnTo>
                  <a:pt x="510" y="0"/>
                </a:lnTo>
                <a:lnTo>
                  <a:pt x="516" y="0"/>
                </a:lnTo>
                <a:lnTo>
                  <a:pt x="522" y="0"/>
                </a:lnTo>
                <a:lnTo>
                  <a:pt x="528" y="0"/>
                </a:lnTo>
                <a:lnTo>
                  <a:pt x="534" y="0"/>
                </a:lnTo>
                <a:lnTo>
                  <a:pt x="540" y="0"/>
                </a:lnTo>
                <a:lnTo>
                  <a:pt x="546" y="0"/>
                </a:lnTo>
                <a:lnTo>
                  <a:pt x="552" y="0"/>
                </a:lnTo>
                <a:lnTo>
                  <a:pt x="558" y="0"/>
                </a:lnTo>
                <a:lnTo>
                  <a:pt x="564" y="0"/>
                </a:lnTo>
                <a:lnTo>
                  <a:pt x="570" y="0"/>
                </a:lnTo>
                <a:lnTo>
                  <a:pt x="576" y="0"/>
                </a:lnTo>
                <a:lnTo>
                  <a:pt x="582" y="0"/>
                </a:lnTo>
                <a:lnTo>
                  <a:pt x="588" y="0"/>
                </a:lnTo>
                <a:lnTo>
                  <a:pt x="594" y="0"/>
                </a:lnTo>
                <a:lnTo>
                  <a:pt x="600" y="0"/>
                </a:lnTo>
                <a:lnTo>
                  <a:pt x="606" y="0"/>
                </a:lnTo>
                <a:lnTo>
                  <a:pt x="612" y="0"/>
                </a:lnTo>
                <a:lnTo>
                  <a:pt x="618" y="0"/>
                </a:lnTo>
                <a:lnTo>
                  <a:pt x="624" y="0"/>
                </a:lnTo>
                <a:lnTo>
                  <a:pt x="630" y="0"/>
                </a:lnTo>
                <a:lnTo>
                  <a:pt x="636" y="0"/>
                </a:lnTo>
                <a:lnTo>
                  <a:pt x="642" y="0"/>
                </a:lnTo>
                <a:lnTo>
                  <a:pt x="648" y="0"/>
                </a:lnTo>
                <a:lnTo>
                  <a:pt x="654" y="0"/>
                </a:lnTo>
                <a:lnTo>
                  <a:pt x="660" y="0"/>
                </a:lnTo>
                <a:lnTo>
                  <a:pt x="666" y="0"/>
                </a:lnTo>
                <a:lnTo>
                  <a:pt x="672" y="0"/>
                </a:lnTo>
                <a:lnTo>
                  <a:pt x="678" y="0"/>
                </a:lnTo>
                <a:lnTo>
                  <a:pt x="684" y="0"/>
                </a:lnTo>
                <a:lnTo>
                  <a:pt x="690" y="0"/>
                </a:lnTo>
                <a:lnTo>
                  <a:pt x="696" y="0"/>
                </a:lnTo>
                <a:lnTo>
                  <a:pt x="702" y="0"/>
                </a:lnTo>
                <a:lnTo>
                  <a:pt x="708" y="0"/>
                </a:lnTo>
                <a:lnTo>
                  <a:pt x="714" y="0"/>
                </a:lnTo>
                <a:lnTo>
                  <a:pt x="720" y="0"/>
                </a:lnTo>
                <a:lnTo>
                  <a:pt x="726" y="0"/>
                </a:lnTo>
                <a:lnTo>
                  <a:pt x="732" y="0"/>
                </a:lnTo>
                <a:lnTo>
                  <a:pt x="738" y="0"/>
                </a:lnTo>
                <a:lnTo>
                  <a:pt x="744" y="0"/>
                </a:lnTo>
                <a:lnTo>
                  <a:pt x="750" y="0"/>
                </a:lnTo>
                <a:lnTo>
                  <a:pt x="756" y="0"/>
                </a:lnTo>
                <a:lnTo>
                  <a:pt x="762" y="0"/>
                </a:lnTo>
              </a:path>
            </a:pathLst>
          </a:custGeom>
          <a:noFill/>
          <a:ln w="0">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4184" name="Freeform 92">
            <a:extLst>
              <a:ext uri="{FF2B5EF4-FFF2-40B4-BE49-F238E27FC236}">
                <a16:creationId xmlns:a16="http://schemas.microsoft.com/office/drawing/2014/main" id="{67230837-1C07-46E7-9764-6B6E03C5C1A8}"/>
              </a:ext>
            </a:extLst>
          </p:cNvPr>
          <p:cNvSpPr>
            <a:spLocks/>
          </p:cNvSpPr>
          <p:nvPr/>
        </p:nvSpPr>
        <p:spPr bwMode="auto">
          <a:xfrm>
            <a:off x="3810000" y="2381250"/>
            <a:ext cx="1200150" cy="1628775"/>
          </a:xfrm>
          <a:custGeom>
            <a:avLst/>
            <a:gdLst>
              <a:gd name="T0" fmla="*/ 12 w 756"/>
              <a:gd name="T1" fmla="*/ 1026 h 1026"/>
              <a:gd name="T2" fmla="*/ 30 w 756"/>
              <a:gd name="T3" fmla="*/ 1026 h 1026"/>
              <a:gd name="T4" fmla="*/ 48 w 756"/>
              <a:gd name="T5" fmla="*/ 1026 h 1026"/>
              <a:gd name="T6" fmla="*/ 66 w 756"/>
              <a:gd name="T7" fmla="*/ 1026 h 1026"/>
              <a:gd name="T8" fmla="*/ 84 w 756"/>
              <a:gd name="T9" fmla="*/ 1026 h 1026"/>
              <a:gd name="T10" fmla="*/ 102 w 756"/>
              <a:gd name="T11" fmla="*/ 1026 h 1026"/>
              <a:gd name="T12" fmla="*/ 120 w 756"/>
              <a:gd name="T13" fmla="*/ 1026 h 1026"/>
              <a:gd name="T14" fmla="*/ 138 w 756"/>
              <a:gd name="T15" fmla="*/ 1026 h 1026"/>
              <a:gd name="T16" fmla="*/ 156 w 756"/>
              <a:gd name="T17" fmla="*/ 1026 h 1026"/>
              <a:gd name="T18" fmla="*/ 174 w 756"/>
              <a:gd name="T19" fmla="*/ 1026 h 1026"/>
              <a:gd name="T20" fmla="*/ 192 w 756"/>
              <a:gd name="T21" fmla="*/ 1026 h 1026"/>
              <a:gd name="T22" fmla="*/ 210 w 756"/>
              <a:gd name="T23" fmla="*/ 1026 h 1026"/>
              <a:gd name="T24" fmla="*/ 228 w 756"/>
              <a:gd name="T25" fmla="*/ 1026 h 1026"/>
              <a:gd name="T26" fmla="*/ 246 w 756"/>
              <a:gd name="T27" fmla="*/ 1026 h 1026"/>
              <a:gd name="T28" fmla="*/ 264 w 756"/>
              <a:gd name="T29" fmla="*/ 1026 h 1026"/>
              <a:gd name="T30" fmla="*/ 282 w 756"/>
              <a:gd name="T31" fmla="*/ 1026 h 1026"/>
              <a:gd name="T32" fmla="*/ 300 w 756"/>
              <a:gd name="T33" fmla="*/ 1026 h 1026"/>
              <a:gd name="T34" fmla="*/ 318 w 756"/>
              <a:gd name="T35" fmla="*/ 1026 h 1026"/>
              <a:gd name="T36" fmla="*/ 336 w 756"/>
              <a:gd name="T37" fmla="*/ 1026 h 1026"/>
              <a:gd name="T38" fmla="*/ 354 w 756"/>
              <a:gd name="T39" fmla="*/ 1026 h 1026"/>
              <a:gd name="T40" fmla="*/ 372 w 756"/>
              <a:gd name="T41" fmla="*/ 1026 h 1026"/>
              <a:gd name="T42" fmla="*/ 390 w 756"/>
              <a:gd name="T43" fmla="*/ 1026 h 1026"/>
              <a:gd name="T44" fmla="*/ 408 w 756"/>
              <a:gd name="T45" fmla="*/ 1026 h 1026"/>
              <a:gd name="T46" fmla="*/ 426 w 756"/>
              <a:gd name="T47" fmla="*/ 1026 h 1026"/>
              <a:gd name="T48" fmla="*/ 444 w 756"/>
              <a:gd name="T49" fmla="*/ 1026 h 1026"/>
              <a:gd name="T50" fmla="*/ 462 w 756"/>
              <a:gd name="T51" fmla="*/ 1026 h 1026"/>
              <a:gd name="T52" fmla="*/ 480 w 756"/>
              <a:gd name="T53" fmla="*/ 1026 h 1026"/>
              <a:gd name="T54" fmla="*/ 498 w 756"/>
              <a:gd name="T55" fmla="*/ 1026 h 1026"/>
              <a:gd name="T56" fmla="*/ 516 w 756"/>
              <a:gd name="T57" fmla="*/ 1026 h 1026"/>
              <a:gd name="T58" fmla="*/ 534 w 756"/>
              <a:gd name="T59" fmla="*/ 1026 h 1026"/>
              <a:gd name="T60" fmla="*/ 546 w 756"/>
              <a:gd name="T61" fmla="*/ 0 h 1026"/>
              <a:gd name="T62" fmla="*/ 564 w 756"/>
              <a:gd name="T63" fmla="*/ 0 h 1026"/>
              <a:gd name="T64" fmla="*/ 582 w 756"/>
              <a:gd name="T65" fmla="*/ 0 h 1026"/>
              <a:gd name="T66" fmla="*/ 600 w 756"/>
              <a:gd name="T67" fmla="*/ 0 h 1026"/>
              <a:gd name="T68" fmla="*/ 618 w 756"/>
              <a:gd name="T69" fmla="*/ 0 h 1026"/>
              <a:gd name="T70" fmla="*/ 636 w 756"/>
              <a:gd name="T71" fmla="*/ 0 h 1026"/>
              <a:gd name="T72" fmla="*/ 654 w 756"/>
              <a:gd name="T73" fmla="*/ 0 h 1026"/>
              <a:gd name="T74" fmla="*/ 672 w 756"/>
              <a:gd name="T75" fmla="*/ 0 h 1026"/>
              <a:gd name="T76" fmla="*/ 690 w 756"/>
              <a:gd name="T77" fmla="*/ 0 h 1026"/>
              <a:gd name="T78" fmla="*/ 708 w 756"/>
              <a:gd name="T79" fmla="*/ 0 h 1026"/>
              <a:gd name="T80" fmla="*/ 726 w 756"/>
              <a:gd name="T81" fmla="*/ 0 h 1026"/>
              <a:gd name="T82" fmla="*/ 744 w 756"/>
              <a:gd name="T83" fmla="*/ 0 h 102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56"/>
              <a:gd name="T127" fmla="*/ 0 h 1026"/>
              <a:gd name="T128" fmla="*/ 756 w 756"/>
              <a:gd name="T129" fmla="*/ 1026 h 102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56" h="1026">
                <a:moveTo>
                  <a:pt x="0" y="1026"/>
                </a:moveTo>
                <a:lnTo>
                  <a:pt x="6" y="1026"/>
                </a:lnTo>
                <a:lnTo>
                  <a:pt x="12" y="1026"/>
                </a:lnTo>
                <a:lnTo>
                  <a:pt x="18" y="1026"/>
                </a:lnTo>
                <a:lnTo>
                  <a:pt x="24" y="1026"/>
                </a:lnTo>
                <a:lnTo>
                  <a:pt x="30" y="1026"/>
                </a:lnTo>
                <a:lnTo>
                  <a:pt x="36" y="1026"/>
                </a:lnTo>
                <a:lnTo>
                  <a:pt x="42" y="1026"/>
                </a:lnTo>
                <a:lnTo>
                  <a:pt x="48" y="1026"/>
                </a:lnTo>
                <a:lnTo>
                  <a:pt x="54" y="1026"/>
                </a:lnTo>
                <a:lnTo>
                  <a:pt x="60" y="1026"/>
                </a:lnTo>
                <a:lnTo>
                  <a:pt x="66" y="1026"/>
                </a:lnTo>
                <a:lnTo>
                  <a:pt x="72" y="1026"/>
                </a:lnTo>
                <a:lnTo>
                  <a:pt x="78" y="1026"/>
                </a:lnTo>
                <a:lnTo>
                  <a:pt x="84" y="1026"/>
                </a:lnTo>
                <a:lnTo>
                  <a:pt x="90" y="1026"/>
                </a:lnTo>
                <a:lnTo>
                  <a:pt x="96" y="1026"/>
                </a:lnTo>
                <a:lnTo>
                  <a:pt x="102" y="1026"/>
                </a:lnTo>
                <a:lnTo>
                  <a:pt x="108" y="1026"/>
                </a:lnTo>
                <a:lnTo>
                  <a:pt x="114" y="1026"/>
                </a:lnTo>
                <a:lnTo>
                  <a:pt x="120" y="1026"/>
                </a:lnTo>
                <a:lnTo>
                  <a:pt x="126" y="1026"/>
                </a:lnTo>
                <a:lnTo>
                  <a:pt x="132" y="1026"/>
                </a:lnTo>
                <a:lnTo>
                  <a:pt x="138" y="1026"/>
                </a:lnTo>
                <a:lnTo>
                  <a:pt x="144" y="1026"/>
                </a:lnTo>
                <a:lnTo>
                  <a:pt x="150" y="1026"/>
                </a:lnTo>
                <a:lnTo>
                  <a:pt x="156" y="1026"/>
                </a:lnTo>
                <a:lnTo>
                  <a:pt x="162" y="1026"/>
                </a:lnTo>
                <a:lnTo>
                  <a:pt x="168" y="1026"/>
                </a:lnTo>
                <a:lnTo>
                  <a:pt x="174" y="1026"/>
                </a:lnTo>
                <a:lnTo>
                  <a:pt x="180" y="1026"/>
                </a:lnTo>
                <a:lnTo>
                  <a:pt x="186" y="1026"/>
                </a:lnTo>
                <a:lnTo>
                  <a:pt x="192" y="1026"/>
                </a:lnTo>
                <a:lnTo>
                  <a:pt x="198" y="1026"/>
                </a:lnTo>
                <a:lnTo>
                  <a:pt x="204" y="1026"/>
                </a:lnTo>
                <a:lnTo>
                  <a:pt x="210" y="1026"/>
                </a:lnTo>
                <a:lnTo>
                  <a:pt x="216" y="1026"/>
                </a:lnTo>
                <a:lnTo>
                  <a:pt x="222" y="1026"/>
                </a:lnTo>
                <a:lnTo>
                  <a:pt x="228" y="1026"/>
                </a:lnTo>
                <a:lnTo>
                  <a:pt x="234" y="1026"/>
                </a:lnTo>
                <a:lnTo>
                  <a:pt x="240" y="1026"/>
                </a:lnTo>
                <a:lnTo>
                  <a:pt x="246" y="1026"/>
                </a:lnTo>
                <a:lnTo>
                  <a:pt x="252" y="1026"/>
                </a:lnTo>
                <a:lnTo>
                  <a:pt x="258" y="1026"/>
                </a:lnTo>
                <a:lnTo>
                  <a:pt x="264" y="1026"/>
                </a:lnTo>
                <a:lnTo>
                  <a:pt x="270" y="1026"/>
                </a:lnTo>
                <a:lnTo>
                  <a:pt x="276" y="1026"/>
                </a:lnTo>
                <a:lnTo>
                  <a:pt x="282" y="1026"/>
                </a:lnTo>
                <a:lnTo>
                  <a:pt x="288" y="1026"/>
                </a:lnTo>
                <a:lnTo>
                  <a:pt x="294" y="1026"/>
                </a:lnTo>
                <a:lnTo>
                  <a:pt x="300" y="1026"/>
                </a:lnTo>
                <a:lnTo>
                  <a:pt x="306" y="1026"/>
                </a:lnTo>
                <a:lnTo>
                  <a:pt x="312" y="1026"/>
                </a:lnTo>
                <a:lnTo>
                  <a:pt x="318" y="1026"/>
                </a:lnTo>
                <a:lnTo>
                  <a:pt x="324" y="1026"/>
                </a:lnTo>
                <a:lnTo>
                  <a:pt x="330" y="1026"/>
                </a:lnTo>
                <a:lnTo>
                  <a:pt x="336" y="1026"/>
                </a:lnTo>
                <a:lnTo>
                  <a:pt x="342" y="1026"/>
                </a:lnTo>
                <a:lnTo>
                  <a:pt x="348" y="1026"/>
                </a:lnTo>
                <a:lnTo>
                  <a:pt x="354" y="1026"/>
                </a:lnTo>
                <a:lnTo>
                  <a:pt x="360" y="1026"/>
                </a:lnTo>
                <a:lnTo>
                  <a:pt x="366" y="1026"/>
                </a:lnTo>
                <a:lnTo>
                  <a:pt x="372" y="1026"/>
                </a:lnTo>
                <a:lnTo>
                  <a:pt x="378" y="1026"/>
                </a:lnTo>
                <a:lnTo>
                  <a:pt x="384" y="1026"/>
                </a:lnTo>
                <a:lnTo>
                  <a:pt x="390" y="1026"/>
                </a:lnTo>
                <a:lnTo>
                  <a:pt x="396" y="1026"/>
                </a:lnTo>
                <a:lnTo>
                  <a:pt x="402" y="1026"/>
                </a:lnTo>
                <a:lnTo>
                  <a:pt x="408" y="1026"/>
                </a:lnTo>
                <a:lnTo>
                  <a:pt x="414" y="1026"/>
                </a:lnTo>
                <a:lnTo>
                  <a:pt x="420" y="1026"/>
                </a:lnTo>
                <a:lnTo>
                  <a:pt x="426" y="1026"/>
                </a:lnTo>
                <a:lnTo>
                  <a:pt x="432" y="1026"/>
                </a:lnTo>
                <a:lnTo>
                  <a:pt x="438" y="1026"/>
                </a:lnTo>
                <a:lnTo>
                  <a:pt x="444" y="1026"/>
                </a:lnTo>
                <a:lnTo>
                  <a:pt x="450" y="1026"/>
                </a:lnTo>
                <a:lnTo>
                  <a:pt x="456" y="1026"/>
                </a:lnTo>
                <a:lnTo>
                  <a:pt x="462" y="1026"/>
                </a:lnTo>
                <a:lnTo>
                  <a:pt x="468" y="1026"/>
                </a:lnTo>
                <a:lnTo>
                  <a:pt x="474" y="1026"/>
                </a:lnTo>
                <a:lnTo>
                  <a:pt x="480" y="1026"/>
                </a:lnTo>
                <a:lnTo>
                  <a:pt x="486" y="1026"/>
                </a:lnTo>
                <a:lnTo>
                  <a:pt x="492" y="1026"/>
                </a:lnTo>
                <a:lnTo>
                  <a:pt x="498" y="1026"/>
                </a:lnTo>
                <a:lnTo>
                  <a:pt x="504" y="1026"/>
                </a:lnTo>
                <a:lnTo>
                  <a:pt x="510" y="1026"/>
                </a:lnTo>
                <a:lnTo>
                  <a:pt x="516" y="1026"/>
                </a:lnTo>
                <a:lnTo>
                  <a:pt x="522" y="1026"/>
                </a:lnTo>
                <a:lnTo>
                  <a:pt x="528" y="1026"/>
                </a:lnTo>
                <a:lnTo>
                  <a:pt x="534" y="1026"/>
                </a:lnTo>
                <a:lnTo>
                  <a:pt x="540" y="1026"/>
                </a:lnTo>
                <a:lnTo>
                  <a:pt x="540" y="0"/>
                </a:lnTo>
                <a:lnTo>
                  <a:pt x="546" y="0"/>
                </a:lnTo>
                <a:lnTo>
                  <a:pt x="552" y="0"/>
                </a:lnTo>
                <a:lnTo>
                  <a:pt x="558" y="0"/>
                </a:lnTo>
                <a:lnTo>
                  <a:pt x="564" y="0"/>
                </a:lnTo>
                <a:lnTo>
                  <a:pt x="570" y="0"/>
                </a:lnTo>
                <a:lnTo>
                  <a:pt x="576" y="0"/>
                </a:lnTo>
                <a:lnTo>
                  <a:pt x="582" y="0"/>
                </a:lnTo>
                <a:lnTo>
                  <a:pt x="588" y="0"/>
                </a:lnTo>
                <a:lnTo>
                  <a:pt x="594" y="0"/>
                </a:lnTo>
                <a:lnTo>
                  <a:pt x="600" y="0"/>
                </a:lnTo>
                <a:lnTo>
                  <a:pt x="606" y="0"/>
                </a:lnTo>
                <a:lnTo>
                  <a:pt x="612" y="0"/>
                </a:lnTo>
                <a:lnTo>
                  <a:pt x="618" y="0"/>
                </a:lnTo>
                <a:lnTo>
                  <a:pt x="624" y="0"/>
                </a:lnTo>
                <a:lnTo>
                  <a:pt x="630" y="0"/>
                </a:lnTo>
                <a:lnTo>
                  <a:pt x="636" y="0"/>
                </a:lnTo>
                <a:lnTo>
                  <a:pt x="642" y="0"/>
                </a:lnTo>
                <a:lnTo>
                  <a:pt x="648" y="0"/>
                </a:lnTo>
                <a:lnTo>
                  <a:pt x="654" y="0"/>
                </a:lnTo>
                <a:lnTo>
                  <a:pt x="660" y="0"/>
                </a:lnTo>
                <a:lnTo>
                  <a:pt x="666" y="0"/>
                </a:lnTo>
                <a:lnTo>
                  <a:pt x="672" y="0"/>
                </a:lnTo>
                <a:lnTo>
                  <a:pt x="678" y="0"/>
                </a:lnTo>
                <a:lnTo>
                  <a:pt x="684" y="0"/>
                </a:lnTo>
                <a:lnTo>
                  <a:pt x="690" y="0"/>
                </a:lnTo>
                <a:lnTo>
                  <a:pt x="696" y="0"/>
                </a:lnTo>
                <a:lnTo>
                  <a:pt x="702" y="0"/>
                </a:lnTo>
                <a:lnTo>
                  <a:pt x="708" y="0"/>
                </a:lnTo>
                <a:lnTo>
                  <a:pt x="714" y="0"/>
                </a:lnTo>
                <a:lnTo>
                  <a:pt x="720" y="0"/>
                </a:lnTo>
                <a:lnTo>
                  <a:pt x="726" y="0"/>
                </a:lnTo>
                <a:lnTo>
                  <a:pt x="732" y="0"/>
                </a:lnTo>
                <a:lnTo>
                  <a:pt x="738" y="0"/>
                </a:lnTo>
                <a:lnTo>
                  <a:pt x="744" y="0"/>
                </a:lnTo>
                <a:lnTo>
                  <a:pt x="750" y="0"/>
                </a:lnTo>
                <a:lnTo>
                  <a:pt x="756" y="0"/>
                </a:lnTo>
              </a:path>
            </a:pathLst>
          </a:custGeom>
          <a:noFill/>
          <a:ln w="19050">
            <a:solidFill>
              <a:srgbClr val="FF0000"/>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4185" name="Freeform 93">
            <a:extLst>
              <a:ext uri="{FF2B5EF4-FFF2-40B4-BE49-F238E27FC236}">
                <a16:creationId xmlns:a16="http://schemas.microsoft.com/office/drawing/2014/main" id="{FCA4864C-29E8-4FE0-B94A-B035350D2B8A}"/>
              </a:ext>
            </a:extLst>
          </p:cNvPr>
          <p:cNvSpPr>
            <a:spLocks/>
          </p:cNvSpPr>
          <p:nvPr/>
        </p:nvSpPr>
        <p:spPr bwMode="auto">
          <a:xfrm>
            <a:off x="5010150" y="2381250"/>
            <a:ext cx="1200150" cy="1628775"/>
          </a:xfrm>
          <a:custGeom>
            <a:avLst/>
            <a:gdLst>
              <a:gd name="T0" fmla="*/ 12 w 756"/>
              <a:gd name="T1" fmla="*/ 0 h 1026"/>
              <a:gd name="T2" fmla="*/ 30 w 756"/>
              <a:gd name="T3" fmla="*/ 0 h 1026"/>
              <a:gd name="T4" fmla="*/ 42 w 756"/>
              <a:gd name="T5" fmla="*/ 1026 h 1026"/>
              <a:gd name="T6" fmla="*/ 60 w 756"/>
              <a:gd name="T7" fmla="*/ 1026 h 1026"/>
              <a:gd name="T8" fmla="*/ 78 w 756"/>
              <a:gd name="T9" fmla="*/ 1026 h 1026"/>
              <a:gd name="T10" fmla="*/ 96 w 756"/>
              <a:gd name="T11" fmla="*/ 1026 h 1026"/>
              <a:gd name="T12" fmla="*/ 114 w 756"/>
              <a:gd name="T13" fmla="*/ 1026 h 1026"/>
              <a:gd name="T14" fmla="*/ 132 w 756"/>
              <a:gd name="T15" fmla="*/ 1026 h 1026"/>
              <a:gd name="T16" fmla="*/ 150 w 756"/>
              <a:gd name="T17" fmla="*/ 1026 h 1026"/>
              <a:gd name="T18" fmla="*/ 168 w 756"/>
              <a:gd name="T19" fmla="*/ 1026 h 1026"/>
              <a:gd name="T20" fmla="*/ 186 w 756"/>
              <a:gd name="T21" fmla="*/ 1026 h 1026"/>
              <a:gd name="T22" fmla="*/ 204 w 756"/>
              <a:gd name="T23" fmla="*/ 1026 h 1026"/>
              <a:gd name="T24" fmla="*/ 222 w 756"/>
              <a:gd name="T25" fmla="*/ 1026 h 1026"/>
              <a:gd name="T26" fmla="*/ 240 w 756"/>
              <a:gd name="T27" fmla="*/ 1026 h 1026"/>
              <a:gd name="T28" fmla="*/ 258 w 756"/>
              <a:gd name="T29" fmla="*/ 1026 h 1026"/>
              <a:gd name="T30" fmla="*/ 276 w 756"/>
              <a:gd name="T31" fmla="*/ 1026 h 1026"/>
              <a:gd name="T32" fmla="*/ 294 w 756"/>
              <a:gd name="T33" fmla="*/ 1026 h 1026"/>
              <a:gd name="T34" fmla="*/ 312 w 756"/>
              <a:gd name="T35" fmla="*/ 1026 h 1026"/>
              <a:gd name="T36" fmla="*/ 330 w 756"/>
              <a:gd name="T37" fmla="*/ 1026 h 1026"/>
              <a:gd name="T38" fmla="*/ 348 w 756"/>
              <a:gd name="T39" fmla="*/ 1026 h 1026"/>
              <a:gd name="T40" fmla="*/ 366 w 756"/>
              <a:gd name="T41" fmla="*/ 1026 h 1026"/>
              <a:gd name="T42" fmla="*/ 384 w 756"/>
              <a:gd name="T43" fmla="*/ 1026 h 1026"/>
              <a:gd name="T44" fmla="*/ 402 w 756"/>
              <a:gd name="T45" fmla="*/ 1026 h 1026"/>
              <a:gd name="T46" fmla="*/ 420 w 756"/>
              <a:gd name="T47" fmla="*/ 1026 h 1026"/>
              <a:gd name="T48" fmla="*/ 438 w 756"/>
              <a:gd name="T49" fmla="*/ 1026 h 1026"/>
              <a:gd name="T50" fmla="*/ 456 w 756"/>
              <a:gd name="T51" fmla="*/ 1026 h 1026"/>
              <a:gd name="T52" fmla="*/ 474 w 756"/>
              <a:gd name="T53" fmla="*/ 1026 h 1026"/>
              <a:gd name="T54" fmla="*/ 492 w 756"/>
              <a:gd name="T55" fmla="*/ 1026 h 1026"/>
              <a:gd name="T56" fmla="*/ 510 w 756"/>
              <a:gd name="T57" fmla="*/ 1026 h 1026"/>
              <a:gd name="T58" fmla="*/ 528 w 756"/>
              <a:gd name="T59" fmla="*/ 1026 h 1026"/>
              <a:gd name="T60" fmla="*/ 546 w 756"/>
              <a:gd name="T61" fmla="*/ 1026 h 1026"/>
              <a:gd name="T62" fmla="*/ 564 w 756"/>
              <a:gd name="T63" fmla="*/ 1026 h 1026"/>
              <a:gd name="T64" fmla="*/ 582 w 756"/>
              <a:gd name="T65" fmla="*/ 1026 h 1026"/>
              <a:gd name="T66" fmla="*/ 600 w 756"/>
              <a:gd name="T67" fmla="*/ 1026 h 1026"/>
              <a:gd name="T68" fmla="*/ 618 w 756"/>
              <a:gd name="T69" fmla="*/ 1026 h 1026"/>
              <a:gd name="T70" fmla="*/ 636 w 756"/>
              <a:gd name="T71" fmla="*/ 1026 h 1026"/>
              <a:gd name="T72" fmla="*/ 654 w 756"/>
              <a:gd name="T73" fmla="*/ 1026 h 1026"/>
              <a:gd name="T74" fmla="*/ 672 w 756"/>
              <a:gd name="T75" fmla="*/ 1026 h 1026"/>
              <a:gd name="T76" fmla="*/ 690 w 756"/>
              <a:gd name="T77" fmla="*/ 1026 h 1026"/>
              <a:gd name="T78" fmla="*/ 708 w 756"/>
              <a:gd name="T79" fmla="*/ 1026 h 1026"/>
              <a:gd name="T80" fmla="*/ 726 w 756"/>
              <a:gd name="T81" fmla="*/ 1026 h 1026"/>
              <a:gd name="T82" fmla="*/ 744 w 756"/>
              <a:gd name="T83" fmla="*/ 1026 h 102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56"/>
              <a:gd name="T127" fmla="*/ 0 h 1026"/>
              <a:gd name="T128" fmla="*/ 756 w 756"/>
              <a:gd name="T129" fmla="*/ 1026 h 102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56" h="1026">
                <a:moveTo>
                  <a:pt x="0" y="0"/>
                </a:moveTo>
                <a:lnTo>
                  <a:pt x="6" y="0"/>
                </a:lnTo>
                <a:lnTo>
                  <a:pt x="12" y="0"/>
                </a:lnTo>
                <a:lnTo>
                  <a:pt x="18" y="0"/>
                </a:lnTo>
                <a:lnTo>
                  <a:pt x="24" y="0"/>
                </a:lnTo>
                <a:lnTo>
                  <a:pt x="30" y="0"/>
                </a:lnTo>
                <a:lnTo>
                  <a:pt x="36" y="0"/>
                </a:lnTo>
                <a:lnTo>
                  <a:pt x="42" y="0"/>
                </a:lnTo>
                <a:lnTo>
                  <a:pt x="42" y="1026"/>
                </a:lnTo>
                <a:lnTo>
                  <a:pt x="48" y="1026"/>
                </a:lnTo>
                <a:lnTo>
                  <a:pt x="54" y="1026"/>
                </a:lnTo>
                <a:lnTo>
                  <a:pt x="60" y="1026"/>
                </a:lnTo>
                <a:lnTo>
                  <a:pt x="66" y="1026"/>
                </a:lnTo>
                <a:lnTo>
                  <a:pt x="72" y="1026"/>
                </a:lnTo>
                <a:lnTo>
                  <a:pt x="78" y="1026"/>
                </a:lnTo>
                <a:lnTo>
                  <a:pt x="84" y="1026"/>
                </a:lnTo>
                <a:lnTo>
                  <a:pt x="90" y="1026"/>
                </a:lnTo>
                <a:lnTo>
                  <a:pt x="96" y="1026"/>
                </a:lnTo>
                <a:lnTo>
                  <a:pt x="102" y="1026"/>
                </a:lnTo>
                <a:lnTo>
                  <a:pt x="108" y="1026"/>
                </a:lnTo>
                <a:lnTo>
                  <a:pt x="114" y="1026"/>
                </a:lnTo>
                <a:lnTo>
                  <a:pt x="120" y="1026"/>
                </a:lnTo>
                <a:lnTo>
                  <a:pt x="126" y="1026"/>
                </a:lnTo>
                <a:lnTo>
                  <a:pt x="132" y="1026"/>
                </a:lnTo>
                <a:lnTo>
                  <a:pt x="138" y="1026"/>
                </a:lnTo>
                <a:lnTo>
                  <a:pt x="144" y="1026"/>
                </a:lnTo>
                <a:lnTo>
                  <a:pt x="150" y="1026"/>
                </a:lnTo>
                <a:lnTo>
                  <a:pt x="156" y="1026"/>
                </a:lnTo>
                <a:lnTo>
                  <a:pt x="162" y="1026"/>
                </a:lnTo>
                <a:lnTo>
                  <a:pt x="168" y="1026"/>
                </a:lnTo>
                <a:lnTo>
                  <a:pt x="174" y="1026"/>
                </a:lnTo>
                <a:lnTo>
                  <a:pt x="180" y="1026"/>
                </a:lnTo>
                <a:lnTo>
                  <a:pt x="186" y="1026"/>
                </a:lnTo>
                <a:lnTo>
                  <a:pt x="192" y="1026"/>
                </a:lnTo>
                <a:lnTo>
                  <a:pt x="198" y="1026"/>
                </a:lnTo>
                <a:lnTo>
                  <a:pt x="204" y="1026"/>
                </a:lnTo>
                <a:lnTo>
                  <a:pt x="210" y="1026"/>
                </a:lnTo>
                <a:lnTo>
                  <a:pt x="216" y="1026"/>
                </a:lnTo>
                <a:lnTo>
                  <a:pt x="222" y="1026"/>
                </a:lnTo>
                <a:lnTo>
                  <a:pt x="228" y="1026"/>
                </a:lnTo>
                <a:lnTo>
                  <a:pt x="234" y="1026"/>
                </a:lnTo>
                <a:lnTo>
                  <a:pt x="240" y="1026"/>
                </a:lnTo>
                <a:lnTo>
                  <a:pt x="246" y="1026"/>
                </a:lnTo>
                <a:lnTo>
                  <a:pt x="252" y="1026"/>
                </a:lnTo>
                <a:lnTo>
                  <a:pt x="258" y="1026"/>
                </a:lnTo>
                <a:lnTo>
                  <a:pt x="264" y="1026"/>
                </a:lnTo>
                <a:lnTo>
                  <a:pt x="270" y="1026"/>
                </a:lnTo>
                <a:lnTo>
                  <a:pt x="276" y="1026"/>
                </a:lnTo>
                <a:lnTo>
                  <a:pt x="282" y="1026"/>
                </a:lnTo>
                <a:lnTo>
                  <a:pt x="288" y="1026"/>
                </a:lnTo>
                <a:lnTo>
                  <a:pt x="294" y="1026"/>
                </a:lnTo>
                <a:lnTo>
                  <a:pt x="300" y="1026"/>
                </a:lnTo>
                <a:lnTo>
                  <a:pt x="306" y="1026"/>
                </a:lnTo>
                <a:lnTo>
                  <a:pt x="312" y="1026"/>
                </a:lnTo>
                <a:lnTo>
                  <a:pt x="318" y="1026"/>
                </a:lnTo>
                <a:lnTo>
                  <a:pt x="324" y="1026"/>
                </a:lnTo>
                <a:lnTo>
                  <a:pt x="330" y="1026"/>
                </a:lnTo>
                <a:lnTo>
                  <a:pt x="336" y="1026"/>
                </a:lnTo>
                <a:lnTo>
                  <a:pt x="342" y="1026"/>
                </a:lnTo>
                <a:lnTo>
                  <a:pt x="348" y="1026"/>
                </a:lnTo>
                <a:lnTo>
                  <a:pt x="354" y="1026"/>
                </a:lnTo>
                <a:lnTo>
                  <a:pt x="360" y="1026"/>
                </a:lnTo>
                <a:lnTo>
                  <a:pt x="366" y="1026"/>
                </a:lnTo>
                <a:lnTo>
                  <a:pt x="372" y="1026"/>
                </a:lnTo>
                <a:lnTo>
                  <a:pt x="378" y="1026"/>
                </a:lnTo>
                <a:lnTo>
                  <a:pt x="384" y="1026"/>
                </a:lnTo>
                <a:lnTo>
                  <a:pt x="390" y="1026"/>
                </a:lnTo>
                <a:lnTo>
                  <a:pt x="396" y="1026"/>
                </a:lnTo>
                <a:lnTo>
                  <a:pt x="402" y="1026"/>
                </a:lnTo>
                <a:lnTo>
                  <a:pt x="408" y="1026"/>
                </a:lnTo>
                <a:lnTo>
                  <a:pt x="414" y="1026"/>
                </a:lnTo>
                <a:lnTo>
                  <a:pt x="420" y="1026"/>
                </a:lnTo>
                <a:lnTo>
                  <a:pt x="426" y="1026"/>
                </a:lnTo>
                <a:lnTo>
                  <a:pt x="432" y="1026"/>
                </a:lnTo>
                <a:lnTo>
                  <a:pt x="438" y="1026"/>
                </a:lnTo>
                <a:lnTo>
                  <a:pt x="444" y="1026"/>
                </a:lnTo>
                <a:lnTo>
                  <a:pt x="450" y="1026"/>
                </a:lnTo>
                <a:lnTo>
                  <a:pt x="456" y="1026"/>
                </a:lnTo>
                <a:lnTo>
                  <a:pt x="462" y="1026"/>
                </a:lnTo>
                <a:lnTo>
                  <a:pt x="468" y="1026"/>
                </a:lnTo>
                <a:lnTo>
                  <a:pt x="474" y="1026"/>
                </a:lnTo>
                <a:lnTo>
                  <a:pt x="480" y="1026"/>
                </a:lnTo>
                <a:lnTo>
                  <a:pt x="486" y="1026"/>
                </a:lnTo>
                <a:lnTo>
                  <a:pt x="492" y="1026"/>
                </a:lnTo>
                <a:lnTo>
                  <a:pt x="498" y="1026"/>
                </a:lnTo>
                <a:lnTo>
                  <a:pt x="504" y="1026"/>
                </a:lnTo>
                <a:lnTo>
                  <a:pt x="510" y="1026"/>
                </a:lnTo>
                <a:lnTo>
                  <a:pt x="516" y="1026"/>
                </a:lnTo>
                <a:lnTo>
                  <a:pt x="522" y="1026"/>
                </a:lnTo>
                <a:lnTo>
                  <a:pt x="528" y="1026"/>
                </a:lnTo>
                <a:lnTo>
                  <a:pt x="534" y="1026"/>
                </a:lnTo>
                <a:lnTo>
                  <a:pt x="540" y="1026"/>
                </a:lnTo>
                <a:lnTo>
                  <a:pt x="546" y="1026"/>
                </a:lnTo>
                <a:lnTo>
                  <a:pt x="552" y="1026"/>
                </a:lnTo>
                <a:lnTo>
                  <a:pt x="558" y="1026"/>
                </a:lnTo>
                <a:lnTo>
                  <a:pt x="564" y="1026"/>
                </a:lnTo>
                <a:lnTo>
                  <a:pt x="570" y="1026"/>
                </a:lnTo>
                <a:lnTo>
                  <a:pt x="576" y="1026"/>
                </a:lnTo>
                <a:lnTo>
                  <a:pt x="582" y="1026"/>
                </a:lnTo>
                <a:lnTo>
                  <a:pt x="588" y="1026"/>
                </a:lnTo>
                <a:lnTo>
                  <a:pt x="594" y="1026"/>
                </a:lnTo>
                <a:lnTo>
                  <a:pt x="600" y="1026"/>
                </a:lnTo>
                <a:lnTo>
                  <a:pt x="606" y="1026"/>
                </a:lnTo>
                <a:lnTo>
                  <a:pt x="612" y="1026"/>
                </a:lnTo>
                <a:lnTo>
                  <a:pt x="618" y="1026"/>
                </a:lnTo>
                <a:lnTo>
                  <a:pt x="624" y="1026"/>
                </a:lnTo>
                <a:lnTo>
                  <a:pt x="630" y="1026"/>
                </a:lnTo>
                <a:lnTo>
                  <a:pt x="636" y="1026"/>
                </a:lnTo>
                <a:lnTo>
                  <a:pt x="642" y="1026"/>
                </a:lnTo>
                <a:lnTo>
                  <a:pt x="648" y="1026"/>
                </a:lnTo>
                <a:lnTo>
                  <a:pt x="654" y="1026"/>
                </a:lnTo>
                <a:lnTo>
                  <a:pt x="660" y="1026"/>
                </a:lnTo>
                <a:lnTo>
                  <a:pt x="666" y="1026"/>
                </a:lnTo>
                <a:lnTo>
                  <a:pt x="672" y="1026"/>
                </a:lnTo>
                <a:lnTo>
                  <a:pt x="678" y="1026"/>
                </a:lnTo>
                <a:lnTo>
                  <a:pt x="684" y="1026"/>
                </a:lnTo>
                <a:lnTo>
                  <a:pt x="690" y="1026"/>
                </a:lnTo>
                <a:lnTo>
                  <a:pt x="696" y="1026"/>
                </a:lnTo>
                <a:lnTo>
                  <a:pt x="702" y="1026"/>
                </a:lnTo>
                <a:lnTo>
                  <a:pt x="708" y="1026"/>
                </a:lnTo>
                <a:lnTo>
                  <a:pt x="714" y="1026"/>
                </a:lnTo>
                <a:lnTo>
                  <a:pt x="720" y="1026"/>
                </a:lnTo>
                <a:lnTo>
                  <a:pt x="726" y="1026"/>
                </a:lnTo>
                <a:lnTo>
                  <a:pt x="732" y="1026"/>
                </a:lnTo>
                <a:lnTo>
                  <a:pt x="738" y="1026"/>
                </a:lnTo>
                <a:lnTo>
                  <a:pt x="744" y="1026"/>
                </a:lnTo>
                <a:lnTo>
                  <a:pt x="750" y="1026"/>
                </a:lnTo>
                <a:lnTo>
                  <a:pt x="756" y="1026"/>
                </a:lnTo>
              </a:path>
            </a:pathLst>
          </a:custGeom>
          <a:noFill/>
          <a:ln w="19050">
            <a:solidFill>
              <a:srgbClr val="FF0000"/>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4186" name="Freeform 94">
            <a:extLst>
              <a:ext uri="{FF2B5EF4-FFF2-40B4-BE49-F238E27FC236}">
                <a16:creationId xmlns:a16="http://schemas.microsoft.com/office/drawing/2014/main" id="{8EBE899E-9AA6-4B1E-90D0-3F792313580D}"/>
              </a:ext>
            </a:extLst>
          </p:cNvPr>
          <p:cNvSpPr>
            <a:spLocks/>
          </p:cNvSpPr>
          <p:nvPr/>
        </p:nvSpPr>
        <p:spPr bwMode="auto">
          <a:xfrm>
            <a:off x="6210300" y="4010025"/>
            <a:ext cx="514350" cy="1588"/>
          </a:xfrm>
          <a:custGeom>
            <a:avLst/>
            <a:gdLst>
              <a:gd name="T0" fmla="*/ 0 w 324"/>
              <a:gd name="T1" fmla="*/ 0 h 1588"/>
              <a:gd name="T2" fmla="*/ 6 w 324"/>
              <a:gd name="T3" fmla="*/ 0 h 1588"/>
              <a:gd name="T4" fmla="*/ 12 w 324"/>
              <a:gd name="T5" fmla="*/ 0 h 1588"/>
              <a:gd name="T6" fmla="*/ 18 w 324"/>
              <a:gd name="T7" fmla="*/ 0 h 1588"/>
              <a:gd name="T8" fmla="*/ 24 w 324"/>
              <a:gd name="T9" fmla="*/ 0 h 1588"/>
              <a:gd name="T10" fmla="*/ 30 w 324"/>
              <a:gd name="T11" fmla="*/ 0 h 1588"/>
              <a:gd name="T12" fmla="*/ 36 w 324"/>
              <a:gd name="T13" fmla="*/ 0 h 1588"/>
              <a:gd name="T14" fmla="*/ 42 w 324"/>
              <a:gd name="T15" fmla="*/ 0 h 1588"/>
              <a:gd name="T16" fmla="*/ 48 w 324"/>
              <a:gd name="T17" fmla="*/ 0 h 1588"/>
              <a:gd name="T18" fmla="*/ 54 w 324"/>
              <a:gd name="T19" fmla="*/ 0 h 1588"/>
              <a:gd name="T20" fmla="*/ 60 w 324"/>
              <a:gd name="T21" fmla="*/ 0 h 1588"/>
              <a:gd name="T22" fmla="*/ 66 w 324"/>
              <a:gd name="T23" fmla="*/ 0 h 1588"/>
              <a:gd name="T24" fmla="*/ 72 w 324"/>
              <a:gd name="T25" fmla="*/ 0 h 1588"/>
              <a:gd name="T26" fmla="*/ 78 w 324"/>
              <a:gd name="T27" fmla="*/ 0 h 1588"/>
              <a:gd name="T28" fmla="*/ 84 w 324"/>
              <a:gd name="T29" fmla="*/ 0 h 1588"/>
              <a:gd name="T30" fmla="*/ 90 w 324"/>
              <a:gd name="T31" fmla="*/ 0 h 1588"/>
              <a:gd name="T32" fmla="*/ 96 w 324"/>
              <a:gd name="T33" fmla="*/ 0 h 1588"/>
              <a:gd name="T34" fmla="*/ 102 w 324"/>
              <a:gd name="T35" fmla="*/ 0 h 1588"/>
              <a:gd name="T36" fmla="*/ 108 w 324"/>
              <a:gd name="T37" fmla="*/ 0 h 1588"/>
              <a:gd name="T38" fmla="*/ 114 w 324"/>
              <a:gd name="T39" fmla="*/ 0 h 1588"/>
              <a:gd name="T40" fmla="*/ 120 w 324"/>
              <a:gd name="T41" fmla="*/ 0 h 1588"/>
              <a:gd name="T42" fmla="*/ 126 w 324"/>
              <a:gd name="T43" fmla="*/ 0 h 1588"/>
              <a:gd name="T44" fmla="*/ 132 w 324"/>
              <a:gd name="T45" fmla="*/ 0 h 1588"/>
              <a:gd name="T46" fmla="*/ 138 w 324"/>
              <a:gd name="T47" fmla="*/ 0 h 1588"/>
              <a:gd name="T48" fmla="*/ 144 w 324"/>
              <a:gd name="T49" fmla="*/ 0 h 1588"/>
              <a:gd name="T50" fmla="*/ 150 w 324"/>
              <a:gd name="T51" fmla="*/ 0 h 1588"/>
              <a:gd name="T52" fmla="*/ 156 w 324"/>
              <a:gd name="T53" fmla="*/ 0 h 1588"/>
              <a:gd name="T54" fmla="*/ 162 w 324"/>
              <a:gd name="T55" fmla="*/ 0 h 1588"/>
              <a:gd name="T56" fmla="*/ 168 w 324"/>
              <a:gd name="T57" fmla="*/ 0 h 1588"/>
              <a:gd name="T58" fmla="*/ 174 w 324"/>
              <a:gd name="T59" fmla="*/ 0 h 1588"/>
              <a:gd name="T60" fmla="*/ 180 w 324"/>
              <a:gd name="T61" fmla="*/ 0 h 1588"/>
              <a:gd name="T62" fmla="*/ 186 w 324"/>
              <a:gd name="T63" fmla="*/ 0 h 1588"/>
              <a:gd name="T64" fmla="*/ 192 w 324"/>
              <a:gd name="T65" fmla="*/ 0 h 1588"/>
              <a:gd name="T66" fmla="*/ 198 w 324"/>
              <a:gd name="T67" fmla="*/ 0 h 1588"/>
              <a:gd name="T68" fmla="*/ 204 w 324"/>
              <a:gd name="T69" fmla="*/ 0 h 1588"/>
              <a:gd name="T70" fmla="*/ 210 w 324"/>
              <a:gd name="T71" fmla="*/ 0 h 1588"/>
              <a:gd name="T72" fmla="*/ 216 w 324"/>
              <a:gd name="T73" fmla="*/ 0 h 1588"/>
              <a:gd name="T74" fmla="*/ 222 w 324"/>
              <a:gd name="T75" fmla="*/ 0 h 1588"/>
              <a:gd name="T76" fmla="*/ 228 w 324"/>
              <a:gd name="T77" fmla="*/ 0 h 1588"/>
              <a:gd name="T78" fmla="*/ 234 w 324"/>
              <a:gd name="T79" fmla="*/ 0 h 1588"/>
              <a:gd name="T80" fmla="*/ 240 w 324"/>
              <a:gd name="T81" fmla="*/ 0 h 1588"/>
              <a:gd name="T82" fmla="*/ 246 w 324"/>
              <a:gd name="T83" fmla="*/ 0 h 1588"/>
              <a:gd name="T84" fmla="*/ 252 w 324"/>
              <a:gd name="T85" fmla="*/ 0 h 1588"/>
              <a:gd name="T86" fmla="*/ 258 w 324"/>
              <a:gd name="T87" fmla="*/ 0 h 1588"/>
              <a:gd name="T88" fmla="*/ 264 w 324"/>
              <a:gd name="T89" fmla="*/ 0 h 1588"/>
              <a:gd name="T90" fmla="*/ 270 w 324"/>
              <a:gd name="T91" fmla="*/ 0 h 1588"/>
              <a:gd name="T92" fmla="*/ 276 w 324"/>
              <a:gd name="T93" fmla="*/ 0 h 1588"/>
              <a:gd name="T94" fmla="*/ 282 w 324"/>
              <a:gd name="T95" fmla="*/ 0 h 1588"/>
              <a:gd name="T96" fmla="*/ 288 w 324"/>
              <a:gd name="T97" fmla="*/ 0 h 1588"/>
              <a:gd name="T98" fmla="*/ 294 w 324"/>
              <a:gd name="T99" fmla="*/ 0 h 1588"/>
              <a:gd name="T100" fmla="*/ 300 w 324"/>
              <a:gd name="T101" fmla="*/ 0 h 1588"/>
              <a:gd name="T102" fmla="*/ 306 w 324"/>
              <a:gd name="T103" fmla="*/ 0 h 1588"/>
              <a:gd name="T104" fmla="*/ 312 w 324"/>
              <a:gd name="T105" fmla="*/ 0 h 1588"/>
              <a:gd name="T106" fmla="*/ 318 w 324"/>
              <a:gd name="T107" fmla="*/ 0 h 1588"/>
              <a:gd name="T108" fmla="*/ 324 w 324"/>
              <a:gd name="T109" fmla="*/ 0 h 158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24"/>
              <a:gd name="T166" fmla="*/ 0 h 1588"/>
              <a:gd name="T167" fmla="*/ 324 w 324"/>
              <a:gd name="T168" fmla="*/ 1588 h 158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24" h="1588">
                <a:moveTo>
                  <a:pt x="0" y="0"/>
                </a:moveTo>
                <a:lnTo>
                  <a:pt x="6" y="0"/>
                </a:lnTo>
                <a:lnTo>
                  <a:pt x="12" y="0"/>
                </a:lnTo>
                <a:lnTo>
                  <a:pt x="18" y="0"/>
                </a:lnTo>
                <a:lnTo>
                  <a:pt x="24" y="0"/>
                </a:lnTo>
                <a:lnTo>
                  <a:pt x="30" y="0"/>
                </a:lnTo>
                <a:lnTo>
                  <a:pt x="36" y="0"/>
                </a:lnTo>
                <a:lnTo>
                  <a:pt x="42" y="0"/>
                </a:lnTo>
                <a:lnTo>
                  <a:pt x="48" y="0"/>
                </a:lnTo>
                <a:lnTo>
                  <a:pt x="54" y="0"/>
                </a:lnTo>
                <a:lnTo>
                  <a:pt x="60" y="0"/>
                </a:lnTo>
                <a:lnTo>
                  <a:pt x="66" y="0"/>
                </a:lnTo>
                <a:lnTo>
                  <a:pt x="72" y="0"/>
                </a:lnTo>
                <a:lnTo>
                  <a:pt x="78" y="0"/>
                </a:lnTo>
                <a:lnTo>
                  <a:pt x="84" y="0"/>
                </a:lnTo>
                <a:lnTo>
                  <a:pt x="90" y="0"/>
                </a:lnTo>
                <a:lnTo>
                  <a:pt x="96" y="0"/>
                </a:lnTo>
                <a:lnTo>
                  <a:pt x="102" y="0"/>
                </a:lnTo>
                <a:lnTo>
                  <a:pt x="108" y="0"/>
                </a:lnTo>
                <a:lnTo>
                  <a:pt x="114" y="0"/>
                </a:lnTo>
                <a:lnTo>
                  <a:pt x="120" y="0"/>
                </a:lnTo>
                <a:lnTo>
                  <a:pt x="126" y="0"/>
                </a:lnTo>
                <a:lnTo>
                  <a:pt x="132" y="0"/>
                </a:lnTo>
                <a:lnTo>
                  <a:pt x="138" y="0"/>
                </a:lnTo>
                <a:lnTo>
                  <a:pt x="144" y="0"/>
                </a:lnTo>
                <a:lnTo>
                  <a:pt x="150" y="0"/>
                </a:lnTo>
                <a:lnTo>
                  <a:pt x="156" y="0"/>
                </a:lnTo>
                <a:lnTo>
                  <a:pt x="162" y="0"/>
                </a:lnTo>
                <a:lnTo>
                  <a:pt x="168" y="0"/>
                </a:lnTo>
                <a:lnTo>
                  <a:pt x="174" y="0"/>
                </a:lnTo>
                <a:lnTo>
                  <a:pt x="180" y="0"/>
                </a:lnTo>
                <a:lnTo>
                  <a:pt x="186" y="0"/>
                </a:lnTo>
                <a:lnTo>
                  <a:pt x="192" y="0"/>
                </a:lnTo>
                <a:lnTo>
                  <a:pt x="198" y="0"/>
                </a:lnTo>
                <a:lnTo>
                  <a:pt x="204" y="0"/>
                </a:lnTo>
                <a:lnTo>
                  <a:pt x="210" y="0"/>
                </a:lnTo>
                <a:lnTo>
                  <a:pt x="216" y="0"/>
                </a:lnTo>
                <a:lnTo>
                  <a:pt x="222" y="0"/>
                </a:lnTo>
                <a:lnTo>
                  <a:pt x="228" y="0"/>
                </a:lnTo>
                <a:lnTo>
                  <a:pt x="234" y="0"/>
                </a:lnTo>
                <a:lnTo>
                  <a:pt x="240" y="0"/>
                </a:lnTo>
                <a:lnTo>
                  <a:pt x="246" y="0"/>
                </a:lnTo>
                <a:lnTo>
                  <a:pt x="252" y="0"/>
                </a:lnTo>
                <a:lnTo>
                  <a:pt x="258" y="0"/>
                </a:lnTo>
                <a:lnTo>
                  <a:pt x="264" y="0"/>
                </a:lnTo>
                <a:lnTo>
                  <a:pt x="270" y="0"/>
                </a:lnTo>
                <a:lnTo>
                  <a:pt x="276" y="0"/>
                </a:lnTo>
                <a:lnTo>
                  <a:pt x="282" y="0"/>
                </a:lnTo>
                <a:lnTo>
                  <a:pt x="288" y="0"/>
                </a:lnTo>
                <a:lnTo>
                  <a:pt x="294" y="0"/>
                </a:lnTo>
                <a:lnTo>
                  <a:pt x="300" y="0"/>
                </a:lnTo>
                <a:lnTo>
                  <a:pt x="306" y="0"/>
                </a:lnTo>
                <a:lnTo>
                  <a:pt x="312" y="0"/>
                </a:lnTo>
                <a:lnTo>
                  <a:pt x="318" y="0"/>
                </a:lnTo>
                <a:lnTo>
                  <a:pt x="324" y="0"/>
                </a:lnTo>
              </a:path>
            </a:pathLst>
          </a:custGeom>
          <a:noFill/>
          <a:ln w="0">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4187" name="TextBox 93">
            <a:extLst>
              <a:ext uri="{FF2B5EF4-FFF2-40B4-BE49-F238E27FC236}">
                <a16:creationId xmlns:a16="http://schemas.microsoft.com/office/drawing/2014/main" id="{1BE68B6C-A065-4B78-B3B3-3B0477AD59E9}"/>
              </a:ext>
            </a:extLst>
          </p:cNvPr>
          <p:cNvSpPr txBox="1">
            <a:spLocks noChangeArrowheads="1"/>
          </p:cNvSpPr>
          <p:nvPr/>
        </p:nvSpPr>
        <p:spPr bwMode="auto">
          <a:xfrm>
            <a:off x="2819400" y="5791200"/>
            <a:ext cx="32369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a:t>Propagation distance  x = 30 mm</a:t>
            </a:r>
          </a:p>
        </p:txBody>
      </p:sp>
      <p:sp>
        <p:nvSpPr>
          <p:cNvPr id="4188" name="TextBox 94">
            <a:extLst>
              <a:ext uri="{FF2B5EF4-FFF2-40B4-BE49-F238E27FC236}">
                <a16:creationId xmlns:a16="http://schemas.microsoft.com/office/drawing/2014/main" id="{26F5DFB7-4377-4EF9-8C77-8554133DF20B}"/>
              </a:ext>
            </a:extLst>
          </p:cNvPr>
          <p:cNvSpPr txBox="1">
            <a:spLocks noChangeArrowheads="1"/>
          </p:cNvSpPr>
          <p:nvPr/>
        </p:nvSpPr>
        <p:spPr bwMode="auto">
          <a:xfrm>
            <a:off x="4495800" y="5105400"/>
            <a:ext cx="873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a:t>t,  </a:t>
            </a:r>
            <a:r>
              <a:rPr lang="en-US" altLang="en-US">
                <a:latin typeface="Symbol" panose="05050102010706020507" pitchFamily="18" charset="2"/>
              </a:rPr>
              <a:t>m</a:t>
            </a:r>
            <a:r>
              <a:rPr lang="en-US" altLang="en-US"/>
              <a:t>sec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4">
            <a:extLst>
              <a:ext uri="{FF2B5EF4-FFF2-40B4-BE49-F238E27FC236}">
                <a16:creationId xmlns:a16="http://schemas.microsoft.com/office/drawing/2014/main" id="{5064AC3C-5058-48E9-9ED7-13F75C7CDA20}"/>
              </a:ext>
            </a:extLst>
          </p:cNvPr>
          <p:cNvSpPr>
            <a:spLocks noChangeAspect="1" noChangeArrowheads="1" noTextEdit="1"/>
          </p:cNvSpPr>
          <p:nvPr/>
        </p:nvSpPr>
        <p:spPr bwMode="auto">
          <a:xfrm>
            <a:off x="1905000" y="1428750"/>
            <a:ext cx="53340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23" name="Rectangle 7">
            <a:extLst>
              <a:ext uri="{FF2B5EF4-FFF2-40B4-BE49-F238E27FC236}">
                <a16:creationId xmlns:a16="http://schemas.microsoft.com/office/drawing/2014/main" id="{AE6FBBA3-B767-4695-8C37-9E328B9DA27F}"/>
              </a:ext>
            </a:extLst>
          </p:cNvPr>
          <p:cNvSpPr>
            <a:spLocks noChangeArrowheads="1"/>
          </p:cNvSpPr>
          <p:nvPr/>
        </p:nvSpPr>
        <p:spPr bwMode="auto">
          <a:xfrm>
            <a:off x="2600325" y="1733550"/>
            <a:ext cx="4133850" cy="32575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5124" name="Rectangle 8">
            <a:extLst>
              <a:ext uri="{FF2B5EF4-FFF2-40B4-BE49-F238E27FC236}">
                <a16:creationId xmlns:a16="http://schemas.microsoft.com/office/drawing/2014/main" id="{AA188893-2A47-4686-8C3D-08596BF7DADF}"/>
              </a:ext>
            </a:extLst>
          </p:cNvPr>
          <p:cNvSpPr>
            <a:spLocks noChangeArrowheads="1"/>
          </p:cNvSpPr>
          <p:nvPr/>
        </p:nvSpPr>
        <p:spPr bwMode="auto">
          <a:xfrm>
            <a:off x="2600325" y="1733550"/>
            <a:ext cx="4133850" cy="325755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5125" name="Line 9">
            <a:extLst>
              <a:ext uri="{FF2B5EF4-FFF2-40B4-BE49-F238E27FC236}">
                <a16:creationId xmlns:a16="http://schemas.microsoft.com/office/drawing/2014/main" id="{B08FB594-2123-4636-A5AE-DE692C940B70}"/>
              </a:ext>
            </a:extLst>
          </p:cNvPr>
          <p:cNvSpPr>
            <a:spLocks noChangeShapeType="1"/>
          </p:cNvSpPr>
          <p:nvPr/>
        </p:nvSpPr>
        <p:spPr bwMode="auto">
          <a:xfrm>
            <a:off x="2600325" y="1733550"/>
            <a:ext cx="41338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6" name="Line 10">
            <a:extLst>
              <a:ext uri="{FF2B5EF4-FFF2-40B4-BE49-F238E27FC236}">
                <a16:creationId xmlns:a16="http://schemas.microsoft.com/office/drawing/2014/main" id="{FBE17519-3B8D-4ECC-B45A-0B9B2897C293}"/>
              </a:ext>
            </a:extLst>
          </p:cNvPr>
          <p:cNvSpPr>
            <a:spLocks noChangeShapeType="1"/>
          </p:cNvSpPr>
          <p:nvPr/>
        </p:nvSpPr>
        <p:spPr bwMode="auto">
          <a:xfrm>
            <a:off x="2600325" y="4991100"/>
            <a:ext cx="41338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7" name="Line 11">
            <a:extLst>
              <a:ext uri="{FF2B5EF4-FFF2-40B4-BE49-F238E27FC236}">
                <a16:creationId xmlns:a16="http://schemas.microsoft.com/office/drawing/2014/main" id="{89588043-65FB-4186-9B02-25E611C0F46A}"/>
              </a:ext>
            </a:extLst>
          </p:cNvPr>
          <p:cNvSpPr>
            <a:spLocks noChangeShapeType="1"/>
          </p:cNvSpPr>
          <p:nvPr/>
        </p:nvSpPr>
        <p:spPr bwMode="auto">
          <a:xfrm flipV="1">
            <a:off x="6734175" y="1733550"/>
            <a:ext cx="1588" cy="3257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8" name="Line 12">
            <a:extLst>
              <a:ext uri="{FF2B5EF4-FFF2-40B4-BE49-F238E27FC236}">
                <a16:creationId xmlns:a16="http://schemas.microsoft.com/office/drawing/2014/main" id="{E31534DB-539D-49D1-B03B-5F2C0CBA319F}"/>
              </a:ext>
            </a:extLst>
          </p:cNvPr>
          <p:cNvSpPr>
            <a:spLocks noChangeShapeType="1"/>
          </p:cNvSpPr>
          <p:nvPr/>
        </p:nvSpPr>
        <p:spPr bwMode="auto">
          <a:xfrm flipV="1">
            <a:off x="2600325" y="1733550"/>
            <a:ext cx="1588" cy="3257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9" name="Line 13">
            <a:extLst>
              <a:ext uri="{FF2B5EF4-FFF2-40B4-BE49-F238E27FC236}">
                <a16:creationId xmlns:a16="http://schemas.microsoft.com/office/drawing/2014/main" id="{B2E1ACA8-E336-4228-B1A1-9F2E20BA3857}"/>
              </a:ext>
            </a:extLst>
          </p:cNvPr>
          <p:cNvSpPr>
            <a:spLocks noChangeShapeType="1"/>
          </p:cNvSpPr>
          <p:nvPr/>
        </p:nvSpPr>
        <p:spPr bwMode="auto">
          <a:xfrm>
            <a:off x="2600325" y="4991100"/>
            <a:ext cx="41338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0" name="Line 14">
            <a:extLst>
              <a:ext uri="{FF2B5EF4-FFF2-40B4-BE49-F238E27FC236}">
                <a16:creationId xmlns:a16="http://schemas.microsoft.com/office/drawing/2014/main" id="{291C03C2-F563-4F95-B1B9-D729965BC228}"/>
              </a:ext>
            </a:extLst>
          </p:cNvPr>
          <p:cNvSpPr>
            <a:spLocks noChangeShapeType="1"/>
          </p:cNvSpPr>
          <p:nvPr/>
        </p:nvSpPr>
        <p:spPr bwMode="auto">
          <a:xfrm flipV="1">
            <a:off x="2600325" y="1733550"/>
            <a:ext cx="1588" cy="3257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1" name="Line 15">
            <a:extLst>
              <a:ext uri="{FF2B5EF4-FFF2-40B4-BE49-F238E27FC236}">
                <a16:creationId xmlns:a16="http://schemas.microsoft.com/office/drawing/2014/main" id="{613A555A-744C-4ED8-A7F3-C279E0911158}"/>
              </a:ext>
            </a:extLst>
          </p:cNvPr>
          <p:cNvSpPr>
            <a:spLocks noChangeShapeType="1"/>
          </p:cNvSpPr>
          <p:nvPr/>
        </p:nvSpPr>
        <p:spPr bwMode="auto">
          <a:xfrm flipV="1">
            <a:off x="2600325"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2" name="Line 16">
            <a:extLst>
              <a:ext uri="{FF2B5EF4-FFF2-40B4-BE49-F238E27FC236}">
                <a16:creationId xmlns:a16="http://schemas.microsoft.com/office/drawing/2014/main" id="{0F4FD688-B340-41C0-862D-36ECB2A88E3D}"/>
              </a:ext>
            </a:extLst>
          </p:cNvPr>
          <p:cNvSpPr>
            <a:spLocks noChangeShapeType="1"/>
          </p:cNvSpPr>
          <p:nvPr/>
        </p:nvSpPr>
        <p:spPr bwMode="auto">
          <a:xfrm>
            <a:off x="2600325"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3" name="Rectangle 17">
            <a:extLst>
              <a:ext uri="{FF2B5EF4-FFF2-40B4-BE49-F238E27FC236}">
                <a16:creationId xmlns:a16="http://schemas.microsoft.com/office/drawing/2014/main" id="{2B562D67-E606-45E7-B039-CBD1E40D0379}"/>
              </a:ext>
            </a:extLst>
          </p:cNvPr>
          <p:cNvSpPr>
            <a:spLocks noChangeArrowheads="1"/>
          </p:cNvSpPr>
          <p:nvPr/>
        </p:nvSpPr>
        <p:spPr bwMode="auto">
          <a:xfrm>
            <a:off x="2571750"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0</a:t>
            </a:r>
            <a:endParaRPr lang="en-US" altLang="en-US">
              <a:latin typeface="Arial" panose="020B0604020202020204" pitchFamily="34" charset="0"/>
            </a:endParaRPr>
          </a:p>
        </p:txBody>
      </p:sp>
      <p:sp>
        <p:nvSpPr>
          <p:cNvPr id="5134" name="Line 18">
            <a:extLst>
              <a:ext uri="{FF2B5EF4-FFF2-40B4-BE49-F238E27FC236}">
                <a16:creationId xmlns:a16="http://schemas.microsoft.com/office/drawing/2014/main" id="{DE34B40F-A9E3-4B5C-B3AC-1A84236F34A0}"/>
              </a:ext>
            </a:extLst>
          </p:cNvPr>
          <p:cNvSpPr>
            <a:spLocks noChangeShapeType="1"/>
          </p:cNvSpPr>
          <p:nvPr/>
        </p:nvSpPr>
        <p:spPr bwMode="auto">
          <a:xfrm flipV="1">
            <a:off x="3009900"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5" name="Line 19">
            <a:extLst>
              <a:ext uri="{FF2B5EF4-FFF2-40B4-BE49-F238E27FC236}">
                <a16:creationId xmlns:a16="http://schemas.microsoft.com/office/drawing/2014/main" id="{9B6E70A0-9B75-4E74-BA82-B39AC55EC593}"/>
              </a:ext>
            </a:extLst>
          </p:cNvPr>
          <p:cNvSpPr>
            <a:spLocks noChangeShapeType="1"/>
          </p:cNvSpPr>
          <p:nvPr/>
        </p:nvSpPr>
        <p:spPr bwMode="auto">
          <a:xfrm>
            <a:off x="3009900"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6" name="Rectangle 20">
            <a:extLst>
              <a:ext uri="{FF2B5EF4-FFF2-40B4-BE49-F238E27FC236}">
                <a16:creationId xmlns:a16="http://schemas.microsoft.com/office/drawing/2014/main" id="{547ABC56-AC54-4B55-B13E-3CB0BDDA5A9A}"/>
              </a:ext>
            </a:extLst>
          </p:cNvPr>
          <p:cNvSpPr>
            <a:spLocks noChangeArrowheads="1"/>
          </p:cNvSpPr>
          <p:nvPr/>
        </p:nvSpPr>
        <p:spPr bwMode="auto">
          <a:xfrm>
            <a:off x="2981325"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1</a:t>
            </a:r>
            <a:endParaRPr lang="en-US" altLang="en-US">
              <a:latin typeface="Arial" panose="020B0604020202020204" pitchFamily="34" charset="0"/>
            </a:endParaRPr>
          </a:p>
        </p:txBody>
      </p:sp>
      <p:sp>
        <p:nvSpPr>
          <p:cNvPr id="5137" name="Line 21">
            <a:extLst>
              <a:ext uri="{FF2B5EF4-FFF2-40B4-BE49-F238E27FC236}">
                <a16:creationId xmlns:a16="http://schemas.microsoft.com/office/drawing/2014/main" id="{5D47A0F1-3FAB-4D52-AF78-F4914E741349}"/>
              </a:ext>
            </a:extLst>
          </p:cNvPr>
          <p:cNvSpPr>
            <a:spLocks noChangeShapeType="1"/>
          </p:cNvSpPr>
          <p:nvPr/>
        </p:nvSpPr>
        <p:spPr bwMode="auto">
          <a:xfrm flipV="1">
            <a:off x="3419475"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8" name="Line 22">
            <a:extLst>
              <a:ext uri="{FF2B5EF4-FFF2-40B4-BE49-F238E27FC236}">
                <a16:creationId xmlns:a16="http://schemas.microsoft.com/office/drawing/2014/main" id="{A2A724B1-FAE5-42F4-9064-C68E7958E4FA}"/>
              </a:ext>
            </a:extLst>
          </p:cNvPr>
          <p:cNvSpPr>
            <a:spLocks noChangeShapeType="1"/>
          </p:cNvSpPr>
          <p:nvPr/>
        </p:nvSpPr>
        <p:spPr bwMode="auto">
          <a:xfrm>
            <a:off x="3419475"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9" name="Rectangle 23">
            <a:extLst>
              <a:ext uri="{FF2B5EF4-FFF2-40B4-BE49-F238E27FC236}">
                <a16:creationId xmlns:a16="http://schemas.microsoft.com/office/drawing/2014/main" id="{3D7272F7-C1B3-442A-9706-FB381B03DE9F}"/>
              </a:ext>
            </a:extLst>
          </p:cNvPr>
          <p:cNvSpPr>
            <a:spLocks noChangeArrowheads="1"/>
          </p:cNvSpPr>
          <p:nvPr/>
        </p:nvSpPr>
        <p:spPr bwMode="auto">
          <a:xfrm>
            <a:off x="3390900"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2</a:t>
            </a:r>
            <a:endParaRPr lang="en-US" altLang="en-US">
              <a:latin typeface="Arial" panose="020B0604020202020204" pitchFamily="34" charset="0"/>
            </a:endParaRPr>
          </a:p>
        </p:txBody>
      </p:sp>
      <p:sp>
        <p:nvSpPr>
          <p:cNvPr id="5140" name="Line 24">
            <a:extLst>
              <a:ext uri="{FF2B5EF4-FFF2-40B4-BE49-F238E27FC236}">
                <a16:creationId xmlns:a16="http://schemas.microsoft.com/office/drawing/2014/main" id="{2B3BB576-A640-47F9-B19D-E41AACB8E59B}"/>
              </a:ext>
            </a:extLst>
          </p:cNvPr>
          <p:cNvSpPr>
            <a:spLocks noChangeShapeType="1"/>
          </p:cNvSpPr>
          <p:nvPr/>
        </p:nvSpPr>
        <p:spPr bwMode="auto">
          <a:xfrm flipV="1">
            <a:off x="3838575"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1" name="Line 25">
            <a:extLst>
              <a:ext uri="{FF2B5EF4-FFF2-40B4-BE49-F238E27FC236}">
                <a16:creationId xmlns:a16="http://schemas.microsoft.com/office/drawing/2014/main" id="{A05EC49A-2657-4A14-AB68-5C4CF9BA1F2E}"/>
              </a:ext>
            </a:extLst>
          </p:cNvPr>
          <p:cNvSpPr>
            <a:spLocks noChangeShapeType="1"/>
          </p:cNvSpPr>
          <p:nvPr/>
        </p:nvSpPr>
        <p:spPr bwMode="auto">
          <a:xfrm>
            <a:off x="3838575"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2" name="Rectangle 26">
            <a:extLst>
              <a:ext uri="{FF2B5EF4-FFF2-40B4-BE49-F238E27FC236}">
                <a16:creationId xmlns:a16="http://schemas.microsoft.com/office/drawing/2014/main" id="{721B2A18-D636-4449-B100-9188C3E92270}"/>
              </a:ext>
            </a:extLst>
          </p:cNvPr>
          <p:cNvSpPr>
            <a:spLocks noChangeArrowheads="1"/>
          </p:cNvSpPr>
          <p:nvPr/>
        </p:nvSpPr>
        <p:spPr bwMode="auto">
          <a:xfrm>
            <a:off x="3810000"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3</a:t>
            </a:r>
            <a:endParaRPr lang="en-US" altLang="en-US">
              <a:latin typeface="Arial" panose="020B0604020202020204" pitchFamily="34" charset="0"/>
            </a:endParaRPr>
          </a:p>
        </p:txBody>
      </p:sp>
      <p:sp>
        <p:nvSpPr>
          <p:cNvPr id="5143" name="Line 27">
            <a:extLst>
              <a:ext uri="{FF2B5EF4-FFF2-40B4-BE49-F238E27FC236}">
                <a16:creationId xmlns:a16="http://schemas.microsoft.com/office/drawing/2014/main" id="{212AC50E-427F-4FCB-A472-D4C2633C9B76}"/>
              </a:ext>
            </a:extLst>
          </p:cNvPr>
          <p:cNvSpPr>
            <a:spLocks noChangeShapeType="1"/>
          </p:cNvSpPr>
          <p:nvPr/>
        </p:nvSpPr>
        <p:spPr bwMode="auto">
          <a:xfrm flipV="1">
            <a:off x="4248150"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4" name="Line 28">
            <a:extLst>
              <a:ext uri="{FF2B5EF4-FFF2-40B4-BE49-F238E27FC236}">
                <a16:creationId xmlns:a16="http://schemas.microsoft.com/office/drawing/2014/main" id="{CBD8CAEC-C53C-47A7-B1C8-4E9C9A92BB18}"/>
              </a:ext>
            </a:extLst>
          </p:cNvPr>
          <p:cNvSpPr>
            <a:spLocks noChangeShapeType="1"/>
          </p:cNvSpPr>
          <p:nvPr/>
        </p:nvSpPr>
        <p:spPr bwMode="auto">
          <a:xfrm>
            <a:off x="4248150"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5" name="Rectangle 29">
            <a:extLst>
              <a:ext uri="{FF2B5EF4-FFF2-40B4-BE49-F238E27FC236}">
                <a16:creationId xmlns:a16="http://schemas.microsoft.com/office/drawing/2014/main" id="{CCFBFDD7-7325-4A11-8D1D-6C9B2F97A27E}"/>
              </a:ext>
            </a:extLst>
          </p:cNvPr>
          <p:cNvSpPr>
            <a:spLocks noChangeArrowheads="1"/>
          </p:cNvSpPr>
          <p:nvPr/>
        </p:nvSpPr>
        <p:spPr bwMode="auto">
          <a:xfrm>
            <a:off x="4219575"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4</a:t>
            </a:r>
            <a:endParaRPr lang="en-US" altLang="en-US">
              <a:latin typeface="Arial" panose="020B0604020202020204" pitchFamily="34" charset="0"/>
            </a:endParaRPr>
          </a:p>
        </p:txBody>
      </p:sp>
      <p:sp>
        <p:nvSpPr>
          <p:cNvPr id="5146" name="Line 30">
            <a:extLst>
              <a:ext uri="{FF2B5EF4-FFF2-40B4-BE49-F238E27FC236}">
                <a16:creationId xmlns:a16="http://schemas.microsoft.com/office/drawing/2014/main" id="{FC7ECCDC-7B2E-4B3C-A6A5-1C4F4DA36EBE}"/>
              </a:ext>
            </a:extLst>
          </p:cNvPr>
          <p:cNvSpPr>
            <a:spLocks noChangeShapeType="1"/>
          </p:cNvSpPr>
          <p:nvPr/>
        </p:nvSpPr>
        <p:spPr bwMode="auto">
          <a:xfrm flipV="1">
            <a:off x="4667250"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7" name="Line 31">
            <a:extLst>
              <a:ext uri="{FF2B5EF4-FFF2-40B4-BE49-F238E27FC236}">
                <a16:creationId xmlns:a16="http://schemas.microsoft.com/office/drawing/2014/main" id="{1180C0D7-4277-4A09-B451-A492A4468371}"/>
              </a:ext>
            </a:extLst>
          </p:cNvPr>
          <p:cNvSpPr>
            <a:spLocks noChangeShapeType="1"/>
          </p:cNvSpPr>
          <p:nvPr/>
        </p:nvSpPr>
        <p:spPr bwMode="auto">
          <a:xfrm>
            <a:off x="4667250"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8" name="Rectangle 32">
            <a:extLst>
              <a:ext uri="{FF2B5EF4-FFF2-40B4-BE49-F238E27FC236}">
                <a16:creationId xmlns:a16="http://schemas.microsoft.com/office/drawing/2014/main" id="{7526B1B4-EDB8-4AC5-B735-DB44372F40DE}"/>
              </a:ext>
            </a:extLst>
          </p:cNvPr>
          <p:cNvSpPr>
            <a:spLocks noChangeArrowheads="1"/>
          </p:cNvSpPr>
          <p:nvPr/>
        </p:nvSpPr>
        <p:spPr bwMode="auto">
          <a:xfrm>
            <a:off x="4638675"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5</a:t>
            </a:r>
            <a:endParaRPr lang="en-US" altLang="en-US">
              <a:latin typeface="Arial" panose="020B0604020202020204" pitchFamily="34" charset="0"/>
            </a:endParaRPr>
          </a:p>
        </p:txBody>
      </p:sp>
      <p:sp>
        <p:nvSpPr>
          <p:cNvPr id="5149" name="Line 33">
            <a:extLst>
              <a:ext uri="{FF2B5EF4-FFF2-40B4-BE49-F238E27FC236}">
                <a16:creationId xmlns:a16="http://schemas.microsoft.com/office/drawing/2014/main" id="{E1950CC9-9916-46D4-AC4A-D56222FF501D}"/>
              </a:ext>
            </a:extLst>
          </p:cNvPr>
          <p:cNvSpPr>
            <a:spLocks noChangeShapeType="1"/>
          </p:cNvSpPr>
          <p:nvPr/>
        </p:nvSpPr>
        <p:spPr bwMode="auto">
          <a:xfrm flipV="1">
            <a:off x="5076825"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0" name="Line 34">
            <a:extLst>
              <a:ext uri="{FF2B5EF4-FFF2-40B4-BE49-F238E27FC236}">
                <a16:creationId xmlns:a16="http://schemas.microsoft.com/office/drawing/2014/main" id="{BBA7295A-5B64-4849-8DAF-2CB73E4A7258}"/>
              </a:ext>
            </a:extLst>
          </p:cNvPr>
          <p:cNvSpPr>
            <a:spLocks noChangeShapeType="1"/>
          </p:cNvSpPr>
          <p:nvPr/>
        </p:nvSpPr>
        <p:spPr bwMode="auto">
          <a:xfrm>
            <a:off x="5076825"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1" name="Rectangle 35">
            <a:extLst>
              <a:ext uri="{FF2B5EF4-FFF2-40B4-BE49-F238E27FC236}">
                <a16:creationId xmlns:a16="http://schemas.microsoft.com/office/drawing/2014/main" id="{10DB9860-FE87-43C5-B76B-7A9A4F1D8D58}"/>
              </a:ext>
            </a:extLst>
          </p:cNvPr>
          <p:cNvSpPr>
            <a:spLocks noChangeArrowheads="1"/>
          </p:cNvSpPr>
          <p:nvPr/>
        </p:nvSpPr>
        <p:spPr bwMode="auto">
          <a:xfrm>
            <a:off x="5048250"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6</a:t>
            </a:r>
            <a:endParaRPr lang="en-US" altLang="en-US">
              <a:latin typeface="Arial" panose="020B0604020202020204" pitchFamily="34" charset="0"/>
            </a:endParaRPr>
          </a:p>
        </p:txBody>
      </p:sp>
      <p:sp>
        <p:nvSpPr>
          <p:cNvPr id="5152" name="Line 36">
            <a:extLst>
              <a:ext uri="{FF2B5EF4-FFF2-40B4-BE49-F238E27FC236}">
                <a16:creationId xmlns:a16="http://schemas.microsoft.com/office/drawing/2014/main" id="{E2EF5C53-E17F-4910-AA85-9F85B8D99F7F}"/>
              </a:ext>
            </a:extLst>
          </p:cNvPr>
          <p:cNvSpPr>
            <a:spLocks noChangeShapeType="1"/>
          </p:cNvSpPr>
          <p:nvPr/>
        </p:nvSpPr>
        <p:spPr bwMode="auto">
          <a:xfrm flipV="1">
            <a:off x="5486400"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3" name="Line 37">
            <a:extLst>
              <a:ext uri="{FF2B5EF4-FFF2-40B4-BE49-F238E27FC236}">
                <a16:creationId xmlns:a16="http://schemas.microsoft.com/office/drawing/2014/main" id="{C120EEB4-791B-4A4F-A1A4-96A733EA1C99}"/>
              </a:ext>
            </a:extLst>
          </p:cNvPr>
          <p:cNvSpPr>
            <a:spLocks noChangeShapeType="1"/>
          </p:cNvSpPr>
          <p:nvPr/>
        </p:nvSpPr>
        <p:spPr bwMode="auto">
          <a:xfrm>
            <a:off x="5486400"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4" name="Rectangle 38">
            <a:extLst>
              <a:ext uri="{FF2B5EF4-FFF2-40B4-BE49-F238E27FC236}">
                <a16:creationId xmlns:a16="http://schemas.microsoft.com/office/drawing/2014/main" id="{B611610E-A3C8-4418-9EBB-17D98F4220A0}"/>
              </a:ext>
            </a:extLst>
          </p:cNvPr>
          <p:cNvSpPr>
            <a:spLocks noChangeArrowheads="1"/>
          </p:cNvSpPr>
          <p:nvPr/>
        </p:nvSpPr>
        <p:spPr bwMode="auto">
          <a:xfrm>
            <a:off x="5457825"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7</a:t>
            </a:r>
            <a:endParaRPr lang="en-US" altLang="en-US">
              <a:latin typeface="Arial" panose="020B0604020202020204" pitchFamily="34" charset="0"/>
            </a:endParaRPr>
          </a:p>
        </p:txBody>
      </p:sp>
      <p:sp>
        <p:nvSpPr>
          <p:cNvPr id="5155" name="Line 39">
            <a:extLst>
              <a:ext uri="{FF2B5EF4-FFF2-40B4-BE49-F238E27FC236}">
                <a16:creationId xmlns:a16="http://schemas.microsoft.com/office/drawing/2014/main" id="{1D1CC753-F44F-4551-8F78-040850D85767}"/>
              </a:ext>
            </a:extLst>
          </p:cNvPr>
          <p:cNvSpPr>
            <a:spLocks noChangeShapeType="1"/>
          </p:cNvSpPr>
          <p:nvPr/>
        </p:nvSpPr>
        <p:spPr bwMode="auto">
          <a:xfrm flipV="1">
            <a:off x="5905500"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6" name="Line 40">
            <a:extLst>
              <a:ext uri="{FF2B5EF4-FFF2-40B4-BE49-F238E27FC236}">
                <a16:creationId xmlns:a16="http://schemas.microsoft.com/office/drawing/2014/main" id="{87F6ED46-939E-40F5-9CFD-79B1FB64A909}"/>
              </a:ext>
            </a:extLst>
          </p:cNvPr>
          <p:cNvSpPr>
            <a:spLocks noChangeShapeType="1"/>
          </p:cNvSpPr>
          <p:nvPr/>
        </p:nvSpPr>
        <p:spPr bwMode="auto">
          <a:xfrm>
            <a:off x="5905500"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7" name="Rectangle 41">
            <a:extLst>
              <a:ext uri="{FF2B5EF4-FFF2-40B4-BE49-F238E27FC236}">
                <a16:creationId xmlns:a16="http://schemas.microsoft.com/office/drawing/2014/main" id="{BD5E4486-5C13-43E2-A0DB-4F39278D2786}"/>
              </a:ext>
            </a:extLst>
          </p:cNvPr>
          <p:cNvSpPr>
            <a:spLocks noChangeArrowheads="1"/>
          </p:cNvSpPr>
          <p:nvPr/>
        </p:nvSpPr>
        <p:spPr bwMode="auto">
          <a:xfrm>
            <a:off x="5876925"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8</a:t>
            </a:r>
            <a:endParaRPr lang="en-US" altLang="en-US">
              <a:latin typeface="Arial" panose="020B0604020202020204" pitchFamily="34" charset="0"/>
            </a:endParaRPr>
          </a:p>
        </p:txBody>
      </p:sp>
      <p:sp>
        <p:nvSpPr>
          <p:cNvPr id="5158" name="Line 42">
            <a:extLst>
              <a:ext uri="{FF2B5EF4-FFF2-40B4-BE49-F238E27FC236}">
                <a16:creationId xmlns:a16="http://schemas.microsoft.com/office/drawing/2014/main" id="{F3CC620A-2A96-497A-9605-E6E614E4783D}"/>
              </a:ext>
            </a:extLst>
          </p:cNvPr>
          <p:cNvSpPr>
            <a:spLocks noChangeShapeType="1"/>
          </p:cNvSpPr>
          <p:nvPr/>
        </p:nvSpPr>
        <p:spPr bwMode="auto">
          <a:xfrm flipV="1">
            <a:off x="6315075"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9" name="Line 43">
            <a:extLst>
              <a:ext uri="{FF2B5EF4-FFF2-40B4-BE49-F238E27FC236}">
                <a16:creationId xmlns:a16="http://schemas.microsoft.com/office/drawing/2014/main" id="{3C0A0764-2751-4B26-A318-5E93D8FAB72B}"/>
              </a:ext>
            </a:extLst>
          </p:cNvPr>
          <p:cNvSpPr>
            <a:spLocks noChangeShapeType="1"/>
          </p:cNvSpPr>
          <p:nvPr/>
        </p:nvSpPr>
        <p:spPr bwMode="auto">
          <a:xfrm>
            <a:off x="6315075"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0" name="Rectangle 44">
            <a:extLst>
              <a:ext uri="{FF2B5EF4-FFF2-40B4-BE49-F238E27FC236}">
                <a16:creationId xmlns:a16="http://schemas.microsoft.com/office/drawing/2014/main" id="{3227AFB3-7B4B-48FA-8D14-0F984CFF7458}"/>
              </a:ext>
            </a:extLst>
          </p:cNvPr>
          <p:cNvSpPr>
            <a:spLocks noChangeArrowheads="1"/>
          </p:cNvSpPr>
          <p:nvPr/>
        </p:nvSpPr>
        <p:spPr bwMode="auto">
          <a:xfrm>
            <a:off x="6286500" y="50196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9</a:t>
            </a:r>
            <a:endParaRPr lang="en-US" altLang="en-US">
              <a:latin typeface="Arial" panose="020B0604020202020204" pitchFamily="34" charset="0"/>
            </a:endParaRPr>
          </a:p>
        </p:txBody>
      </p:sp>
      <p:sp>
        <p:nvSpPr>
          <p:cNvPr id="5161" name="Line 45">
            <a:extLst>
              <a:ext uri="{FF2B5EF4-FFF2-40B4-BE49-F238E27FC236}">
                <a16:creationId xmlns:a16="http://schemas.microsoft.com/office/drawing/2014/main" id="{A9F5B6FA-CF34-4069-BAB1-13186ADDBDB6}"/>
              </a:ext>
            </a:extLst>
          </p:cNvPr>
          <p:cNvSpPr>
            <a:spLocks noChangeShapeType="1"/>
          </p:cNvSpPr>
          <p:nvPr/>
        </p:nvSpPr>
        <p:spPr bwMode="auto">
          <a:xfrm flipV="1">
            <a:off x="6734175" y="4943475"/>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2" name="Line 46">
            <a:extLst>
              <a:ext uri="{FF2B5EF4-FFF2-40B4-BE49-F238E27FC236}">
                <a16:creationId xmlns:a16="http://schemas.microsoft.com/office/drawing/2014/main" id="{733BA3DC-9C33-46AF-87A1-CF9C9C086377}"/>
              </a:ext>
            </a:extLst>
          </p:cNvPr>
          <p:cNvSpPr>
            <a:spLocks noChangeShapeType="1"/>
          </p:cNvSpPr>
          <p:nvPr/>
        </p:nvSpPr>
        <p:spPr bwMode="auto">
          <a:xfrm>
            <a:off x="6734175" y="17335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3" name="Rectangle 47">
            <a:extLst>
              <a:ext uri="{FF2B5EF4-FFF2-40B4-BE49-F238E27FC236}">
                <a16:creationId xmlns:a16="http://schemas.microsoft.com/office/drawing/2014/main" id="{EFEF3E87-CDF0-4B03-A9F1-E561ACEEC694}"/>
              </a:ext>
            </a:extLst>
          </p:cNvPr>
          <p:cNvSpPr>
            <a:spLocks noChangeArrowheads="1"/>
          </p:cNvSpPr>
          <p:nvPr/>
        </p:nvSpPr>
        <p:spPr bwMode="auto">
          <a:xfrm>
            <a:off x="6667500" y="5019675"/>
            <a:ext cx="190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10</a:t>
            </a:r>
            <a:endParaRPr lang="en-US" altLang="en-US">
              <a:latin typeface="Arial" panose="020B0604020202020204" pitchFamily="34" charset="0"/>
            </a:endParaRPr>
          </a:p>
        </p:txBody>
      </p:sp>
      <p:sp>
        <p:nvSpPr>
          <p:cNvPr id="5164" name="Line 48">
            <a:extLst>
              <a:ext uri="{FF2B5EF4-FFF2-40B4-BE49-F238E27FC236}">
                <a16:creationId xmlns:a16="http://schemas.microsoft.com/office/drawing/2014/main" id="{EB48B1F2-0297-4F45-86AA-01FFC970C234}"/>
              </a:ext>
            </a:extLst>
          </p:cNvPr>
          <p:cNvSpPr>
            <a:spLocks noChangeShapeType="1"/>
          </p:cNvSpPr>
          <p:nvPr/>
        </p:nvSpPr>
        <p:spPr bwMode="auto">
          <a:xfrm>
            <a:off x="2600325" y="499110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5" name="Line 49">
            <a:extLst>
              <a:ext uri="{FF2B5EF4-FFF2-40B4-BE49-F238E27FC236}">
                <a16:creationId xmlns:a16="http://schemas.microsoft.com/office/drawing/2014/main" id="{783038E1-3B71-4594-8E36-9969BAAAFA8A}"/>
              </a:ext>
            </a:extLst>
          </p:cNvPr>
          <p:cNvSpPr>
            <a:spLocks noChangeShapeType="1"/>
          </p:cNvSpPr>
          <p:nvPr/>
        </p:nvSpPr>
        <p:spPr bwMode="auto">
          <a:xfrm flipH="1">
            <a:off x="6686550" y="49911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6" name="Rectangle 50">
            <a:extLst>
              <a:ext uri="{FF2B5EF4-FFF2-40B4-BE49-F238E27FC236}">
                <a16:creationId xmlns:a16="http://schemas.microsoft.com/office/drawing/2014/main" id="{7CCFC6A0-809C-4325-B26F-7FD17817A7E4}"/>
              </a:ext>
            </a:extLst>
          </p:cNvPr>
          <p:cNvSpPr>
            <a:spLocks noChangeArrowheads="1"/>
          </p:cNvSpPr>
          <p:nvPr/>
        </p:nvSpPr>
        <p:spPr bwMode="auto">
          <a:xfrm>
            <a:off x="2457450" y="4914900"/>
            <a:ext cx="1619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-6</a:t>
            </a:r>
            <a:endParaRPr lang="en-US" altLang="en-US">
              <a:latin typeface="Arial" panose="020B0604020202020204" pitchFamily="34" charset="0"/>
            </a:endParaRPr>
          </a:p>
        </p:txBody>
      </p:sp>
      <p:sp>
        <p:nvSpPr>
          <p:cNvPr id="5167" name="Line 51">
            <a:extLst>
              <a:ext uri="{FF2B5EF4-FFF2-40B4-BE49-F238E27FC236}">
                <a16:creationId xmlns:a16="http://schemas.microsoft.com/office/drawing/2014/main" id="{C1E8BCE4-67B8-49E5-93B8-78F9049F164D}"/>
              </a:ext>
            </a:extLst>
          </p:cNvPr>
          <p:cNvSpPr>
            <a:spLocks noChangeShapeType="1"/>
          </p:cNvSpPr>
          <p:nvPr/>
        </p:nvSpPr>
        <p:spPr bwMode="auto">
          <a:xfrm>
            <a:off x="2600325" y="465772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8" name="Line 52">
            <a:extLst>
              <a:ext uri="{FF2B5EF4-FFF2-40B4-BE49-F238E27FC236}">
                <a16:creationId xmlns:a16="http://schemas.microsoft.com/office/drawing/2014/main" id="{859374FF-4DD3-4CFC-A16F-6B6C440E089F}"/>
              </a:ext>
            </a:extLst>
          </p:cNvPr>
          <p:cNvSpPr>
            <a:spLocks noChangeShapeType="1"/>
          </p:cNvSpPr>
          <p:nvPr/>
        </p:nvSpPr>
        <p:spPr bwMode="auto">
          <a:xfrm flipH="1">
            <a:off x="6686550" y="46577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9" name="Rectangle 53">
            <a:extLst>
              <a:ext uri="{FF2B5EF4-FFF2-40B4-BE49-F238E27FC236}">
                <a16:creationId xmlns:a16="http://schemas.microsoft.com/office/drawing/2014/main" id="{18E76D97-82E1-4403-B659-D67AF42DDF3B}"/>
              </a:ext>
            </a:extLst>
          </p:cNvPr>
          <p:cNvSpPr>
            <a:spLocks noChangeArrowheads="1"/>
          </p:cNvSpPr>
          <p:nvPr/>
        </p:nvSpPr>
        <p:spPr bwMode="auto">
          <a:xfrm>
            <a:off x="2457450" y="4581525"/>
            <a:ext cx="1619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-4</a:t>
            </a:r>
            <a:endParaRPr lang="en-US" altLang="en-US">
              <a:latin typeface="Arial" panose="020B0604020202020204" pitchFamily="34" charset="0"/>
            </a:endParaRPr>
          </a:p>
        </p:txBody>
      </p:sp>
      <p:sp>
        <p:nvSpPr>
          <p:cNvPr id="5170" name="Line 54">
            <a:extLst>
              <a:ext uri="{FF2B5EF4-FFF2-40B4-BE49-F238E27FC236}">
                <a16:creationId xmlns:a16="http://schemas.microsoft.com/office/drawing/2014/main" id="{C191BE7D-0B30-4EFC-A88F-884E5EF15343}"/>
              </a:ext>
            </a:extLst>
          </p:cNvPr>
          <p:cNvSpPr>
            <a:spLocks noChangeShapeType="1"/>
          </p:cNvSpPr>
          <p:nvPr/>
        </p:nvSpPr>
        <p:spPr bwMode="auto">
          <a:xfrm>
            <a:off x="2600325" y="43338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1" name="Line 55">
            <a:extLst>
              <a:ext uri="{FF2B5EF4-FFF2-40B4-BE49-F238E27FC236}">
                <a16:creationId xmlns:a16="http://schemas.microsoft.com/office/drawing/2014/main" id="{8667D84E-F43E-4FC6-833E-6F30ABBA3263}"/>
              </a:ext>
            </a:extLst>
          </p:cNvPr>
          <p:cNvSpPr>
            <a:spLocks noChangeShapeType="1"/>
          </p:cNvSpPr>
          <p:nvPr/>
        </p:nvSpPr>
        <p:spPr bwMode="auto">
          <a:xfrm flipH="1">
            <a:off x="6686550" y="433387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2" name="Rectangle 56">
            <a:extLst>
              <a:ext uri="{FF2B5EF4-FFF2-40B4-BE49-F238E27FC236}">
                <a16:creationId xmlns:a16="http://schemas.microsoft.com/office/drawing/2014/main" id="{49F689B2-59B4-4724-BCA5-55C116FB6246}"/>
              </a:ext>
            </a:extLst>
          </p:cNvPr>
          <p:cNvSpPr>
            <a:spLocks noChangeArrowheads="1"/>
          </p:cNvSpPr>
          <p:nvPr/>
        </p:nvSpPr>
        <p:spPr bwMode="auto">
          <a:xfrm>
            <a:off x="2457450" y="4257675"/>
            <a:ext cx="1619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-2</a:t>
            </a:r>
            <a:endParaRPr lang="en-US" altLang="en-US">
              <a:latin typeface="Arial" panose="020B0604020202020204" pitchFamily="34" charset="0"/>
            </a:endParaRPr>
          </a:p>
        </p:txBody>
      </p:sp>
      <p:sp>
        <p:nvSpPr>
          <p:cNvPr id="5173" name="Line 57">
            <a:extLst>
              <a:ext uri="{FF2B5EF4-FFF2-40B4-BE49-F238E27FC236}">
                <a16:creationId xmlns:a16="http://schemas.microsoft.com/office/drawing/2014/main" id="{24611708-5FF7-440E-99BD-0EF33891E173}"/>
              </a:ext>
            </a:extLst>
          </p:cNvPr>
          <p:cNvSpPr>
            <a:spLocks noChangeShapeType="1"/>
          </p:cNvSpPr>
          <p:nvPr/>
        </p:nvSpPr>
        <p:spPr bwMode="auto">
          <a:xfrm>
            <a:off x="2600325" y="401002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4" name="Line 58">
            <a:extLst>
              <a:ext uri="{FF2B5EF4-FFF2-40B4-BE49-F238E27FC236}">
                <a16:creationId xmlns:a16="http://schemas.microsoft.com/office/drawing/2014/main" id="{A448352F-D67F-443B-9123-B094737F2E8D}"/>
              </a:ext>
            </a:extLst>
          </p:cNvPr>
          <p:cNvSpPr>
            <a:spLocks noChangeShapeType="1"/>
          </p:cNvSpPr>
          <p:nvPr/>
        </p:nvSpPr>
        <p:spPr bwMode="auto">
          <a:xfrm flipH="1">
            <a:off x="6686550" y="40100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5" name="Rectangle 59">
            <a:extLst>
              <a:ext uri="{FF2B5EF4-FFF2-40B4-BE49-F238E27FC236}">
                <a16:creationId xmlns:a16="http://schemas.microsoft.com/office/drawing/2014/main" id="{EF4FB642-50BB-47CB-8E58-E02F04AB33A8}"/>
              </a:ext>
            </a:extLst>
          </p:cNvPr>
          <p:cNvSpPr>
            <a:spLocks noChangeArrowheads="1"/>
          </p:cNvSpPr>
          <p:nvPr/>
        </p:nvSpPr>
        <p:spPr bwMode="auto">
          <a:xfrm>
            <a:off x="2495550" y="393382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0</a:t>
            </a:r>
            <a:endParaRPr lang="en-US" altLang="en-US">
              <a:latin typeface="Arial" panose="020B0604020202020204" pitchFamily="34" charset="0"/>
            </a:endParaRPr>
          </a:p>
        </p:txBody>
      </p:sp>
      <p:sp>
        <p:nvSpPr>
          <p:cNvPr id="5176" name="Line 60">
            <a:extLst>
              <a:ext uri="{FF2B5EF4-FFF2-40B4-BE49-F238E27FC236}">
                <a16:creationId xmlns:a16="http://schemas.microsoft.com/office/drawing/2014/main" id="{5460DB2F-1E03-4DE6-8B3F-73488BB6DA02}"/>
              </a:ext>
            </a:extLst>
          </p:cNvPr>
          <p:cNvSpPr>
            <a:spLocks noChangeShapeType="1"/>
          </p:cNvSpPr>
          <p:nvPr/>
        </p:nvSpPr>
        <p:spPr bwMode="auto">
          <a:xfrm>
            <a:off x="2600325" y="36861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7" name="Line 61">
            <a:extLst>
              <a:ext uri="{FF2B5EF4-FFF2-40B4-BE49-F238E27FC236}">
                <a16:creationId xmlns:a16="http://schemas.microsoft.com/office/drawing/2014/main" id="{9A7353C3-DA7E-4C02-9FA2-AC6B46A00E4C}"/>
              </a:ext>
            </a:extLst>
          </p:cNvPr>
          <p:cNvSpPr>
            <a:spLocks noChangeShapeType="1"/>
          </p:cNvSpPr>
          <p:nvPr/>
        </p:nvSpPr>
        <p:spPr bwMode="auto">
          <a:xfrm flipH="1">
            <a:off x="6686550" y="368617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8" name="Rectangle 62">
            <a:extLst>
              <a:ext uri="{FF2B5EF4-FFF2-40B4-BE49-F238E27FC236}">
                <a16:creationId xmlns:a16="http://schemas.microsoft.com/office/drawing/2014/main" id="{08A91CB3-A34B-46D9-92A5-E35485D675D0}"/>
              </a:ext>
            </a:extLst>
          </p:cNvPr>
          <p:cNvSpPr>
            <a:spLocks noChangeArrowheads="1"/>
          </p:cNvSpPr>
          <p:nvPr/>
        </p:nvSpPr>
        <p:spPr bwMode="auto">
          <a:xfrm>
            <a:off x="2495550" y="360997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2</a:t>
            </a:r>
            <a:endParaRPr lang="en-US" altLang="en-US">
              <a:latin typeface="Arial" panose="020B0604020202020204" pitchFamily="34" charset="0"/>
            </a:endParaRPr>
          </a:p>
        </p:txBody>
      </p:sp>
      <p:sp>
        <p:nvSpPr>
          <p:cNvPr id="5179" name="Line 63">
            <a:extLst>
              <a:ext uri="{FF2B5EF4-FFF2-40B4-BE49-F238E27FC236}">
                <a16:creationId xmlns:a16="http://schemas.microsoft.com/office/drawing/2014/main" id="{E2A68179-CF18-42CC-9EE0-CC8A15BF12B0}"/>
              </a:ext>
            </a:extLst>
          </p:cNvPr>
          <p:cNvSpPr>
            <a:spLocks noChangeShapeType="1"/>
          </p:cNvSpPr>
          <p:nvPr/>
        </p:nvSpPr>
        <p:spPr bwMode="auto">
          <a:xfrm>
            <a:off x="2600325" y="336232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0" name="Line 64">
            <a:extLst>
              <a:ext uri="{FF2B5EF4-FFF2-40B4-BE49-F238E27FC236}">
                <a16:creationId xmlns:a16="http://schemas.microsoft.com/office/drawing/2014/main" id="{70DF91E8-F426-40A4-A4C9-6098D0E256F7}"/>
              </a:ext>
            </a:extLst>
          </p:cNvPr>
          <p:cNvSpPr>
            <a:spLocks noChangeShapeType="1"/>
          </p:cNvSpPr>
          <p:nvPr/>
        </p:nvSpPr>
        <p:spPr bwMode="auto">
          <a:xfrm flipH="1">
            <a:off x="6686550" y="33623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1" name="Rectangle 65">
            <a:extLst>
              <a:ext uri="{FF2B5EF4-FFF2-40B4-BE49-F238E27FC236}">
                <a16:creationId xmlns:a16="http://schemas.microsoft.com/office/drawing/2014/main" id="{481D168D-6B6A-4236-9007-3392A235A937}"/>
              </a:ext>
            </a:extLst>
          </p:cNvPr>
          <p:cNvSpPr>
            <a:spLocks noChangeArrowheads="1"/>
          </p:cNvSpPr>
          <p:nvPr/>
        </p:nvSpPr>
        <p:spPr bwMode="auto">
          <a:xfrm>
            <a:off x="2495550" y="3286125"/>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4</a:t>
            </a:r>
            <a:endParaRPr lang="en-US" altLang="en-US">
              <a:latin typeface="Arial" panose="020B0604020202020204" pitchFamily="34" charset="0"/>
            </a:endParaRPr>
          </a:p>
        </p:txBody>
      </p:sp>
      <p:sp>
        <p:nvSpPr>
          <p:cNvPr id="5182" name="Line 66">
            <a:extLst>
              <a:ext uri="{FF2B5EF4-FFF2-40B4-BE49-F238E27FC236}">
                <a16:creationId xmlns:a16="http://schemas.microsoft.com/office/drawing/2014/main" id="{59A61A64-EFE5-4EDC-BF37-76CA9723DA97}"/>
              </a:ext>
            </a:extLst>
          </p:cNvPr>
          <p:cNvSpPr>
            <a:spLocks noChangeShapeType="1"/>
          </p:cNvSpPr>
          <p:nvPr/>
        </p:nvSpPr>
        <p:spPr bwMode="auto">
          <a:xfrm>
            <a:off x="2600325" y="30289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3" name="Line 67">
            <a:extLst>
              <a:ext uri="{FF2B5EF4-FFF2-40B4-BE49-F238E27FC236}">
                <a16:creationId xmlns:a16="http://schemas.microsoft.com/office/drawing/2014/main" id="{342DD804-4D1D-4735-BFD2-D1E6BE8FDF96}"/>
              </a:ext>
            </a:extLst>
          </p:cNvPr>
          <p:cNvSpPr>
            <a:spLocks noChangeShapeType="1"/>
          </p:cNvSpPr>
          <p:nvPr/>
        </p:nvSpPr>
        <p:spPr bwMode="auto">
          <a:xfrm flipH="1">
            <a:off x="6686550" y="30289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4" name="Rectangle 68">
            <a:extLst>
              <a:ext uri="{FF2B5EF4-FFF2-40B4-BE49-F238E27FC236}">
                <a16:creationId xmlns:a16="http://schemas.microsoft.com/office/drawing/2014/main" id="{EFAB0F8E-E3F8-4624-84DD-A14E8F7F0836}"/>
              </a:ext>
            </a:extLst>
          </p:cNvPr>
          <p:cNvSpPr>
            <a:spLocks noChangeArrowheads="1"/>
          </p:cNvSpPr>
          <p:nvPr/>
        </p:nvSpPr>
        <p:spPr bwMode="auto">
          <a:xfrm>
            <a:off x="2495550" y="2952750"/>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6</a:t>
            </a:r>
            <a:endParaRPr lang="en-US" altLang="en-US">
              <a:latin typeface="Arial" panose="020B0604020202020204" pitchFamily="34" charset="0"/>
            </a:endParaRPr>
          </a:p>
        </p:txBody>
      </p:sp>
      <p:sp>
        <p:nvSpPr>
          <p:cNvPr id="5185" name="Line 69">
            <a:extLst>
              <a:ext uri="{FF2B5EF4-FFF2-40B4-BE49-F238E27FC236}">
                <a16:creationId xmlns:a16="http://schemas.microsoft.com/office/drawing/2014/main" id="{5E170F4A-853F-4A9F-BDDE-1F032AC6FB1A}"/>
              </a:ext>
            </a:extLst>
          </p:cNvPr>
          <p:cNvSpPr>
            <a:spLocks noChangeShapeType="1"/>
          </p:cNvSpPr>
          <p:nvPr/>
        </p:nvSpPr>
        <p:spPr bwMode="auto">
          <a:xfrm>
            <a:off x="2600325" y="270510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6" name="Line 70">
            <a:extLst>
              <a:ext uri="{FF2B5EF4-FFF2-40B4-BE49-F238E27FC236}">
                <a16:creationId xmlns:a16="http://schemas.microsoft.com/office/drawing/2014/main" id="{FE3771E2-7BF7-4F4D-9FC0-205F21C06452}"/>
              </a:ext>
            </a:extLst>
          </p:cNvPr>
          <p:cNvSpPr>
            <a:spLocks noChangeShapeType="1"/>
          </p:cNvSpPr>
          <p:nvPr/>
        </p:nvSpPr>
        <p:spPr bwMode="auto">
          <a:xfrm flipH="1">
            <a:off x="6686550" y="27051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7" name="Rectangle 71">
            <a:extLst>
              <a:ext uri="{FF2B5EF4-FFF2-40B4-BE49-F238E27FC236}">
                <a16:creationId xmlns:a16="http://schemas.microsoft.com/office/drawing/2014/main" id="{8F2C042D-AC3F-4946-B6B1-387CDB9DB9AC}"/>
              </a:ext>
            </a:extLst>
          </p:cNvPr>
          <p:cNvSpPr>
            <a:spLocks noChangeArrowheads="1"/>
          </p:cNvSpPr>
          <p:nvPr/>
        </p:nvSpPr>
        <p:spPr bwMode="auto">
          <a:xfrm>
            <a:off x="2495550" y="2628900"/>
            <a:ext cx="1238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8</a:t>
            </a:r>
            <a:endParaRPr lang="en-US" altLang="en-US">
              <a:latin typeface="Arial" panose="020B0604020202020204" pitchFamily="34" charset="0"/>
            </a:endParaRPr>
          </a:p>
        </p:txBody>
      </p:sp>
      <p:sp>
        <p:nvSpPr>
          <p:cNvPr id="5188" name="Line 72">
            <a:extLst>
              <a:ext uri="{FF2B5EF4-FFF2-40B4-BE49-F238E27FC236}">
                <a16:creationId xmlns:a16="http://schemas.microsoft.com/office/drawing/2014/main" id="{4F629020-E0F9-4333-8529-608B7BA0B343}"/>
              </a:ext>
            </a:extLst>
          </p:cNvPr>
          <p:cNvSpPr>
            <a:spLocks noChangeShapeType="1"/>
          </p:cNvSpPr>
          <p:nvPr/>
        </p:nvSpPr>
        <p:spPr bwMode="auto">
          <a:xfrm>
            <a:off x="2600325" y="23812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9" name="Line 73">
            <a:extLst>
              <a:ext uri="{FF2B5EF4-FFF2-40B4-BE49-F238E27FC236}">
                <a16:creationId xmlns:a16="http://schemas.microsoft.com/office/drawing/2014/main" id="{EB9F957F-1EEC-4BF1-88BA-F6804F89B470}"/>
              </a:ext>
            </a:extLst>
          </p:cNvPr>
          <p:cNvSpPr>
            <a:spLocks noChangeShapeType="1"/>
          </p:cNvSpPr>
          <p:nvPr/>
        </p:nvSpPr>
        <p:spPr bwMode="auto">
          <a:xfrm flipH="1">
            <a:off x="6686550" y="23812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0" name="Rectangle 74">
            <a:extLst>
              <a:ext uri="{FF2B5EF4-FFF2-40B4-BE49-F238E27FC236}">
                <a16:creationId xmlns:a16="http://schemas.microsoft.com/office/drawing/2014/main" id="{FEDBF869-738F-4901-821B-DF7636793045}"/>
              </a:ext>
            </a:extLst>
          </p:cNvPr>
          <p:cNvSpPr>
            <a:spLocks noChangeArrowheads="1"/>
          </p:cNvSpPr>
          <p:nvPr/>
        </p:nvSpPr>
        <p:spPr bwMode="auto">
          <a:xfrm>
            <a:off x="2428875" y="2305050"/>
            <a:ext cx="190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10</a:t>
            </a:r>
            <a:endParaRPr lang="en-US" altLang="en-US">
              <a:latin typeface="Arial" panose="020B0604020202020204" pitchFamily="34" charset="0"/>
            </a:endParaRPr>
          </a:p>
        </p:txBody>
      </p:sp>
      <p:sp>
        <p:nvSpPr>
          <p:cNvPr id="5191" name="Line 75">
            <a:extLst>
              <a:ext uri="{FF2B5EF4-FFF2-40B4-BE49-F238E27FC236}">
                <a16:creationId xmlns:a16="http://schemas.microsoft.com/office/drawing/2014/main" id="{3161EF31-5661-4E29-9F41-33A832905EAD}"/>
              </a:ext>
            </a:extLst>
          </p:cNvPr>
          <p:cNvSpPr>
            <a:spLocks noChangeShapeType="1"/>
          </p:cNvSpPr>
          <p:nvPr/>
        </p:nvSpPr>
        <p:spPr bwMode="auto">
          <a:xfrm>
            <a:off x="2600325" y="205740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2" name="Line 76">
            <a:extLst>
              <a:ext uri="{FF2B5EF4-FFF2-40B4-BE49-F238E27FC236}">
                <a16:creationId xmlns:a16="http://schemas.microsoft.com/office/drawing/2014/main" id="{4BA135B6-73E6-48A9-B1A6-33CC71EE1872}"/>
              </a:ext>
            </a:extLst>
          </p:cNvPr>
          <p:cNvSpPr>
            <a:spLocks noChangeShapeType="1"/>
          </p:cNvSpPr>
          <p:nvPr/>
        </p:nvSpPr>
        <p:spPr bwMode="auto">
          <a:xfrm flipH="1">
            <a:off x="6686550" y="20574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3" name="Rectangle 77">
            <a:extLst>
              <a:ext uri="{FF2B5EF4-FFF2-40B4-BE49-F238E27FC236}">
                <a16:creationId xmlns:a16="http://schemas.microsoft.com/office/drawing/2014/main" id="{F245F390-E92A-4069-B6B8-0099606289C3}"/>
              </a:ext>
            </a:extLst>
          </p:cNvPr>
          <p:cNvSpPr>
            <a:spLocks noChangeArrowheads="1"/>
          </p:cNvSpPr>
          <p:nvPr/>
        </p:nvSpPr>
        <p:spPr bwMode="auto">
          <a:xfrm>
            <a:off x="2428875" y="1981200"/>
            <a:ext cx="190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12</a:t>
            </a:r>
            <a:endParaRPr lang="en-US" altLang="en-US">
              <a:latin typeface="Arial" panose="020B0604020202020204" pitchFamily="34" charset="0"/>
            </a:endParaRPr>
          </a:p>
        </p:txBody>
      </p:sp>
      <p:sp>
        <p:nvSpPr>
          <p:cNvPr id="5194" name="Line 78">
            <a:extLst>
              <a:ext uri="{FF2B5EF4-FFF2-40B4-BE49-F238E27FC236}">
                <a16:creationId xmlns:a16="http://schemas.microsoft.com/office/drawing/2014/main" id="{184E04E3-9F35-4CC0-81BA-67BAF8368756}"/>
              </a:ext>
            </a:extLst>
          </p:cNvPr>
          <p:cNvSpPr>
            <a:spLocks noChangeShapeType="1"/>
          </p:cNvSpPr>
          <p:nvPr/>
        </p:nvSpPr>
        <p:spPr bwMode="auto">
          <a:xfrm>
            <a:off x="2600325" y="17335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5" name="Line 79">
            <a:extLst>
              <a:ext uri="{FF2B5EF4-FFF2-40B4-BE49-F238E27FC236}">
                <a16:creationId xmlns:a16="http://schemas.microsoft.com/office/drawing/2014/main" id="{8BFC96B9-197B-4ED3-BB66-A935F9FF157F}"/>
              </a:ext>
            </a:extLst>
          </p:cNvPr>
          <p:cNvSpPr>
            <a:spLocks noChangeShapeType="1"/>
          </p:cNvSpPr>
          <p:nvPr/>
        </p:nvSpPr>
        <p:spPr bwMode="auto">
          <a:xfrm flipH="1">
            <a:off x="6686550" y="17335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6" name="Rectangle 80">
            <a:extLst>
              <a:ext uri="{FF2B5EF4-FFF2-40B4-BE49-F238E27FC236}">
                <a16:creationId xmlns:a16="http://schemas.microsoft.com/office/drawing/2014/main" id="{DAB9915B-9AD8-4AE0-866E-E5924B23F2BD}"/>
              </a:ext>
            </a:extLst>
          </p:cNvPr>
          <p:cNvSpPr>
            <a:spLocks noChangeArrowheads="1"/>
          </p:cNvSpPr>
          <p:nvPr/>
        </p:nvSpPr>
        <p:spPr bwMode="auto">
          <a:xfrm>
            <a:off x="2428875" y="1657350"/>
            <a:ext cx="1905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sz="1000">
                <a:solidFill>
                  <a:srgbClr val="000000"/>
                </a:solidFill>
                <a:latin typeface="Helvetica" panose="020B0604020202020204" pitchFamily="34" charset="0"/>
              </a:rPr>
              <a:t>14</a:t>
            </a:r>
            <a:endParaRPr lang="en-US" altLang="en-US">
              <a:latin typeface="Arial" panose="020B0604020202020204" pitchFamily="34" charset="0"/>
            </a:endParaRPr>
          </a:p>
        </p:txBody>
      </p:sp>
      <p:sp>
        <p:nvSpPr>
          <p:cNvPr id="5197" name="Line 81">
            <a:extLst>
              <a:ext uri="{FF2B5EF4-FFF2-40B4-BE49-F238E27FC236}">
                <a16:creationId xmlns:a16="http://schemas.microsoft.com/office/drawing/2014/main" id="{9B616A25-EEEA-4CA2-9A91-C34D3CD6E0C7}"/>
              </a:ext>
            </a:extLst>
          </p:cNvPr>
          <p:cNvSpPr>
            <a:spLocks noChangeShapeType="1"/>
          </p:cNvSpPr>
          <p:nvPr/>
        </p:nvSpPr>
        <p:spPr bwMode="auto">
          <a:xfrm>
            <a:off x="2600325" y="1733550"/>
            <a:ext cx="41338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8" name="Line 82">
            <a:extLst>
              <a:ext uri="{FF2B5EF4-FFF2-40B4-BE49-F238E27FC236}">
                <a16:creationId xmlns:a16="http://schemas.microsoft.com/office/drawing/2014/main" id="{8CEDB19B-3BB6-4193-8B2E-A3719BA656C3}"/>
              </a:ext>
            </a:extLst>
          </p:cNvPr>
          <p:cNvSpPr>
            <a:spLocks noChangeShapeType="1"/>
          </p:cNvSpPr>
          <p:nvPr/>
        </p:nvSpPr>
        <p:spPr bwMode="auto">
          <a:xfrm>
            <a:off x="2600325" y="4991100"/>
            <a:ext cx="41338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9" name="Line 83">
            <a:extLst>
              <a:ext uri="{FF2B5EF4-FFF2-40B4-BE49-F238E27FC236}">
                <a16:creationId xmlns:a16="http://schemas.microsoft.com/office/drawing/2014/main" id="{B9744309-1A23-4C90-82EA-148C1B0C5FF6}"/>
              </a:ext>
            </a:extLst>
          </p:cNvPr>
          <p:cNvSpPr>
            <a:spLocks noChangeShapeType="1"/>
          </p:cNvSpPr>
          <p:nvPr/>
        </p:nvSpPr>
        <p:spPr bwMode="auto">
          <a:xfrm flipV="1">
            <a:off x="6734175" y="1733550"/>
            <a:ext cx="1588" cy="3257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00" name="Line 84">
            <a:extLst>
              <a:ext uri="{FF2B5EF4-FFF2-40B4-BE49-F238E27FC236}">
                <a16:creationId xmlns:a16="http://schemas.microsoft.com/office/drawing/2014/main" id="{BAF5463B-5B0F-49E1-BB90-14618CD8C83E}"/>
              </a:ext>
            </a:extLst>
          </p:cNvPr>
          <p:cNvSpPr>
            <a:spLocks noChangeShapeType="1"/>
          </p:cNvSpPr>
          <p:nvPr/>
        </p:nvSpPr>
        <p:spPr bwMode="auto">
          <a:xfrm flipV="1">
            <a:off x="2600325" y="1733550"/>
            <a:ext cx="1588" cy="32575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01" name="Freeform 85">
            <a:extLst>
              <a:ext uri="{FF2B5EF4-FFF2-40B4-BE49-F238E27FC236}">
                <a16:creationId xmlns:a16="http://schemas.microsoft.com/office/drawing/2014/main" id="{A122950E-591D-4949-A616-469F1889A5AC}"/>
              </a:ext>
            </a:extLst>
          </p:cNvPr>
          <p:cNvSpPr>
            <a:spLocks/>
          </p:cNvSpPr>
          <p:nvPr/>
        </p:nvSpPr>
        <p:spPr bwMode="auto">
          <a:xfrm>
            <a:off x="2600325" y="3981450"/>
            <a:ext cx="1047750" cy="57150"/>
          </a:xfrm>
          <a:custGeom>
            <a:avLst/>
            <a:gdLst>
              <a:gd name="T0" fmla="*/ 12 w 660"/>
              <a:gd name="T1" fmla="*/ 18 h 36"/>
              <a:gd name="T2" fmla="*/ 30 w 660"/>
              <a:gd name="T3" fmla="*/ 18 h 36"/>
              <a:gd name="T4" fmla="*/ 48 w 660"/>
              <a:gd name="T5" fmla="*/ 18 h 36"/>
              <a:gd name="T6" fmla="*/ 66 w 660"/>
              <a:gd name="T7" fmla="*/ 18 h 36"/>
              <a:gd name="T8" fmla="*/ 84 w 660"/>
              <a:gd name="T9" fmla="*/ 18 h 36"/>
              <a:gd name="T10" fmla="*/ 102 w 660"/>
              <a:gd name="T11" fmla="*/ 18 h 36"/>
              <a:gd name="T12" fmla="*/ 120 w 660"/>
              <a:gd name="T13" fmla="*/ 18 h 36"/>
              <a:gd name="T14" fmla="*/ 138 w 660"/>
              <a:gd name="T15" fmla="*/ 18 h 36"/>
              <a:gd name="T16" fmla="*/ 156 w 660"/>
              <a:gd name="T17" fmla="*/ 18 h 36"/>
              <a:gd name="T18" fmla="*/ 174 w 660"/>
              <a:gd name="T19" fmla="*/ 18 h 36"/>
              <a:gd name="T20" fmla="*/ 192 w 660"/>
              <a:gd name="T21" fmla="*/ 18 h 36"/>
              <a:gd name="T22" fmla="*/ 210 w 660"/>
              <a:gd name="T23" fmla="*/ 18 h 36"/>
              <a:gd name="T24" fmla="*/ 228 w 660"/>
              <a:gd name="T25" fmla="*/ 18 h 36"/>
              <a:gd name="T26" fmla="*/ 246 w 660"/>
              <a:gd name="T27" fmla="*/ 18 h 36"/>
              <a:gd name="T28" fmla="*/ 264 w 660"/>
              <a:gd name="T29" fmla="*/ 18 h 36"/>
              <a:gd name="T30" fmla="*/ 282 w 660"/>
              <a:gd name="T31" fmla="*/ 18 h 36"/>
              <a:gd name="T32" fmla="*/ 300 w 660"/>
              <a:gd name="T33" fmla="*/ 18 h 36"/>
              <a:gd name="T34" fmla="*/ 318 w 660"/>
              <a:gd name="T35" fmla="*/ 18 h 36"/>
              <a:gd name="T36" fmla="*/ 336 w 660"/>
              <a:gd name="T37" fmla="*/ 18 h 36"/>
              <a:gd name="T38" fmla="*/ 354 w 660"/>
              <a:gd name="T39" fmla="*/ 18 h 36"/>
              <a:gd name="T40" fmla="*/ 372 w 660"/>
              <a:gd name="T41" fmla="*/ 18 h 36"/>
              <a:gd name="T42" fmla="*/ 390 w 660"/>
              <a:gd name="T43" fmla="*/ 18 h 36"/>
              <a:gd name="T44" fmla="*/ 408 w 660"/>
              <a:gd name="T45" fmla="*/ 18 h 36"/>
              <a:gd name="T46" fmla="*/ 426 w 660"/>
              <a:gd name="T47" fmla="*/ 18 h 36"/>
              <a:gd name="T48" fmla="*/ 444 w 660"/>
              <a:gd name="T49" fmla="*/ 18 h 36"/>
              <a:gd name="T50" fmla="*/ 462 w 660"/>
              <a:gd name="T51" fmla="*/ 18 h 36"/>
              <a:gd name="T52" fmla="*/ 480 w 660"/>
              <a:gd name="T53" fmla="*/ 18 h 36"/>
              <a:gd name="T54" fmla="*/ 498 w 660"/>
              <a:gd name="T55" fmla="*/ 18 h 36"/>
              <a:gd name="T56" fmla="*/ 516 w 660"/>
              <a:gd name="T57" fmla="*/ 18 h 36"/>
              <a:gd name="T58" fmla="*/ 534 w 660"/>
              <a:gd name="T59" fmla="*/ 18 h 36"/>
              <a:gd name="T60" fmla="*/ 552 w 660"/>
              <a:gd name="T61" fmla="*/ 18 h 36"/>
              <a:gd name="T62" fmla="*/ 570 w 660"/>
              <a:gd name="T63" fmla="*/ 18 h 36"/>
              <a:gd name="T64" fmla="*/ 582 w 660"/>
              <a:gd name="T65" fmla="*/ 12 h 36"/>
              <a:gd name="T66" fmla="*/ 588 w 660"/>
              <a:gd name="T67" fmla="*/ 24 h 36"/>
              <a:gd name="T68" fmla="*/ 594 w 660"/>
              <a:gd name="T69" fmla="*/ 12 h 36"/>
              <a:gd name="T70" fmla="*/ 606 w 660"/>
              <a:gd name="T71" fmla="*/ 24 h 36"/>
              <a:gd name="T72" fmla="*/ 612 w 660"/>
              <a:gd name="T73" fmla="*/ 18 h 36"/>
              <a:gd name="T74" fmla="*/ 624 w 660"/>
              <a:gd name="T75" fmla="*/ 30 h 36"/>
              <a:gd name="T76" fmla="*/ 630 w 660"/>
              <a:gd name="T77" fmla="*/ 12 h 36"/>
              <a:gd name="T78" fmla="*/ 636 w 660"/>
              <a:gd name="T79" fmla="*/ 6 h 36"/>
              <a:gd name="T80" fmla="*/ 648 w 660"/>
              <a:gd name="T81" fmla="*/ 12 h 36"/>
              <a:gd name="T82" fmla="*/ 654 w 660"/>
              <a:gd name="T83" fmla="*/ 36 h 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60"/>
              <a:gd name="T127" fmla="*/ 0 h 36"/>
              <a:gd name="T128" fmla="*/ 660 w 660"/>
              <a:gd name="T129" fmla="*/ 36 h 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60" h="36">
                <a:moveTo>
                  <a:pt x="0" y="18"/>
                </a:moveTo>
                <a:lnTo>
                  <a:pt x="6" y="18"/>
                </a:lnTo>
                <a:lnTo>
                  <a:pt x="12" y="18"/>
                </a:lnTo>
                <a:lnTo>
                  <a:pt x="18" y="18"/>
                </a:lnTo>
                <a:lnTo>
                  <a:pt x="24" y="18"/>
                </a:lnTo>
                <a:lnTo>
                  <a:pt x="30" y="18"/>
                </a:lnTo>
                <a:lnTo>
                  <a:pt x="36" y="18"/>
                </a:lnTo>
                <a:lnTo>
                  <a:pt x="42" y="18"/>
                </a:lnTo>
                <a:lnTo>
                  <a:pt x="48" y="18"/>
                </a:lnTo>
                <a:lnTo>
                  <a:pt x="54" y="18"/>
                </a:lnTo>
                <a:lnTo>
                  <a:pt x="60" y="18"/>
                </a:lnTo>
                <a:lnTo>
                  <a:pt x="66" y="18"/>
                </a:lnTo>
                <a:lnTo>
                  <a:pt x="72" y="18"/>
                </a:lnTo>
                <a:lnTo>
                  <a:pt x="78" y="18"/>
                </a:lnTo>
                <a:lnTo>
                  <a:pt x="84" y="18"/>
                </a:lnTo>
                <a:lnTo>
                  <a:pt x="90" y="18"/>
                </a:lnTo>
                <a:lnTo>
                  <a:pt x="96" y="18"/>
                </a:lnTo>
                <a:lnTo>
                  <a:pt x="102" y="18"/>
                </a:lnTo>
                <a:lnTo>
                  <a:pt x="108" y="18"/>
                </a:lnTo>
                <a:lnTo>
                  <a:pt x="114" y="18"/>
                </a:lnTo>
                <a:lnTo>
                  <a:pt x="120" y="18"/>
                </a:lnTo>
                <a:lnTo>
                  <a:pt x="126" y="18"/>
                </a:lnTo>
                <a:lnTo>
                  <a:pt x="132" y="18"/>
                </a:lnTo>
                <a:lnTo>
                  <a:pt x="138" y="18"/>
                </a:lnTo>
                <a:lnTo>
                  <a:pt x="144" y="18"/>
                </a:lnTo>
                <a:lnTo>
                  <a:pt x="150" y="18"/>
                </a:lnTo>
                <a:lnTo>
                  <a:pt x="156" y="18"/>
                </a:lnTo>
                <a:lnTo>
                  <a:pt x="162" y="18"/>
                </a:lnTo>
                <a:lnTo>
                  <a:pt x="168" y="18"/>
                </a:lnTo>
                <a:lnTo>
                  <a:pt x="174" y="18"/>
                </a:lnTo>
                <a:lnTo>
                  <a:pt x="180" y="18"/>
                </a:lnTo>
                <a:lnTo>
                  <a:pt x="186" y="18"/>
                </a:lnTo>
                <a:lnTo>
                  <a:pt x="192" y="18"/>
                </a:lnTo>
                <a:lnTo>
                  <a:pt x="198" y="18"/>
                </a:lnTo>
                <a:lnTo>
                  <a:pt x="204" y="18"/>
                </a:lnTo>
                <a:lnTo>
                  <a:pt x="210" y="18"/>
                </a:lnTo>
                <a:lnTo>
                  <a:pt x="216" y="18"/>
                </a:lnTo>
                <a:lnTo>
                  <a:pt x="222" y="18"/>
                </a:lnTo>
                <a:lnTo>
                  <a:pt x="228" y="18"/>
                </a:lnTo>
                <a:lnTo>
                  <a:pt x="234" y="18"/>
                </a:lnTo>
                <a:lnTo>
                  <a:pt x="240" y="18"/>
                </a:lnTo>
                <a:lnTo>
                  <a:pt x="246" y="18"/>
                </a:lnTo>
                <a:lnTo>
                  <a:pt x="252" y="18"/>
                </a:lnTo>
                <a:lnTo>
                  <a:pt x="258" y="18"/>
                </a:lnTo>
                <a:lnTo>
                  <a:pt x="264" y="18"/>
                </a:lnTo>
                <a:lnTo>
                  <a:pt x="270" y="18"/>
                </a:lnTo>
                <a:lnTo>
                  <a:pt x="276" y="18"/>
                </a:lnTo>
                <a:lnTo>
                  <a:pt x="282" y="18"/>
                </a:lnTo>
                <a:lnTo>
                  <a:pt x="288" y="18"/>
                </a:lnTo>
                <a:lnTo>
                  <a:pt x="294" y="18"/>
                </a:lnTo>
                <a:lnTo>
                  <a:pt x="300" y="18"/>
                </a:lnTo>
                <a:lnTo>
                  <a:pt x="306" y="18"/>
                </a:lnTo>
                <a:lnTo>
                  <a:pt x="312" y="18"/>
                </a:lnTo>
                <a:lnTo>
                  <a:pt x="318" y="18"/>
                </a:lnTo>
                <a:lnTo>
                  <a:pt x="324" y="18"/>
                </a:lnTo>
                <a:lnTo>
                  <a:pt x="330" y="18"/>
                </a:lnTo>
                <a:lnTo>
                  <a:pt x="336" y="18"/>
                </a:lnTo>
                <a:lnTo>
                  <a:pt x="342" y="18"/>
                </a:lnTo>
                <a:lnTo>
                  <a:pt x="348" y="18"/>
                </a:lnTo>
                <a:lnTo>
                  <a:pt x="354" y="18"/>
                </a:lnTo>
                <a:lnTo>
                  <a:pt x="360" y="18"/>
                </a:lnTo>
                <a:lnTo>
                  <a:pt x="366" y="18"/>
                </a:lnTo>
                <a:lnTo>
                  <a:pt x="372" y="18"/>
                </a:lnTo>
                <a:lnTo>
                  <a:pt x="378" y="18"/>
                </a:lnTo>
                <a:lnTo>
                  <a:pt x="384" y="18"/>
                </a:lnTo>
                <a:lnTo>
                  <a:pt x="390" y="18"/>
                </a:lnTo>
                <a:lnTo>
                  <a:pt x="396" y="18"/>
                </a:lnTo>
                <a:lnTo>
                  <a:pt x="402" y="18"/>
                </a:lnTo>
                <a:lnTo>
                  <a:pt x="408" y="18"/>
                </a:lnTo>
                <a:lnTo>
                  <a:pt x="414" y="18"/>
                </a:lnTo>
                <a:lnTo>
                  <a:pt x="420" y="18"/>
                </a:lnTo>
                <a:lnTo>
                  <a:pt x="426" y="18"/>
                </a:lnTo>
                <a:lnTo>
                  <a:pt x="432" y="18"/>
                </a:lnTo>
                <a:lnTo>
                  <a:pt x="438" y="18"/>
                </a:lnTo>
                <a:lnTo>
                  <a:pt x="444" y="18"/>
                </a:lnTo>
                <a:lnTo>
                  <a:pt x="450" y="18"/>
                </a:lnTo>
                <a:lnTo>
                  <a:pt x="456" y="18"/>
                </a:lnTo>
                <a:lnTo>
                  <a:pt x="462" y="18"/>
                </a:lnTo>
                <a:lnTo>
                  <a:pt x="468" y="18"/>
                </a:lnTo>
                <a:lnTo>
                  <a:pt x="474" y="18"/>
                </a:lnTo>
                <a:lnTo>
                  <a:pt x="480" y="18"/>
                </a:lnTo>
                <a:lnTo>
                  <a:pt x="486" y="18"/>
                </a:lnTo>
                <a:lnTo>
                  <a:pt x="492" y="18"/>
                </a:lnTo>
                <a:lnTo>
                  <a:pt x="498" y="18"/>
                </a:lnTo>
                <a:lnTo>
                  <a:pt x="504" y="18"/>
                </a:lnTo>
                <a:lnTo>
                  <a:pt x="510" y="18"/>
                </a:lnTo>
                <a:lnTo>
                  <a:pt x="516" y="18"/>
                </a:lnTo>
                <a:lnTo>
                  <a:pt x="522" y="18"/>
                </a:lnTo>
                <a:lnTo>
                  <a:pt x="528" y="18"/>
                </a:lnTo>
                <a:lnTo>
                  <a:pt x="534" y="18"/>
                </a:lnTo>
                <a:lnTo>
                  <a:pt x="540" y="18"/>
                </a:lnTo>
                <a:lnTo>
                  <a:pt x="546" y="18"/>
                </a:lnTo>
                <a:lnTo>
                  <a:pt x="552" y="18"/>
                </a:lnTo>
                <a:lnTo>
                  <a:pt x="558" y="18"/>
                </a:lnTo>
                <a:lnTo>
                  <a:pt x="564" y="18"/>
                </a:lnTo>
                <a:lnTo>
                  <a:pt x="570" y="18"/>
                </a:lnTo>
                <a:lnTo>
                  <a:pt x="576" y="12"/>
                </a:lnTo>
                <a:lnTo>
                  <a:pt x="576" y="24"/>
                </a:lnTo>
                <a:lnTo>
                  <a:pt x="582" y="12"/>
                </a:lnTo>
                <a:lnTo>
                  <a:pt x="582" y="24"/>
                </a:lnTo>
                <a:lnTo>
                  <a:pt x="582" y="6"/>
                </a:lnTo>
                <a:lnTo>
                  <a:pt x="588" y="24"/>
                </a:lnTo>
                <a:lnTo>
                  <a:pt x="588" y="12"/>
                </a:lnTo>
                <a:lnTo>
                  <a:pt x="594" y="24"/>
                </a:lnTo>
                <a:lnTo>
                  <a:pt x="594" y="12"/>
                </a:lnTo>
                <a:lnTo>
                  <a:pt x="600" y="18"/>
                </a:lnTo>
                <a:lnTo>
                  <a:pt x="600" y="12"/>
                </a:lnTo>
                <a:lnTo>
                  <a:pt x="606" y="24"/>
                </a:lnTo>
                <a:lnTo>
                  <a:pt x="606" y="12"/>
                </a:lnTo>
                <a:lnTo>
                  <a:pt x="612" y="24"/>
                </a:lnTo>
                <a:lnTo>
                  <a:pt x="612" y="18"/>
                </a:lnTo>
                <a:lnTo>
                  <a:pt x="618" y="24"/>
                </a:lnTo>
                <a:lnTo>
                  <a:pt x="618" y="6"/>
                </a:lnTo>
                <a:lnTo>
                  <a:pt x="624" y="30"/>
                </a:lnTo>
                <a:lnTo>
                  <a:pt x="624" y="6"/>
                </a:lnTo>
                <a:lnTo>
                  <a:pt x="630" y="30"/>
                </a:lnTo>
                <a:lnTo>
                  <a:pt x="630" y="12"/>
                </a:lnTo>
                <a:lnTo>
                  <a:pt x="630" y="18"/>
                </a:lnTo>
                <a:lnTo>
                  <a:pt x="636" y="24"/>
                </a:lnTo>
                <a:lnTo>
                  <a:pt x="636" y="6"/>
                </a:lnTo>
                <a:lnTo>
                  <a:pt x="642" y="24"/>
                </a:lnTo>
                <a:lnTo>
                  <a:pt x="642" y="12"/>
                </a:lnTo>
                <a:lnTo>
                  <a:pt x="648" y="12"/>
                </a:lnTo>
                <a:lnTo>
                  <a:pt x="648" y="30"/>
                </a:lnTo>
                <a:lnTo>
                  <a:pt x="648" y="0"/>
                </a:lnTo>
                <a:lnTo>
                  <a:pt x="654" y="36"/>
                </a:lnTo>
                <a:lnTo>
                  <a:pt x="654" y="6"/>
                </a:lnTo>
                <a:lnTo>
                  <a:pt x="660" y="18"/>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5202" name="Freeform 86">
            <a:extLst>
              <a:ext uri="{FF2B5EF4-FFF2-40B4-BE49-F238E27FC236}">
                <a16:creationId xmlns:a16="http://schemas.microsoft.com/office/drawing/2014/main" id="{F24F8362-C5A7-4F4C-B62C-81C72E2557A9}"/>
              </a:ext>
            </a:extLst>
          </p:cNvPr>
          <p:cNvSpPr>
            <a:spLocks/>
          </p:cNvSpPr>
          <p:nvPr/>
        </p:nvSpPr>
        <p:spPr bwMode="auto">
          <a:xfrm>
            <a:off x="3648075" y="3895725"/>
            <a:ext cx="533400" cy="238125"/>
          </a:xfrm>
          <a:custGeom>
            <a:avLst/>
            <a:gdLst>
              <a:gd name="T0" fmla="*/ 6 w 336"/>
              <a:gd name="T1" fmla="*/ 60 h 150"/>
              <a:gd name="T2" fmla="*/ 12 w 336"/>
              <a:gd name="T3" fmla="*/ 66 h 150"/>
              <a:gd name="T4" fmla="*/ 18 w 336"/>
              <a:gd name="T5" fmla="*/ 84 h 150"/>
              <a:gd name="T6" fmla="*/ 30 w 336"/>
              <a:gd name="T7" fmla="*/ 66 h 150"/>
              <a:gd name="T8" fmla="*/ 36 w 336"/>
              <a:gd name="T9" fmla="*/ 90 h 150"/>
              <a:gd name="T10" fmla="*/ 48 w 336"/>
              <a:gd name="T11" fmla="*/ 84 h 150"/>
              <a:gd name="T12" fmla="*/ 54 w 336"/>
              <a:gd name="T13" fmla="*/ 96 h 150"/>
              <a:gd name="T14" fmla="*/ 60 w 336"/>
              <a:gd name="T15" fmla="*/ 78 h 150"/>
              <a:gd name="T16" fmla="*/ 72 w 336"/>
              <a:gd name="T17" fmla="*/ 84 h 150"/>
              <a:gd name="T18" fmla="*/ 78 w 336"/>
              <a:gd name="T19" fmla="*/ 66 h 150"/>
              <a:gd name="T20" fmla="*/ 84 w 336"/>
              <a:gd name="T21" fmla="*/ 72 h 150"/>
              <a:gd name="T22" fmla="*/ 90 w 336"/>
              <a:gd name="T23" fmla="*/ 54 h 150"/>
              <a:gd name="T24" fmla="*/ 102 w 336"/>
              <a:gd name="T25" fmla="*/ 72 h 150"/>
              <a:gd name="T26" fmla="*/ 108 w 336"/>
              <a:gd name="T27" fmla="*/ 48 h 150"/>
              <a:gd name="T28" fmla="*/ 114 w 336"/>
              <a:gd name="T29" fmla="*/ 72 h 150"/>
              <a:gd name="T30" fmla="*/ 120 w 336"/>
              <a:gd name="T31" fmla="*/ 54 h 150"/>
              <a:gd name="T32" fmla="*/ 132 w 336"/>
              <a:gd name="T33" fmla="*/ 78 h 150"/>
              <a:gd name="T34" fmla="*/ 138 w 336"/>
              <a:gd name="T35" fmla="*/ 48 h 150"/>
              <a:gd name="T36" fmla="*/ 150 w 336"/>
              <a:gd name="T37" fmla="*/ 60 h 150"/>
              <a:gd name="T38" fmla="*/ 156 w 336"/>
              <a:gd name="T39" fmla="*/ 24 h 150"/>
              <a:gd name="T40" fmla="*/ 162 w 336"/>
              <a:gd name="T41" fmla="*/ 114 h 150"/>
              <a:gd name="T42" fmla="*/ 174 w 336"/>
              <a:gd name="T43" fmla="*/ 24 h 150"/>
              <a:gd name="T44" fmla="*/ 180 w 336"/>
              <a:gd name="T45" fmla="*/ 132 h 150"/>
              <a:gd name="T46" fmla="*/ 186 w 336"/>
              <a:gd name="T47" fmla="*/ 102 h 150"/>
              <a:gd name="T48" fmla="*/ 192 w 336"/>
              <a:gd name="T49" fmla="*/ 48 h 150"/>
              <a:gd name="T50" fmla="*/ 204 w 336"/>
              <a:gd name="T51" fmla="*/ 90 h 150"/>
              <a:gd name="T52" fmla="*/ 210 w 336"/>
              <a:gd name="T53" fmla="*/ 48 h 150"/>
              <a:gd name="T54" fmla="*/ 222 w 336"/>
              <a:gd name="T55" fmla="*/ 96 h 150"/>
              <a:gd name="T56" fmla="*/ 228 w 336"/>
              <a:gd name="T57" fmla="*/ 42 h 150"/>
              <a:gd name="T58" fmla="*/ 240 w 336"/>
              <a:gd name="T59" fmla="*/ 60 h 150"/>
              <a:gd name="T60" fmla="*/ 246 w 336"/>
              <a:gd name="T61" fmla="*/ 96 h 150"/>
              <a:gd name="T62" fmla="*/ 252 w 336"/>
              <a:gd name="T63" fmla="*/ 78 h 150"/>
              <a:gd name="T64" fmla="*/ 258 w 336"/>
              <a:gd name="T65" fmla="*/ 66 h 150"/>
              <a:gd name="T66" fmla="*/ 270 w 336"/>
              <a:gd name="T67" fmla="*/ 36 h 150"/>
              <a:gd name="T68" fmla="*/ 276 w 336"/>
              <a:gd name="T69" fmla="*/ 54 h 150"/>
              <a:gd name="T70" fmla="*/ 282 w 336"/>
              <a:gd name="T71" fmla="*/ 102 h 150"/>
              <a:gd name="T72" fmla="*/ 294 w 336"/>
              <a:gd name="T73" fmla="*/ 24 h 150"/>
              <a:gd name="T74" fmla="*/ 300 w 336"/>
              <a:gd name="T75" fmla="*/ 66 h 150"/>
              <a:gd name="T76" fmla="*/ 306 w 336"/>
              <a:gd name="T77" fmla="*/ 42 h 150"/>
              <a:gd name="T78" fmla="*/ 318 w 336"/>
              <a:gd name="T79" fmla="*/ 42 h 150"/>
              <a:gd name="T80" fmla="*/ 324 w 336"/>
              <a:gd name="T81" fmla="*/ 102 h 150"/>
              <a:gd name="T82" fmla="*/ 330 w 336"/>
              <a:gd name="T83" fmla="*/ 132 h 15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36"/>
              <a:gd name="T127" fmla="*/ 0 h 150"/>
              <a:gd name="T128" fmla="*/ 336 w 336"/>
              <a:gd name="T129" fmla="*/ 150 h 15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36" h="150">
                <a:moveTo>
                  <a:pt x="0" y="72"/>
                </a:moveTo>
                <a:lnTo>
                  <a:pt x="0" y="78"/>
                </a:lnTo>
                <a:lnTo>
                  <a:pt x="6" y="60"/>
                </a:lnTo>
                <a:lnTo>
                  <a:pt x="6" y="84"/>
                </a:lnTo>
                <a:lnTo>
                  <a:pt x="6" y="66"/>
                </a:lnTo>
                <a:lnTo>
                  <a:pt x="12" y="66"/>
                </a:lnTo>
                <a:lnTo>
                  <a:pt x="12" y="90"/>
                </a:lnTo>
                <a:lnTo>
                  <a:pt x="18" y="54"/>
                </a:lnTo>
                <a:lnTo>
                  <a:pt x="18" y="84"/>
                </a:lnTo>
                <a:lnTo>
                  <a:pt x="24" y="66"/>
                </a:lnTo>
                <a:lnTo>
                  <a:pt x="24" y="84"/>
                </a:lnTo>
                <a:lnTo>
                  <a:pt x="30" y="66"/>
                </a:lnTo>
                <a:lnTo>
                  <a:pt x="36" y="90"/>
                </a:lnTo>
                <a:lnTo>
                  <a:pt x="36" y="48"/>
                </a:lnTo>
                <a:lnTo>
                  <a:pt x="36" y="90"/>
                </a:lnTo>
                <a:lnTo>
                  <a:pt x="42" y="66"/>
                </a:lnTo>
                <a:lnTo>
                  <a:pt x="42" y="60"/>
                </a:lnTo>
                <a:lnTo>
                  <a:pt x="48" y="84"/>
                </a:lnTo>
                <a:lnTo>
                  <a:pt x="48" y="66"/>
                </a:lnTo>
                <a:lnTo>
                  <a:pt x="54" y="60"/>
                </a:lnTo>
                <a:lnTo>
                  <a:pt x="54" y="96"/>
                </a:lnTo>
                <a:lnTo>
                  <a:pt x="54" y="48"/>
                </a:lnTo>
                <a:lnTo>
                  <a:pt x="60" y="84"/>
                </a:lnTo>
                <a:lnTo>
                  <a:pt x="60" y="78"/>
                </a:lnTo>
                <a:lnTo>
                  <a:pt x="66" y="60"/>
                </a:lnTo>
                <a:lnTo>
                  <a:pt x="66" y="78"/>
                </a:lnTo>
                <a:lnTo>
                  <a:pt x="72" y="84"/>
                </a:lnTo>
                <a:lnTo>
                  <a:pt x="72" y="48"/>
                </a:lnTo>
                <a:lnTo>
                  <a:pt x="72" y="96"/>
                </a:lnTo>
                <a:lnTo>
                  <a:pt x="78" y="66"/>
                </a:lnTo>
                <a:lnTo>
                  <a:pt x="78" y="60"/>
                </a:lnTo>
                <a:lnTo>
                  <a:pt x="84" y="84"/>
                </a:lnTo>
                <a:lnTo>
                  <a:pt x="84" y="72"/>
                </a:lnTo>
                <a:lnTo>
                  <a:pt x="90" y="48"/>
                </a:lnTo>
                <a:lnTo>
                  <a:pt x="90" y="102"/>
                </a:lnTo>
                <a:lnTo>
                  <a:pt x="90" y="54"/>
                </a:lnTo>
                <a:lnTo>
                  <a:pt x="96" y="66"/>
                </a:lnTo>
                <a:lnTo>
                  <a:pt x="96" y="84"/>
                </a:lnTo>
                <a:lnTo>
                  <a:pt x="102" y="72"/>
                </a:lnTo>
                <a:lnTo>
                  <a:pt x="102" y="48"/>
                </a:lnTo>
                <a:lnTo>
                  <a:pt x="102" y="102"/>
                </a:lnTo>
                <a:lnTo>
                  <a:pt x="108" y="48"/>
                </a:lnTo>
                <a:lnTo>
                  <a:pt x="108" y="72"/>
                </a:lnTo>
                <a:lnTo>
                  <a:pt x="114" y="84"/>
                </a:lnTo>
                <a:lnTo>
                  <a:pt x="114" y="72"/>
                </a:lnTo>
                <a:lnTo>
                  <a:pt x="120" y="48"/>
                </a:lnTo>
                <a:lnTo>
                  <a:pt x="120" y="108"/>
                </a:lnTo>
                <a:lnTo>
                  <a:pt x="120" y="54"/>
                </a:lnTo>
                <a:lnTo>
                  <a:pt x="126" y="66"/>
                </a:lnTo>
                <a:lnTo>
                  <a:pt x="126" y="84"/>
                </a:lnTo>
                <a:lnTo>
                  <a:pt x="132" y="78"/>
                </a:lnTo>
                <a:lnTo>
                  <a:pt x="132" y="42"/>
                </a:lnTo>
                <a:lnTo>
                  <a:pt x="138" y="96"/>
                </a:lnTo>
                <a:lnTo>
                  <a:pt x="138" y="48"/>
                </a:lnTo>
                <a:lnTo>
                  <a:pt x="144" y="90"/>
                </a:lnTo>
                <a:lnTo>
                  <a:pt x="144" y="78"/>
                </a:lnTo>
                <a:lnTo>
                  <a:pt x="150" y="60"/>
                </a:lnTo>
                <a:lnTo>
                  <a:pt x="150" y="54"/>
                </a:lnTo>
                <a:lnTo>
                  <a:pt x="156" y="120"/>
                </a:lnTo>
                <a:lnTo>
                  <a:pt x="156" y="24"/>
                </a:lnTo>
                <a:lnTo>
                  <a:pt x="156" y="102"/>
                </a:lnTo>
                <a:lnTo>
                  <a:pt x="162" y="54"/>
                </a:lnTo>
                <a:lnTo>
                  <a:pt x="162" y="114"/>
                </a:lnTo>
                <a:lnTo>
                  <a:pt x="168" y="0"/>
                </a:lnTo>
                <a:lnTo>
                  <a:pt x="168" y="150"/>
                </a:lnTo>
                <a:lnTo>
                  <a:pt x="174" y="24"/>
                </a:lnTo>
                <a:lnTo>
                  <a:pt x="174" y="96"/>
                </a:lnTo>
                <a:lnTo>
                  <a:pt x="174" y="36"/>
                </a:lnTo>
                <a:lnTo>
                  <a:pt x="180" y="132"/>
                </a:lnTo>
                <a:lnTo>
                  <a:pt x="180" y="24"/>
                </a:lnTo>
                <a:lnTo>
                  <a:pt x="186" y="72"/>
                </a:lnTo>
                <a:lnTo>
                  <a:pt x="186" y="102"/>
                </a:lnTo>
                <a:lnTo>
                  <a:pt x="186" y="48"/>
                </a:lnTo>
                <a:lnTo>
                  <a:pt x="192" y="78"/>
                </a:lnTo>
                <a:lnTo>
                  <a:pt x="192" y="48"/>
                </a:lnTo>
                <a:lnTo>
                  <a:pt x="198" y="132"/>
                </a:lnTo>
                <a:lnTo>
                  <a:pt x="198" y="12"/>
                </a:lnTo>
                <a:lnTo>
                  <a:pt x="204" y="90"/>
                </a:lnTo>
                <a:lnTo>
                  <a:pt x="204" y="60"/>
                </a:lnTo>
                <a:lnTo>
                  <a:pt x="210" y="72"/>
                </a:lnTo>
                <a:lnTo>
                  <a:pt x="210" y="48"/>
                </a:lnTo>
                <a:lnTo>
                  <a:pt x="216" y="138"/>
                </a:lnTo>
                <a:lnTo>
                  <a:pt x="216" y="0"/>
                </a:lnTo>
                <a:lnTo>
                  <a:pt x="222" y="96"/>
                </a:lnTo>
                <a:lnTo>
                  <a:pt x="222" y="72"/>
                </a:lnTo>
                <a:lnTo>
                  <a:pt x="228" y="66"/>
                </a:lnTo>
                <a:lnTo>
                  <a:pt x="228" y="42"/>
                </a:lnTo>
                <a:lnTo>
                  <a:pt x="234" y="138"/>
                </a:lnTo>
                <a:lnTo>
                  <a:pt x="234" y="24"/>
                </a:lnTo>
                <a:lnTo>
                  <a:pt x="240" y="60"/>
                </a:lnTo>
                <a:lnTo>
                  <a:pt x="240" y="102"/>
                </a:lnTo>
                <a:lnTo>
                  <a:pt x="240" y="60"/>
                </a:lnTo>
                <a:lnTo>
                  <a:pt x="246" y="96"/>
                </a:lnTo>
                <a:lnTo>
                  <a:pt x="246" y="12"/>
                </a:lnTo>
                <a:lnTo>
                  <a:pt x="252" y="126"/>
                </a:lnTo>
                <a:lnTo>
                  <a:pt x="252" y="78"/>
                </a:lnTo>
                <a:lnTo>
                  <a:pt x="258" y="18"/>
                </a:lnTo>
                <a:lnTo>
                  <a:pt x="258" y="108"/>
                </a:lnTo>
                <a:lnTo>
                  <a:pt x="258" y="66"/>
                </a:lnTo>
                <a:lnTo>
                  <a:pt x="264" y="96"/>
                </a:lnTo>
                <a:lnTo>
                  <a:pt x="264" y="48"/>
                </a:lnTo>
                <a:lnTo>
                  <a:pt x="270" y="36"/>
                </a:lnTo>
                <a:lnTo>
                  <a:pt x="270" y="150"/>
                </a:lnTo>
                <a:lnTo>
                  <a:pt x="270" y="30"/>
                </a:lnTo>
                <a:lnTo>
                  <a:pt x="276" y="54"/>
                </a:lnTo>
                <a:lnTo>
                  <a:pt x="276" y="96"/>
                </a:lnTo>
                <a:lnTo>
                  <a:pt x="282" y="66"/>
                </a:lnTo>
                <a:lnTo>
                  <a:pt x="282" y="102"/>
                </a:lnTo>
                <a:lnTo>
                  <a:pt x="288" y="24"/>
                </a:lnTo>
                <a:lnTo>
                  <a:pt x="288" y="144"/>
                </a:lnTo>
                <a:lnTo>
                  <a:pt x="294" y="24"/>
                </a:lnTo>
                <a:lnTo>
                  <a:pt x="294" y="60"/>
                </a:lnTo>
                <a:lnTo>
                  <a:pt x="300" y="90"/>
                </a:lnTo>
                <a:lnTo>
                  <a:pt x="300" y="66"/>
                </a:lnTo>
                <a:lnTo>
                  <a:pt x="306" y="108"/>
                </a:lnTo>
                <a:lnTo>
                  <a:pt x="306" y="30"/>
                </a:lnTo>
                <a:lnTo>
                  <a:pt x="306" y="42"/>
                </a:lnTo>
                <a:lnTo>
                  <a:pt x="312" y="150"/>
                </a:lnTo>
                <a:lnTo>
                  <a:pt x="312" y="42"/>
                </a:lnTo>
                <a:lnTo>
                  <a:pt x="318" y="42"/>
                </a:lnTo>
                <a:lnTo>
                  <a:pt x="318" y="96"/>
                </a:lnTo>
                <a:lnTo>
                  <a:pt x="324" y="60"/>
                </a:lnTo>
                <a:lnTo>
                  <a:pt x="324" y="102"/>
                </a:lnTo>
                <a:lnTo>
                  <a:pt x="324" y="66"/>
                </a:lnTo>
                <a:lnTo>
                  <a:pt x="330" y="6"/>
                </a:lnTo>
                <a:lnTo>
                  <a:pt x="330" y="132"/>
                </a:lnTo>
                <a:lnTo>
                  <a:pt x="336" y="102"/>
                </a:lnTo>
                <a:lnTo>
                  <a:pt x="336" y="18"/>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5203" name="Freeform 87">
            <a:extLst>
              <a:ext uri="{FF2B5EF4-FFF2-40B4-BE49-F238E27FC236}">
                <a16:creationId xmlns:a16="http://schemas.microsoft.com/office/drawing/2014/main" id="{CC27EA4E-2CC0-42F0-8F71-8A250E176C8F}"/>
              </a:ext>
            </a:extLst>
          </p:cNvPr>
          <p:cNvSpPr>
            <a:spLocks/>
          </p:cNvSpPr>
          <p:nvPr/>
        </p:nvSpPr>
        <p:spPr bwMode="auto">
          <a:xfrm>
            <a:off x="4181475" y="3848100"/>
            <a:ext cx="571500" cy="314325"/>
          </a:xfrm>
          <a:custGeom>
            <a:avLst/>
            <a:gdLst>
              <a:gd name="T0" fmla="*/ 6 w 360"/>
              <a:gd name="T1" fmla="*/ 102 h 198"/>
              <a:gd name="T2" fmla="*/ 18 w 360"/>
              <a:gd name="T3" fmla="*/ 72 h 198"/>
              <a:gd name="T4" fmla="*/ 24 w 360"/>
              <a:gd name="T5" fmla="*/ 48 h 198"/>
              <a:gd name="T6" fmla="*/ 30 w 360"/>
              <a:gd name="T7" fmla="*/ 114 h 198"/>
              <a:gd name="T8" fmla="*/ 36 w 360"/>
              <a:gd name="T9" fmla="*/ 66 h 198"/>
              <a:gd name="T10" fmla="*/ 48 w 360"/>
              <a:gd name="T11" fmla="*/ 48 h 198"/>
              <a:gd name="T12" fmla="*/ 54 w 360"/>
              <a:gd name="T13" fmla="*/ 150 h 198"/>
              <a:gd name="T14" fmla="*/ 66 w 360"/>
              <a:gd name="T15" fmla="*/ 150 h 198"/>
              <a:gd name="T16" fmla="*/ 72 w 360"/>
              <a:gd name="T17" fmla="*/ 114 h 198"/>
              <a:gd name="T18" fmla="*/ 84 w 360"/>
              <a:gd name="T19" fmla="*/ 138 h 198"/>
              <a:gd name="T20" fmla="*/ 90 w 360"/>
              <a:gd name="T21" fmla="*/ 174 h 198"/>
              <a:gd name="T22" fmla="*/ 96 w 360"/>
              <a:gd name="T23" fmla="*/ 90 h 198"/>
              <a:gd name="T24" fmla="*/ 102 w 360"/>
              <a:gd name="T25" fmla="*/ 132 h 198"/>
              <a:gd name="T26" fmla="*/ 114 w 360"/>
              <a:gd name="T27" fmla="*/ 54 h 198"/>
              <a:gd name="T28" fmla="*/ 120 w 360"/>
              <a:gd name="T29" fmla="*/ 54 h 198"/>
              <a:gd name="T30" fmla="*/ 126 w 360"/>
              <a:gd name="T31" fmla="*/ 96 h 198"/>
              <a:gd name="T32" fmla="*/ 138 w 360"/>
              <a:gd name="T33" fmla="*/ 84 h 198"/>
              <a:gd name="T34" fmla="*/ 144 w 360"/>
              <a:gd name="T35" fmla="*/ 186 h 198"/>
              <a:gd name="T36" fmla="*/ 150 w 360"/>
              <a:gd name="T37" fmla="*/ 114 h 198"/>
              <a:gd name="T38" fmla="*/ 162 w 360"/>
              <a:gd name="T39" fmla="*/ 150 h 198"/>
              <a:gd name="T40" fmla="*/ 168 w 360"/>
              <a:gd name="T41" fmla="*/ 186 h 198"/>
              <a:gd name="T42" fmla="*/ 180 w 360"/>
              <a:gd name="T43" fmla="*/ 78 h 198"/>
              <a:gd name="T44" fmla="*/ 186 w 360"/>
              <a:gd name="T45" fmla="*/ 156 h 198"/>
              <a:gd name="T46" fmla="*/ 198 w 360"/>
              <a:gd name="T47" fmla="*/ 48 h 198"/>
              <a:gd name="T48" fmla="*/ 204 w 360"/>
              <a:gd name="T49" fmla="*/ 48 h 198"/>
              <a:gd name="T50" fmla="*/ 216 w 360"/>
              <a:gd name="T51" fmla="*/ 90 h 198"/>
              <a:gd name="T52" fmla="*/ 222 w 360"/>
              <a:gd name="T53" fmla="*/ 18 h 198"/>
              <a:gd name="T54" fmla="*/ 234 w 360"/>
              <a:gd name="T55" fmla="*/ 180 h 198"/>
              <a:gd name="T56" fmla="*/ 240 w 360"/>
              <a:gd name="T57" fmla="*/ 102 h 198"/>
              <a:gd name="T58" fmla="*/ 252 w 360"/>
              <a:gd name="T59" fmla="*/ 156 h 198"/>
              <a:gd name="T60" fmla="*/ 258 w 360"/>
              <a:gd name="T61" fmla="*/ 78 h 198"/>
              <a:gd name="T62" fmla="*/ 270 w 360"/>
              <a:gd name="T63" fmla="*/ 90 h 198"/>
              <a:gd name="T64" fmla="*/ 276 w 360"/>
              <a:gd name="T65" fmla="*/ 102 h 198"/>
              <a:gd name="T66" fmla="*/ 282 w 360"/>
              <a:gd name="T67" fmla="*/ 156 h 198"/>
              <a:gd name="T68" fmla="*/ 294 w 360"/>
              <a:gd name="T69" fmla="*/ 42 h 198"/>
              <a:gd name="T70" fmla="*/ 300 w 360"/>
              <a:gd name="T71" fmla="*/ 132 h 198"/>
              <a:gd name="T72" fmla="*/ 312 w 360"/>
              <a:gd name="T73" fmla="*/ 84 h 198"/>
              <a:gd name="T74" fmla="*/ 318 w 360"/>
              <a:gd name="T75" fmla="*/ 174 h 198"/>
              <a:gd name="T76" fmla="*/ 330 w 360"/>
              <a:gd name="T77" fmla="*/ 30 h 198"/>
              <a:gd name="T78" fmla="*/ 336 w 360"/>
              <a:gd name="T79" fmla="*/ 90 h 198"/>
              <a:gd name="T80" fmla="*/ 348 w 360"/>
              <a:gd name="T81" fmla="*/ 90 h 198"/>
              <a:gd name="T82" fmla="*/ 354 w 360"/>
              <a:gd name="T83" fmla="*/ 198 h 19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60"/>
              <a:gd name="T127" fmla="*/ 0 h 198"/>
              <a:gd name="T128" fmla="*/ 360 w 360"/>
              <a:gd name="T129" fmla="*/ 198 h 19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60" h="198">
                <a:moveTo>
                  <a:pt x="0" y="48"/>
                </a:moveTo>
                <a:lnTo>
                  <a:pt x="0" y="108"/>
                </a:lnTo>
                <a:lnTo>
                  <a:pt x="6" y="102"/>
                </a:lnTo>
                <a:lnTo>
                  <a:pt x="12" y="144"/>
                </a:lnTo>
                <a:lnTo>
                  <a:pt x="12" y="48"/>
                </a:lnTo>
                <a:lnTo>
                  <a:pt x="18" y="72"/>
                </a:lnTo>
                <a:lnTo>
                  <a:pt x="18" y="174"/>
                </a:lnTo>
                <a:lnTo>
                  <a:pt x="18" y="102"/>
                </a:lnTo>
                <a:lnTo>
                  <a:pt x="24" y="48"/>
                </a:lnTo>
                <a:lnTo>
                  <a:pt x="24" y="120"/>
                </a:lnTo>
                <a:lnTo>
                  <a:pt x="30" y="96"/>
                </a:lnTo>
                <a:lnTo>
                  <a:pt x="30" y="114"/>
                </a:lnTo>
                <a:lnTo>
                  <a:pt x="36" y="138"/>
                </a:lnTo>
                <a:lnTo>
                  <a:pt x="36" y="48"/>
                </a:lnTo>
                <a:lnTo>
                  <a:pt x="36" y="66"/>
                </a:lnTo>
                <a:lnTo>
                  <a:pt x="42" y="180"/>
                </a:lnTo>
                <a:lnTo>
                  <a:pt x="42" y="108"/>
                </a:lnTo>
                <a:lnTo>
                  <a:pt x="48" y="48"/>
                </a:lnTo>
                <a:lnTo>
                  <a:pt x="48" y="108"/>
                </a:lnTo>
                <a:lnTo>
                  <a:pt x="54" y="102"/>
                </a:lnTo>
                <a:lnTo>
                  <a:pt x="54" y="150"/>
                </a:lnTo>
                <a:lnTo>
                  <a:pt x="60" y="72"/>
                </a:lnTo>
                <a:lnTo>
                  <a:pt x="60" y="36"/>
                </a:lnTo>
                <a:lnTo>
                  <a:pt x="66" y="150"/>
                </a:lnTo>
                <a:lnTo>
                  <a:pt x="66" y="156"/>
                </a:lnTo>
                <a:lnTo>
                  <a:pt x="72" y="54"/>
                </a:lnTo>
                <a:lnTo>
                  <a:pt x="72" y="114"/>
                </a:lnTo>
                <a:lnTo>
                  <a:pt x="78" y="96"/>
                </a:lnTo>
                <a:lnTo>
                  <a:pt x="78" y="126"/>
                </a:lnTo>
                <a:lnTo>
                  <a:pt x="84" y="138"/>
                </a:lnTo>
                <a:lnTo>
                  <a:pt x="84" y="36"/>
                </a:lnTo>
                <a:lnTo>
                  <a:pt x="84" y="66"/>
                </a:lnTo>
                <a:lnTo>
                  <a:pt x="90" y="174"/>
                </a:lnTo>
                <a:lnTo>
                  <a:pt x="90" y="132"/>
                </a:lnTo>
                <a:lnTo>
                  <a:pt x="96" y="48"/>
                </a:lnTo>
                <a:lnTo>
                  <a:pt x="96" y="90"/>
                </a:lnTo>
                <a:lnTo>
                  <a:pt x="102" y="114"/>
                </a:lnTo>
                <a:lnTo>
                  <a:pt x="102" y="96"/>
                </a:lnTo>
                <a:lnTo>
                  <a:pt x="102" y="132"/>
                </a:lnTo>
                <a:lnTo>
                  <a:pt x="108" y="138"/>
                </a:lnTo>
                <a:lnTo>
                  <a:pt x="108" y="36"/>
                </a:lnTo>
                <a:lnTo>
                  <a:pt x="114" y="54"/>
                </a:lnTo>
                <a:lnTo>
                  <a:pt x="114" y="168"/>
                </a:lnTo>
                <a:lnTo>
                  <a:pt x="120" y="156"/>
                </a:lnTo>
                <a:lnTo>
                  <a:pt x="120" y="54"/>
                </a:lnTo>
                <a:lnTo>
                  <a:pt x="120" y="72"/>
                </a:lnTo>
                <a:lnTo>
                  <a:pt x="126" y="114"/>
                </a:lnTo>
                <a:lnTo>
                  <a:pt x="126" y="96"/>
                </a:lnTo>
                <a:lnTo>
                  <a:pt x="132" y="114"/>
                </a:lnTo>
                <a:lnTo>
                  <a:pt x="132" y="150"/>
                </a:lnTo>
                <a:lnTo>
                  <a:pt x="138" y="84"/>
                </a:lnTo>
                <a:lnTo>
                  <a:pt x="138" y="24"/>
                </a:lnTo>
                <a:lnTo>
                  <a:pt x="138" y="108"/>
                </a:lnTo>
                <a:lnTo>
                  <a:pt x="144" y="186"/>
                </a:lnTo>
                <a:lnTo>
                  <a:pt x="144" y="108"/>
                </a:lnTo>
                <a:lnTo>
                  <a:pt x="150" y="48"/>
                </a:lnTo>
                <a:lnTo>
                  <a:pt x="150" y="114"/>
                </a:lnTo>
                <a:lnTo>
                  <a:pt x="156" y="90"/>
                </a:lnTo>
                <a:lnTo>
                  <a:pt x="156" y="126"/>
                </a:lnTo>
                <a:lnTo>
                  <a:pt x="162" y="150"/>
                </a:lnTo>
                <a:lnTo>
                  <a:pt x="162" y="72"/>
                </a:lnTo>
                <a:lnTo>
                  <a:pt x="168" y="18"/>
                </a:lnTo>
                <a:lnTo>
                  <a:pt x="168" y="186"/>
                </a:lnTo>
                <a:lnTo>
                  <a:pt x="174" y="120"/>
                </a:lnTo>
                <a:lnTo>
                  <a:pt x="174" y="48"/>
                </a:lnTo>
                <a:lnTo>
                  <a:pt x="180" y="78"/>
                </a:lnTo>
                <a:lnTo>
                  <a:pt x="180" y="108"/>
                </a:lnTo>
                <a:lnTo>
                  <a:pt x="186" y="96"/>
                </a:lnTo>
                <a:lnTo>
                  <a:pt x="186" y="156"/>
                </a:lnTo>
                <a:lnTo>
                  <a:pt x="192" y="108"/>
                </a:lnTo>
                <a:lnTo>
                  <a:pt x="192" y="24"/>
                </a:lnTo>
                <a:lnTo>
                  <a:pt x="198" y="48"/>
                </a:lnTo>
                <a:lnTo>
                  <a:pt x="198" y="162"/>
                </a:lnTo>
                <a:lnTo>
                  <a:pt x="204" y="174"/>
                </a:lnTo>
                <a:lnTo>
                  <a:pt x="204" y="48"/>
                </a:lnTo>
                <a:lnTo>
                  <a:pt x="210" y="96"/>
                </a:lnTo>
                <a:lnTo>
                  <a:pt x="210" y="108"/>
                </a:lnTo>
                <a:lnTo>
                  <a:pt x="216" y="90"/>
                </a:lnTo>
                <a:lnTo>
                  <a:pt x="216" y="120"/>
                </a:lnTo>
                <a:lnTo>
                  <a:pt x="222" y="162"/>
                </a:lnTo>
                <a:lnTo>
                  <a:pt x="222" y="18"/>
                </a:lnTo>
                <a:lnTo>
                  <a:pt x="228" y="42"/>
                </a:lnTo>
                <a:lnTo>
                  <a:pt x="228" y="156"/>
                </a:lnTo>
                <a:lnTo>
                  <a:pt x="234" y="180"/>
                </a:lnTo>
                <a:lnTo>
                  <a:pt x="234" y="48"/>
                </a:lnTo>
                <a:lnTo>
                  <a:pt x="240" y="84"/>
                </a:lnTo>
                <a:lnTo>
                  <a:pt x="240" y="102"/>
                </a:lnTo>
                <a:lnTo>
                  <a:pt x="246" y="90"/>
                </a:lnTo>
                <a:lnTo>
                  <a:pt x="246" y="102"/>
                </a:lnTo>
                <a:lnTo>
                  <a:pt x="252" y="156"/>
                </a:lnTo>
                <a:lnTo>
                  <a:pt x="252" y="60"/>
                </a:lnTo>
                <a:lnTo>
                  <a:pt x="258" y="6"/>
                </a:lnTo>
                <a:lnTo>
                  <a:pt x="258" y="78"/>
                </a:lnTo>
                <a:lnTo>
                  <a:pt x="264" y="174"/>
                </a:lnTo>
                <a:lnTo>
                  <a:pt x="264" y="168"/>
                </a:lnTo>
                <a:lnTo>
                  <a:pt x="270" y="90"/>
                </a:lnTo>
                <a:lnTo>
                  <a:pt x="270" y="54"/>
                </a:lnTo>
                <a:lnTo>
                  <a:pt x="270" y="84"/>
                </a:lnTo>
                <a:lnTo>
                  <a:pt x="276" y="102"/>
                </a:lnTo>
                <a:lnTo>
                  <a:pt x="276" y="78"/>
                </a:lnTo>
                <a:lnTo>
                  <a:pt x="282" y="102"/>
                </a:lnTo>
                <a:lnTo>
                  <a:pt x="282" y="156"/>
                </a:lnTo>
                <a:lnTo>
                  <a:pt x="288" y="168"/>
                </a:lnTo>
                <a:lnTo>
                  <a:pt x="288" y="6"/>
                </a:lnTo>
                <a:lnTo>
                  <a:pt x="294" y="42"/>
                </a:lnTo>
                <a:lnTo>
                  <a:pt x="294" y="144"/>
                </a:lnTo>
                <a:lnTo>
                  <a:pt x="300" y="186"/>
                </a:lnTo>
                <a:lnTo>
                  <a:pt x="300" y="132"/>
                </a:lnTo>
                <a:lnTo>
                  <a:pt x="306" y="72"/>
                </a:lnTo>
                <a:lnTo>
                  <a:pt x="306" y="96"/>
                </a:lnTo>
                <a:lnTo>
                  <a:pt x="312" y="84"/>
                </a:lnTo>
                <a:lnTo>
                  <a:pt x="312" y="72"/>
                </a:lnTo>
                <a:lnTo>
                  <a:pt x="318" y="108"/>
                </a:lnTo>
                <a:lnTo>
                  <a:pt x="318" y="174"/>
                </a:lnTo>
                <a:lnTo>
                  <a:pt x="324" y="78"/>
                </a:lnTo>
                <a:lnTo>
                  <a:pt x="324" y="0"/>
                </a:lnTo>
                <a:lnTo>
                  <a:pt x="330" y="30"/>
                </a:lnTo>
                <a:lnTo>
                  <a:pt x="330" y="132"/>
                </a:lnTo>
                <a:lnTo>
                  <a:pt x="336" y="180"/>
                </a:lnTo>
                <a:lnTo>
                  <a:pt x="336" y="90"/>
                </a:lnTo>
                <a:lnTo>
                  <a:pt x="342" y="78"/>
                </a:lnTo>
                <a:lnTo>
                  <a:pt x="342" y="96"/>
                </a:lnTo>
                <a:lnTo>
                  <a:pt x="348" y="90"/>
                </a:lnTo>
                <a:lnTo>
                  <a:pt x="348" y="60"/>
                </a:lnTo>
                <a:lnTo>
                  <a:pt x="354" y="72"/>
                </a:lnTo>
                <a:lnTo>
                  <a:pt x="354" y="198"/>
                </a:lnTo>
                <a:lnTo>
                  <a:pt x="360" y="162"/>
                </a:lnTo>
                <a:lnTo>
                  <a:pt x="360" y="66"/>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5204" name="Freeform 88">
            <a:extLst>
              <a:ext uri="{FF2B5EF4-FFF2-40B4-BE49-F238E27FC236}">
                <a16:creationId xmlns:a16="http://schemas.microsoft.com/office/drawing/2014/main" id="{2FA3EA42-2F3E-4795-8923-C25E33A33687}"/>
              </a:ext>
            </a:extLst>
          </p:cNvPr>
          <p:cNvSpPr>
            <a:spLocks/>
          </p:cNvSpPr>
          <p:nvPr/>
        </p:nvSpPr>
        <p:spPr bwMode="auto">
          <a:xfrm>
            <a:off x="4752975" y="3743325"/>
            <a:ext cx="590550" cy="523875"/>
          </a:xfrm>
          <a:custGeom>
            <a:avLst/>
            <a:gdLst>
              <a:gd name="T0" fmla="*/ 6 w 372"/>
              <a:gd name="T1" fmla="*/ 96 h 330"/>
              <a:gd name="T2" fmla="*/ 12 w 372"/>
              <a:gd name="T3" fmla="*/ 216 h 330"/>
              <a:gd name="T4" fmla="*/ 24 w 372"/>
              <a:gd name="T5" fmla="*/ 174 h 330"/>
              <a:gd name="T6" fmla="*/ 30 w 372"/>
              <a:gd name="T7" fmla="*/ 156 h 330"/>
              <a:gd name="T8" fmla="*/ 42 w 372"/>
              <a:gd name="T9" fmla="*/ 216 h 330"/>
              <a:gd name="T10" fmla="*/ 48 w 372"/>
              <a:gd name="T11" fmla="*/ 174 h 330"/>
              <a:gd name="T12" fmla="*/ 60 w 372"/>
              <a:gd name="T13" fmla="*/ 180 h 330"/>
              <a:gd name="T14" fmla="*/ 66 w 372"/>
              <a:gd name="T15" fmla="*/ 132 h 330"/>
              <a:gd name="T16" fmla="*/ 78 w 372"/>
              <a:gd name="T17" fmla="*/ 174 h 330"/>
              <a:gd name="T18" fmla="*/ 84 w 372"/>
              <a:gd name="T19" fmla="*/ 126 h 330"/>
              <a:gd name="T20" fmla="*/ 96 w 372"/>
              <a:gd name="T21" fmla="*/ 156 h 330"/>
              <a:gd name="T22" fmla="*/ 102 w 372"/>
              <a:gd name="T23" fmla="*/ 192 h 330"/>
              <a:gd name="T24" fmla="*/ 108 w 372"/>
              <a:gd name="T25" fmla="*/ 180 h 330"/>
              <a:gd name="T26" fmla="*/ 120 w 372"/>
              <a:gd name="T27" fmla="*/ 78 h 330"/>
              <a:gd name="T28" fmla="*/ 126 w 372"/>
              <a:gd name="T29" fmla="*/ 282 h 330"/>
              <a:gd name="T30" fmla="*/ 132 w 372"/>
              <a:gd name="T31" fmla="*/ 120 h 330"/>
              <a:gd name="T32" fmla="*/ 144 w 372"/>
              <a:gd name="T33" fmla="*/ 156 h 330"/>
              <a:gd name="T34" fmla="*/ 150 w 372"/>
              <a:gd name="T35" fmla="*/ 204 h 330"/>
              <a:gd name="T36" fmla="*/ 162 w 372"/>
              <a:gd name="T37" fmla="*/ 222 h 330"/>
              <a:gd name="T38" fmla="*/ 168 w 372"/>
              <a:gd name="T39" fmla="*/ 102 h 330"/>
              <a:gd name="T40" fmla="*/ 180 w 372"/>
              <a:gd name="T41" fmla="*/ 216 h 330"/>
              <a:gd name="T42" fmla="*/ 186 w 372"/>
              <a:gd name="T43" fmla="*/ 174 h 330"/>
              <a:gd name="T44" fmla="*/ 198 w 372"/>
              <a:gd name="T45" fmla="*/ 72 h 330"/>
              <a:gd name="T46" fmla="*/ 204 w 372"/>
              <a:gd name="T47" fmla="*/ 234 h 330"/>
              <a:gd name="T48" fmla="*/ 210 w 372"/>
              <a:gd name="T49" fmla="*/ 240 h 330"/>
              <a:gd name="T50" fmla="*/ 222 w 372"/>
              <a:gd name="T51" fmla="*/ 66 h 330"/>
              <a:gd name="T52" fmla="*/ 228 w 372"/>
              <a:gd name="T53" fmla="*/ 180 h 330"/>
              <a:gd name="T54" fmla="*/ 240 w 372"/>
              <a:gd name="T55" fmla="*/ 234 h 330"/>
              <a:gd name="T56" fmla="*/ 252 w 372"/>
              <a:gd name="T57" fmla="*/ 120 h 330"/>
              <a:gd name="T58" fmla="*/ 258 w 372"/>
              <a:gd name="T59" fmla="*/ 126 h 330"/>
              <a:gd name="T60" fmla="*/ 270 w 372"/>
              <a:gd name="T61" fmla="*/ 282 h 330"/>
              <a:gd name="T62" fmla="*/ 276 w 372"/>
              <a:gd name="T63" fmla="*/ 156 h 330"/>
              <a:gd name="T64" fmla="*/ 288 w 372"/>
              <a:gd name="T65" fmla="*/ 156 h 330"/>
              <a:gd name="T66" fmla="*/ 294 w 372"/>
              <a:gd name="T67" fmla="*/ 60 h 330"/>
              <a:gd name="T68" fmla="*/ 300 w 372"/>
              <a:gd name="T69" fmla="*/ 216 h 330"/>
              <a:gd name="T70" fmla="*/ 312 w 372"/>
              <a:gd name="T71" fmla="*/ 318 h 330"/>
              <a:gd name="T72" fmla="*/ 318 w 372"/>
              <a:gd name="T73" fmla="*/ 66 h 330"/>
              <a:gd name="T74" fmla="*/ 330 w 372"/>
              <a:gd name="T75" fmla="*/ 150 h 330"/>
              <a:gd name="T76" fmla="*/ 336 w 372"/>
              <a:gd name="T77" fmla="*/ 144 h 330"/>
              <a:gd name="T78" fmla="*/ 348 w 372"/>
              <a:gd name="T79" fmla="*/ 294 h 330"/>
              <a:gd name="T80" fmla="*/ 354 w 372"/>
              <a:gd name="T81" fmla="*/ 240 h 330"/>
              <a:gd name="T82" fmla="*/ 366 w 372"/>
              <a:gd name="T83" fmla="*/ 0 h 33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72"/>
              <a:gd name="T127" fmla="*/ 0 h 330"/>
              <a:gd name="T128" fmla="*/ 372 w 372"/>
              <a:gd name="T129" fmla="*/ 330 h 33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72" h="330">
                <a:moveTo>
                  <a:pt x="0" y="132"/>
                </a:moveTo>
                <a:lnTo>
                  <a:pt x="6" y="66"/>
                </a:lnTo>
                <a:lnTo>
                  <a:pt x="6" y="96"/>
                </a:lnTo>
                <a:lnTo>
                  <a:pt x="12" y="186"/>
                </a:lnTo>
                <a:lnTo>
                  <a:pt x="12" y="240"/>
                </a:lnTo>
                <a:lnTo>
                  <a:pt x="12" y="216"/>
                </a:lnTo>
                <a:lnTo>
                  <a:pt x="18" y="174"/>
                </a:lnTo>
                <a:lnTo>
                  <a:pt x="18" y="156"/>
                </a:lnTo>
                <a:lnTo>
                  <a:pt x="24" y="174"/>
                </a:lnTo>
                <a:lnTo>
                  <a:pt x="24" y="120"/>
                </a:lnTo>
                <a:lnTo>
                  <a:pt x="30" y="102"/>
                </a:lnTo>
                <a:lnTo>
                  <a:pt x="30" y="156"/>
                </a:lnTo>
                <a:lnTo>
                  <a:pt x="36" y="240"/>
                </a:lnTo>
                <a:lnTo>
                  <a:pt x="36" y="276"/>
                </a:lnTo>
                <a:lnTo>
                  <a:pt x="42" y="216"/>
                </a:lnTo>
                <a:lnTo>
                  <a:pt x="42" y="66"/>
                </a:lnTo>
                <a:lnTo>
                  <a:pt x="48" y="102"/>
                </a:lnTo>
                <a:lnTo>
                  <a:pt x="48" y="174"/>
                </a:lnTo>
                <a:lnTo>
                  <a:pt x="54" y="216"/>
                </a:lnTo>
                <a:lnTo>
                  <a:pt x="54" y="204"/>
                </a:lnTo>
                <a:lnTo>
                  <a:pt x="60" y="180"/>
                </a:lnTo>
                <a:lnTo>
                  <a:pt x="60" y="198"/>
                </a:lnTo>
                <a:lnTo>
                  <a:pt x="66" y="180"/>
                </a:lnTo>
                <a:lnTo>
                  <a:pt x="66" y="132"/>
                </a:lnTo>
                <a:lnTo>
                  <a:pt x="72" y="78"/>
                </a:lnTo>
                <a:lnTo>
                  <a:pt x="72" y="96"/>
                </a:lnTo>
                <a:lnTo>
                  <a:pt x="78" y="174"/>
                </a:lnTo>
                <a:lnTo>
                  <a:pt x="78" y="282"/>
                </a:lnTo>
                <a:lnTo>
                  <a:pt x="84" y="216"/>
                </a:lnTo>
                <a:lnTo>
                  <a:pt x="84" y="126"/>
                </a:lnTo>
                <a:lnTo>
                  <a:pt x="90" y="78"/>
                </a:lnTo>
                <a:lnTo>
                  <a:pt x="90" y="102"/>
                </a:lnTo>
                <a:lnTo>
                  <a:pt x="96" y="156"/>
                </a:lnTo>
                <a:lnTo>
                  <a:pt x="96" y="186"/>
                </a:lnTo>
                <a:lnTo>
                  <a:pt x="102" y="174"/>
                </a:lnTo>
                <a:lnTo>
                  <a:pt x="102" y="192"/>
                </a:lnTo>
                <a:lnTo>
                  <a:pt x="108" y="222"/>
                </a:lnTo>
                <a:lnTo>
                  <a:pt x="108" y="228"/>
                </a:lnTo>
                <a:lnTo>
                  <a:pt x="108" y="180"/>
                </a:lnTo>
                <a:lnTo>
                  <a:pt x="114" y="102"/>
                </a:lnTo>
                <a:lnTo>
                  <a:pt x="114" y="54"/>
                </a:lnTo>
                <a:lnTo>
                  <a:pt x="120" y="78"/>
                </a:lnTo>
                <a:lnTo>
                  <a:pt x="120" y="162"/>
                </a:lnTo>
                <a:lnTo>
                  <a:pt x="126" y="252"/>
                </a:lnTo>
                <a:lnTo>
                  <a:pt x="126" y="282"/>
                </a:lnTo>
                <a:lnTo>
                  <a:pt x="126" y="240"/>
                </a:lnTo>
                <a:lnTo>
                  <a:pt x="132" y="168"/>
                </a:lnTo>
                <a:lnTo>
                  <a:pt x="132" y="120"/>
                </a:lnTo>
                <a:lnTo>
                  <a:pt x="138" y="114"/>
                </a:lnTo>
                <a:lnTo>
                  <a:pt x="138" y="144"/>
                </a:lnTo>
                <a:lnTo>
                  <a:pt x="144" y="156"/>
                </a:lnTo>
                <a:lnTo>
                  <a:pt x="144" y="132"/>
                </a:lnTo>
                <a:lnTo>
                  <a:pt x="150" y="150"/>
                </a:lnTo>
                <a:lnTo>
                  <a:pt x="150" y="204"/>
                </a:lnTo>
                <a:lnTo>
                  <a:pt x="156" y="264"/>
                </a:lnTo>
                <a:lnTo>
                  <a:pt x="156" y="270"/>
                </a:lnTo>
                <a:lnTo>
                  <a:pt x="162" y="222"/>
                </a:lnTo>
                <a:lnTo>
                  <a:pt x="162" y="54"/>
                </a:lnTo>
                <a:lnTo>
                  <a:pt x="168" y="42"/>
                </a:lnTo>
                <a:lnTo>
                  <a:pt x="168" y="102"/>
                </a:lnTo>
                <a:lnTo>
                  <a:pt x="174" y="186"/>
                </a:lnTo>
                <a:lnTo>
                  <a:pt x="174" y="246"/>
                </a:lnTo>
                <a:lnTo>
                  <a:pt x="180" y="216"/>
                </a:lnTo>
                <a:lnTo>
                  <a:pt x="180" y="180"/>
                </a:lnTo>
                <a:lnTo>
                  <a:pt x="186" y="168"/>
                </a:lnTo>
                <a:lnTo>
                  <a:pt x="186" y="174"/>
                </a:lnTo>
                <a:lnTo>
                  <a:pt x="192" y="180"/>
                </a:lnTo>
                <a:lnTo>
                  <a:pt x="192" y="108"/>
                </a:lnTo>
                <a:lnTo>
                  <a:pt x="198" y="72"/>
                </a:lnTo>
                <a:lnTo>
                  <a:pt x="198" y="84"/>
                </a:lnTo>
                <a:lnTo>
                  <a:pt x="204" y="144"/>
                </a:lnTo>
                <a:lnTo>
                  <a:pt x="204" y="234"/>
                </a:lnTo>
                <a:lnTo>
                  <a:pt x="210" y="294"/>
                </a:lnTo>
                <a:lnTo>
                  <a:pt x="210" y="300"/>
                </a:lnTo>
                <a:lnTo>
                  <a:pt x="210" y="240"/>
                </a:lnTo>
                <a:lnTo>
                  <a:pt x="216" y="156"/>
                </a:lnTo>
                <a:lnTo>
                  <a:pt x="216" y="84"/>
                </a:lnTo>
                <a:lnTo>
                  <a:pt x="222" y="66"/>
                </a:lnTo>
                <a:lnTo>
                  <a:pt x="222" y="90"/>
                </a:lnTo>
                <a:lnTo>
                  <a:pt x="228" y="138"/>
                </a:lnTo>
                <a:lnTo>
                  <a:pt x="228" y="180"/>
                </a:lnTo>
                <a:lnTo>
                  <a:pt x="234" y="174"/>
                </a:lnTo>
                <a:lnTo>
                  <a:pt x="240" y="192"/>
                </a:lnTo>
                <a:lnTo>
                  <a:pt x="240" y="234"/>
                </a:lnTo>
                <a:lnTo>
                  <a:pt x="246" y="264"/>
                </a:lnTo>
                <a:lnTo>
                  <a:pt x="246" y="204"/>
                </a:lnTo>
                <a:lnTo>
                  <a:pt x="252" y="120"/>
                </a:lnTo>
                <a:lnTo>
                  <a:pt x="252" y="48"/>
                </a:lnTo>
                <a:lnTo>
                  <a:pt x="258" y="18"/>
                </a:lnTo>
                <a:lnTo>
                  <a:pt x="258" y="126"/>
                </a:lnTo>
                <a:lnTo>
                  <a:pt x="264" y="210"/>
                </a:lnTo>
                <a:lnTo>
                  <a:pt x="264" y="270"/>
                </a:lnTo>
                <a:lnTo>
                  <a:pt x="270" y="282"/>
                </a:lnTo>
                <a:lnTo>
                  <a:pt x="270" y="252"/>
                </a:lnTo>
                <a:lnTo>
                  <a:pt x="276" y="204"/>
                </a:lnTo>
                <a:lnTo>
                  <a:pt x="276" y="156"/>
                </a:lnTo>
                <a:lnTo>
                  <a:pt x="282" y="162"/>
                </a:lnTo>
                <a:lnTo>
                  <a:pt x="282" y="168"/>
                </a:lnTo>
                <a:lnTo>
                  <a:pt x="288" y="156"/>
                </a:lnTo>
                <a:lnTo>
                  <a:pt x="288" y="120"/>
                </a:lnTo>
                <a:lnTo>
                  <a:pt x="294" y="78"/>
                </a:lnTo>
                <a:lnTo>
                  <a:pt x="294" y="60"/>
                </a:lnTo>
                <a:lnTo>
                  <a:pt x="294" y="78"/>
                </a:lnTo>
                <a:lnTo>
                  <a:pt x="300" y="132"/>
                </a:lnTo>
                <a:lnTo>
                  <a:pt x="300" y="216"/>
                </a:lnTo>
                <a:lnTo>
                  <a:pt x="306" y="288"/>
                </a:lnTo>
                <a:lnTo>
                  <a:pt x="306" y="330"/>
                </a:lnTo>
                <a:lnTo>
                  <a:pt x="312" y="318"/>
                </a:lnTo>
                <a:lnTo>
                  <a:pt x="312" y="174"/>
                </a:lnTo>
                <a:lnTo>
                  <a:pt x="318" y="102"/>
                </a:lnTo>
                <a:lnTo>
                  <a:pt x="318" y="66"/>
                </a:lnTo>
                <a:lnTo>
                  <a:pt x="324" y="66"/>
                </a:lnTo>
                <a:lnTo>
                  <a:pt x="324" y="126"/>
                </a:lnTo>
                <a:lnTo>
                  <a:pt x="330" y="150"/>
                </a:lnTo>
                <a:lnTo>
                  <a:pt x="330" y="156"/>
                </a:lnTo>
                <a:lnTo>
                  <a:pt x="336" y="150"/>
                </a:lnTo>
                <a:lnTo>
                  <a:pt x="336" y="144"/>
                </a:lnTo>
                <a:lnTo>
                  <a:pt x="342" y="156"/>
                </a:lnTo>
                <a:lnTo>
                  <a:pt x="342" y="246"/>
                </a:lnTo>
                <a:lnTo>
                  <a:pt x="348" y="294"/>
                </a:lnTo>
                <a:lnTo>
                  <a:pt x="348" y="312"/>
                </a:lnTo>
                <a:lnTo>
                  <a:pt x="354" y="294"/>
                </a:lnTo>
                <a:lnTo>
                  <a:pt x="354" y="240"/>
                </a:lnTo>
                <a:lnTo>
                  <a:pt x="360" y="156"/>
                </a:lnTo>
                <a:lnTo>
                  <a:pt x="360" y="12"/>
                </a:lnTo>
                <a:lnTo>
                  <a:pt x="366" y="0"/>
                </a:lnTo>
                <a:lnTo>
                  <a:pt x="366" y="24"/>
                </a:lnTo>
                <a:lnTo>
                  <a:pt x="372" y="84"/>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5205" name="Freeform 89">
            <a:extLst>
              <a:ext uri="{FF2B5EF4-FFF2-40B4-BE49-F238E27FC236}">
                <a16:creationId xmlns:a16="http://schemas.microsoft.com/office/drawing/2014/main" id="{2DAE8B77-C6FA-445A-913E-19382C5B3A95}"/>
              </a:ext>
            </a:extLst>
          </p:cNvPr>
          <p:cNvSpPr>
            <a:spLocks/>
          </p:cNvSpPr>
          <p:nvPr/>
        </p:nvSpPr>
        <p:spPr bwMode="auto">
          <a:xfrm>
            <a:off x="5343525" y="3171825"/>
            <a:ext cx="619125" cy="1609725"/>
          </a:xfrm>
          <a:custGeom>
            <a:avLst/>
            <a:gdLst>
              <a:gd name="T0" fmla="*/ 6 w 390"/>
              <a:gd name="T1" fmla="*/ 564 h 1014"/>
              <a:gd name="T2" fmla="*/ 12 w 390"/>
              <a:gd name="T3" fmla="*/ 576 h 1014"/>
              <a:gd name="T4" fmla="*/ 24 w 390"/>
              <a:gd name="T5" fmla="*/ 606 h 1014"/>
              <a:gd name="T6" fmla="*/ 30 w 390"/>
              <a:gd name="T7" fmla="*/ 546 h 1014"/>
              <a:gd name="T8" fmla="*/ 42 w 390"/>
              <a:gd name="T9" fmla="*/ 330 h 1014"/>
              <a:gd name="T10" fmla="*/ 48 w 390"/>
              <a:gd name="T11" fmla="*/ 486 h 1014"/>
              <a:gd name="T12" fmla="*/ 60 w 390"/>
              <a:gd name="T13" fmla="*/ 666 h 1014"/>
              <a:gd name="T14" fmla="*/ 66 w 390"/>
              <a:gd name="T15" fmla="*/ 588 h 1014"/>
              <a:gd name="T16" fmla="*/ 78 w 390"/>
              <a:gd name="T17" fmla="*/ 588 h 1014"/>
              <a:gd name="T18" fmla="*/ 84 w 390"/>
              <a:gd name="T19" fmla="*/ 528 h 1014"/>
              <a:gd name="T20" fmla="*/ 96 w 390"/>
              <a:gd name="T21" fmla="*/ 318 h 1014"/>
              <a:gd name="T22" fmla="*/ 108 w 390"/>
              <a:gd name="T23" fmla="*/ 492 h 1014"/>
              <a:gd name="T24" fmla="*/ 114 w 390"/>
              <a:gd name="T25" fmla="*/ 708 h 1014"/>
              <a:gd name="T26" fmla="*/ 126 w 390"/>
              <a:gd name="T27" fmla="*/ 606 h 1014"/>
              <a:gd name="T28" fmla="*/ 132 w 390"/>
              <a:gd name="T29" fmla="*/ 582 h 1014"/>
              <a:gd name="T30" fmla="*/ 138 w 390"/>
              <a:gd name="T31" fmla="*/ 588 h 1014"/>
              <a:gd name="T32" fmla="*/ 150 w 390"/>
              <a:gd name="T33" fmla="*/ 474 h 1014"/>
              <a:gd name="T34" fmla="*/ 156 w 390"/>
              <a:gd name="T35" fmla="*/ 276 h 1014"/>
              <a:gd name="T36" fmla="*/ 168 w 390"/>
              <a:gd name="T37" fmla="*/ 354 h 1014"/>
              <a:gd name="T38" fmla="*/ 174 w 390"/>
              <a:gd name="T39" fmla="*/ 630 h 1014"/>
              <a:gd name="T40" fmla="*/ 186 w 390"/>
              <a:gd name="T41" fmla="*/ 696 h 1014"/>
              <a:gd name="T42" fmla="*/ 192 w 390"/>
              <a:gd name="T43" fmla="*/ 636 h 1014"/>
              <a:gd name="T44" fmla="*/ 204 w 390"/>
              <a:gd name="T45" fmla="*/ 666 h 1014"/>
              <a:gd name="T46" fmla="*/ 216 w 390"/>
              <a:gd name="T47" fmla="*/ 696 h 1014"/>
              <a:gd name="T48" fmla="*/ 222 w 390"/>
              <a:gd name="T49" fmla="*/ 450 h 1014"/>
              <a:gd name="T50" fmla="*/ 234 w 390"/>
              <a:gd name="T51" fmla="*/ 258 h 1014"/>
              <a:gd name="T52" fmla="*/ 240 w 390"/>
              <a:gd name="T53" fmla="*/ 252 h 1014"/>
              <a:gd name="T54" fmla="*/ 252 w 390"/>
              <a:gd name="T55" fmla="*/ 378 h 1014"/>
              <a:gd name="T56" fmla="*/ 258 w 390"/>
              <a:gd name="T57" fmla="*/ 474 h 1014"/>
              <a:gd name="T58" fmla="*/ 270 w 390"/>
              <a:gd name="T59" fmla="*/ 468 h 1014"/>
              <a:gd name="T60" fmla="*/ 282 w 390"/>
              <a:gd name="T61" fmla="*/ 558 h 1014"/>
              <a:gd name="T62" fmla="*/ 288 w 390"/>
              <a:gd name="T63" fmla="*/ 822 h 1014"/>
              <a:gd name="T64" fmla="*/ 300 w 390"/>
              <a:gd name="T65" fmla="*/ 978 h 1014"/>
              <a:gd name="T66" fmla="*/ 306 w 390"/>
              <a:gd name="T67" fmla="*/ 984 h 1014"/>
              <a:gd name="T68" fmla="*/ 318 w 390"/>
              <a:gd name="T69" fmla="*/ 864 h 1014"/>
              <a:gd name="T70" fmla="*/ 324 w 390"/>
              <a:gd name="T71" fmla="*/ 726 h 1014"/>
              <a:gd name="T72" fmla="*/ 336 w 390"/>
              <a:gd name="T73" fmla="*/ 732 h 1014"/>
              <a:gd name="T74" fmla="*/ 348 w 390"/>
              <a:gd name="T75" fmla="*/ 756 h 1014"/>
              <a:gd name="T76" fmla="*/ 354 w 390"/>
              <a:gd name="T77" fmla="*/ 666 h 1014"/>
              <a:gd name="T78" fmla="*/ 366 w 390"/>
              <a:gd name="T79" fmla="*/ 492 h 1014"/>
              <a:gd name="T80" fmla="*/ 372 w 390"/>
              <a:gd name="T81" fmla="*/ 210 h 1014"/>
              <a:gd name="T82" fmla="*/ 384 w 390"/>
              <a:gd name="T83" fmla="*/ 54 h 10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90"/>
              <a:gd name="T127" fmla="*/ 0 h 1014"/>
              <a:gd name="T128" fmla="*/ 390 w 390"/>
              <a:gd name="T129" fmla="*/ 1014 h 10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90" h="1014">
                <a:moveTo>
                  <a:pt x="0" y="444"/>
                </a:moveTo>
                <a:lnTo>
                  <a:pt x="0" y="510"/>
                </a:lnTo>
                <a:lnTo>
                  <a:pt x="6" y="564"/>
                </a:lnTo>
                <a:lnTo>
                  <a:pt x="6" y="600"/>
                </a:lnTo>
                <a:lnTo>
                  <a:pt x="12" y="588"/>
                </a:lnTo>
                <a:lnTo>
                  <a:pt x="12" y="576"/>
                </a:lnTo>
                <a:lnTo>
                  <a:pt x="18" y="570"/>
                </a:lnTo>
                <a:lnTo>
                  <a:pt x="18" y="582"/>
                </a:lnTo>
                <a:lnTo>
                  <a:pt x="24" y="606"/>
                </a:lnTo>
                <a:lnTo>
                  <a:pt x="24" y="624"/>
                </a:lnTo>
                <a:lnTo>
                  <a:pt x="30" y="600"/>
                </a:lnTo>
                <a:lnTo>
                  <a:pt x="30" y="546"/>
                </a:lnTo>
                <a:lnTo>
                  <a:pt x="36" y="480"/>
                </a:lnTo>
                <a:lnTo>
                  <a:pt x="36" y="354"/>
                </a:lnTo>
                <a:lnTo>
                  <a:pt x="42" y="330"/>
                </a:lnTo>
                <a:lnTo>
                  <a:pt x="42" y="354"/>
                </a:lnTo>
                <a:lnTo>
                  <a:pt x="48" y="408"/>
                </a:lnTo>
                <a:lnTo>
                  <a:pt x="48" y="486"/>
                </a:lnTo>
                <a:lnTo>
                  <a:pt x="54" y="564"/>
                </a:lnTo>
                <a:lnTo>
                  <a:pt x="54" y="660"/>
                </a:lnTo>
                <a:lnTo>
                  <a:pt x="60" y="666"/>
                </a:lnTo>
                <a:lnTo>
                  <a:pt x="60" y="648"/>
                </a:lnTo>
                <a:lnTo>
                  <a:pt x="66" y="618"/>
                </a:lnTo>
                <a:lnTo>
                  <a:pt x="66" y="588"/>
                </a:lnTo>
                <a:lnTo>
                  <a:pt x="72" y="570"/>
                </a:lnTo>
                <a:lnTo>
                  <a:pt x="72" y="576"/>
                </a:lnTo>
                <a:lnTo>
                  <a:pt x="78" y="588"/>
                </a:lnTo>
                <a:lnTo>
                  <a:pt x="78" y="582"/>
                </a:lnTo>
                <a:lnTo>
                  <a:pt x="84" y="564"/>
                </a:lnTo>
                <a:lnTo>
                  <a:pt x="84" y="528"/>
                </a:lnTo>
                <a:lnTo>
                  <a:pt x="90" y="468"/>
                </a:lnTo>
                <a:lnTo>
                  <a:pt x="90" y="354"/>
                </a:lnTo>
                <a:lnTo>
                  <a:pt x="96" y="318"/>
                </a:lnTo>
                <a:lnTo>
                  <a:pt x="102" y="354"/>
                </a:lnTo>
                <a:lnTo>
                  <a:pt x="102" y="414"/>
                </a:lnTo>
                <a:lnTo>
                  <a:pt x="108" y="492"/>
                </a:lnTo>
                <a:lnTo>
                  <a:pt x="108" y="642"/>
                </a:lnTo>
                <a:lnTo>
                  <a:pt x="114" y="684"/>
                </a:lnTo>
                <a:lnTo>
                  <a:pt x="114" y="708"/>
                </a:lnTo>
                <a:lnTo>
                  <a:pt x="120" y="702"/>
                </a:lnTo>
                <a:lnTo>
                  <a:pt x="120" y="642"/>
                </a:lnTo>
                <a:lnTo>
                  <a:pt x="126" y="606"/>
                </a:lnTo>
                <a:lnTo>
                  <a:pt x="126" y="588"/>
                </a:lnTo>
                <a:lnTo>
                  <a:pt x="132" y="576"/>
                </a:lnTo>
                <a:lnTo>
                  <a:pt x="132" y="582"/>
                </a:lnTo>
                <a:lnTo>
                  <a:pt x="138" y="588"/>
                </a:lnTo>
                <a:lnTo>
                  <a:pt x="138" y="594"/>
                </a:lnTo>
                <a:lnTo>
                  <a:pt x="138" y="588"/>
                </a:lnTo>
                <a:lnTo>
                  <a:pt x="144" y="570"/>
                </a:lnTo>
                <a:lnTo>
                  <a:pt x="144" y="528"/>
                </a:lnTo>
                <a:lnTo>
                  <a:pt x="150" y="474"/>
                </a:lnTo>
                <a:lnTo>
                  <a:pt x="150" y="414"/>
                </a:lnTo>
                <a:lnTo>
                  <a:pt x="156" y="354"/>
                </a:lnTo>
                <a:lnTo>
                  <a:pt x="156" y="276"/>
                </a:lnTo>
                <a:lnTo>
                  <a:pt x="162" y="276"/>
                </a:lnTo>
                <a:lnTo>
                  <a:pt x="162" y="300"/>
                </a:lnTo>
                <a:lnTo>
                  <a:pt x="168" y="354"/>
                </a:lnTo>
                <a:lnTo>
                  <a:pt x="168" y="420"/>
                </a:lnTo>
                <a:lnTo>
                  <a:pt x="174" y="498"/>
                </a:lnTo>
                <a:lnTo>
                  <a:pt x="174" y="630"/>
                </a:lnTo>
                <a:lnTo>
                  <a:pt x="180" y="672"/>
                </a:lnTo>
                <a:lnTo>
                  <a:pt x="180" y="690"/>
                </a:lnTo>
                <a:lnTo>
                  <a:pt x="186" y="696"/>
                </a:lnTo>
                <a:lnTo>
                  <a:pt x="186" y="666"/>
                </a:lnTo>
                <a:lnTo>
                  <a:pt x="192" y="648"/>
                </a:lnTo>
                <a:lnTo>
                  <a:pt x="192" y="636"/>
                </a:lnTo>
                <a:lnTo>
                  <a:pt x="198" y="636"/>
                </a:lnTo>
                <a:lnTo>
                  <a:pt x="198" y="648"/>
                </a:lnTo>
                <a:lnTo>
                  <a:pt x="204" y="666"/>
                </a:lnTo>
                <a:lnTo>
                  <a:pt x="204" y="708"/>
                </a:lnTo>
                <a:lnTo>
                  <a:pt x="210" y="720"/>
                </a:lnTo>
                <a:lnTo>
                  <a:pt x="216" y="696"/>
                </a:lnTo>
                <a:lnTo>
                  <a:pt x="216" y="654"/>
                </a:lnTo>
                <a:lnTo>
                  <a:pt x="222" y="594"/>
                </a:lnTo>
                <a:lnTo>
                  <a:pt x="222" y="450"/>
                </a:lnTo>
                <a:lnTo>
                  <a:pt x="228" y="372"/>
                </a:lnTo>
                <a:lnTo>
                  <a:pt x="228" y="306"/>
                </a:lnTo>
                <a:lnTo>
                  <a:pt x="234" y="258"/>
                </a:lnTo>
                <a:lnTo>
                  <a:pt x="234" y="228"/>
                </a:lnTo>
                <a:lnTo>
                  <a:pt x="240" y="216"/>
                </a:lnTo>
                <a:lnTo>
                  <a:pt x="240" y="252"/>
                </a:lnTo>
                <a:lnTo>
                  <a:pt x="246" y="294"/>
                </a:lnTo>
                <a:lnTo>
                  <a:pt x="246" y="336"/>
                </a:lnTo>
                <a:lnTo>
                  <a:pt x="252" y="378"/>
                </a:lnTo>
                <a:lnTo>
                  <a:pt x="252" y="420"/>
                </a:lnTo>
                <a:lnTo>
                  <a:pt x="258" y="450"/>
                </a:lnTo>
                <a:lnTo>
                  <a:pt x="258" y="474"/>
                </a:lnTo>
                <a:lnTo>
                  <a:pt x="264" y="468"/>
                </a:lnTo>
                <a:lnTo>
                  <a:pt x="270" y="462"/>
                </a:lnTo>
                <a:lnTo>
                  <a:pt x="270" y="468"/>
                </a:lnTo>
                <a:lnTo>
                  <a:pt x="276" y="486"/>
                </a:lnTo>
                <a:lnTo>
                  <a:pt x="276" y="516"/>
                </a:lnTo>
                <a:lnTo>
                  <a:pt x="282" y="558"/>
                </a:lnTo>
                <a:lnTo>
                  <a:pt x="282" y="618"/>
                </a:lnTo>
                <a:lnTo>
                  <a:pt x="288" y="678"/>
                </a:lnTo>
                <a:lnTo>
                  <a:pt x="288" y="822"/>
                </a:lnTo>
                <a:lnTo>
                  <a:pt x="294" y="882"/>
                </a:lnTo>
                <a:lnTo>
                  <a:pt x="294" y="936"/>
                </a:lnTo>
                <a:lnTo>
                  <a:pt x="300" y="978"/>
                </a:lnTo>
                <a:lnTo>
                  <a:pt x="300" y="1002"/>
                </a:lnTo>
                <a:lnTo>
                  <a:pt x="306" y="1014"/>
                </a:lnTo>
                <a:lnTo>
                  <a:pt x="306" y="984"/>
                </a:lnTo>
                <a:lnTo>
                  <a:pt x="312" y="948"/>
                </a:lnTo>
                <a:lnTo>
                  <a:pt x="312" y="912"/>
                </a:lnTo>
                <a:lnTo>
                  <a:pt x="318" y="864"/>
                </a:lnTo>
                <a:lnTo>
                  <a:pt x="318" y="822"/>
                </a:lnTo>
                <a:lnTo>
                  <a:pt x="324" y="780"/>
                </a:lnTo>
                <a:lnTo>
                  <a:pt x="324" y="726"/>
                </a:lnTo>
                <a:lnTo>
                  <a:pt x="330" y="708"/>
                </a:lnTo>
                <a:lnTo>
                  <a:pt x="336" y="708"/>
                </a:lnTo>
                <a:lnTo>
                  <a:pt x="336" y="732"/>
                </a:lnTo>
                <a:lnTo>
                  <a:pt x="342" y="744"/>
                </a:lnTo>
                <a:lnTo>
                  <a:pt x="342" y="750"/>
                </a:lnTo>
                <a:lnTo>
                  <a:pt x="348" y="756"/>
                </a:lnTo>
                <a:lnTo>
                  <a:pt x="348" y="744"/>
                </a:lnTo>
                <a:lnTo>
                  <a:pt x="354" y="732"/>
                </a:lnTo>
                <a:lnTo>
                  <a:pt x="354" y="666"/>
                </a:lnTo>
                <a:lnTo>
                  <a:pt x="360" y="618"/>
                </a:lnTo>
                <a:lnTo>
                  <a:pt x="360" y="558"/>
                </a:lnTo>
                <a:lnTo>
                  <a:pt x="366" y="492"/>
                </a:lnTo>
                <a:lnTo>
                  <a:pt x="366" y="420"/>
                </a:lnTo>
                <a:lnTo>
                  <a:pt x="372" y="348"/>
                </a:lnTo>
                <a:lnTo>
                  <a:pt x="372" y="210"/>
                </a:lnTo>
                <a:lnTo>
                  <a:pt x="378" y="150"/>
                </a:lnTo>
                <a:lnTo>
                  <a:pt x="378" y="102"/>
                </a:lnTo>
                <a:lnTo>
                  <a:pt x="384" y="54"/>
                </a:lnTo>
                <a:lnTo>
                  <a:pt x="384" y="24"/>
                </a:lnTo>
                <a:lnTo>
                  <a:pt x="390" y="0"/>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5206" name="Freeform 90">
            <a:extLst>
              <a:ext uri="{FF2B5EF4-FFF2-40B4-BE49-F238E27FC236}">
                <a16:creationId xmlns:a16="http://schemas.microsoft.com/office/drawing/2014/main" id="{DDFC6E24-A350-4A17-BD7D-F938214DE642}"/>
              </a:ext>
            </a:extLst>
          </p:cNvPr>
          <p:cNvSpPr>
            <a:spLocks/>
          </p:cNvSpPr>
          <p:nvPr/>
        </p:nvSpPr>
        <p:spPr bwMode="auto">
          <a:xfrm>
            <a:off x="5962650" y="1809750"/>
            <a:ext cx="647700" cy="2133600"/>
          </a:xfrm>
          <a:custGeom>
            <a:avLst/>
            <a:gdLst>
              <a:gd name="T0" fmla="*/ 6 w 408"/>
              <a:gd name="T1" fmla="*/ 852 h 1344"/>
              <a:gd name="T2" fmla="*/ 12 w 408"/>
              <a:gd name="T3" fmla="*/ 888 h 1344"/>
              <a:gd name="T4" fmla="*/ 24 w 408"/>
              <a:gd name="T5" fmla="*/ 918 h 1344"/>
              <a:gd name="T6" fmla="*/ 36 w 408"/>
              <a:gd name="T7" fmla="*/ 822 h 1344"/>
              <a:gd name="T8" fmla="*/ 42 w 408"/>
              <a:gd name="T9" fmla="*/ 690 h 1344"/>
              <a:gd name="T10" fmla="*/ 54 w 408"/>
              <a:gd name="T11" fmla="*/ 486 h 1344"/>
              <a:gd name="T12" fmla="*/ 60 w 408"/>
              <a:gd name="T13" fmla="*/ 378 h 1344"/>
              <a:gd name="T14" fmla="*/ 72 w 408"/>
              <a:gd name="T15" fmla="*/ 330 h 1344"/>
              <a:gd name="T16" fmla="*/ 84 w 408"/>
              <a:gd name="T17" fmla="*/ 378 h 1344"/>
              <a:gd name="T18" fmla="*/ 90 w 408"/>
              <a:gd name="T19" fmla="*/ 498 h 1344"/>
              <a:gd name="T20" fmla="*/ 102 w 408"/>
              <a:gd name="T21" fmla="*/ 588 h 1344"/>
              <a:gd name="T22" fmla="*/ 108 w 408"/>
              <a:gd name="T23" fmla="*/ 660 h 1344"/>
              <a:gd name="T24" fmla="*/ 114 w 408"/>
              <a:gd name="T25" fmla="*/ 666 h 1344"/>
              <a:gd name="T26" fmla="*/ 126 w 408"/>
              <a:gd name="T27" fmla="*/ 624 h 1344"/>
              <a:gd name="T28" fmla="*/ 132 w 408"/>
              <a:gd name="T29" fmla="*/ 510 h 1344"/>
              <a:gd name="T30" fmla="*/ 144 w 408"/>
              <a:gd name="T31" fmla="*/ 396 h 1344"/>
              <a:gd name="T32" fmla="*/ 150 w 408"/>
              <a:gd name="T33" fmla="*/ 240 h 1344"/>
              <a:gd name="T34" fmla="*/ 162 w 408"/>
              <a:gd name="T35" fmla="*/ 138 h 1344"/>
              <a:gd name="T36" fmla="*/ 168 w 408"/>
              <a:gd name="T37" fmla="*/ 42 h 1344"/>
              <a:gd name="T38" fmla="*/ 180 w 408"/>
              <a:gd name="T39" fmla="*/ 6 h 1344"/>
              <a:gd name="T40" fmla="*/ 192 w 408"/>
              <a:gd name="T41" fmla="*/ 18 h 1344"/>
              <a:gd name="T42" fmla="*/ 198 w 408"/>
              <a:gd name="T43" fmla="*/ 78 h 1344"/>
              <a:gd name="T44" fmla="*/ 210 w 408"/>
              <a:gd name="T45" fmla="*/ 144 h 1344"/>
              <a:gd name="T46" fmla="*/ 216 w 408"/>
              <a:gd name="T47" fmla="*/ 258 h 1344"/>
              <a:gd name="T48" fmla="*/ 228 w 408"/>
              <a:gd name="T49" fmla="*/ 354 h 1344"/>
              <a:gd name="T50" fmla="*/ 234 w 408"/>
              <a:gd name="T51" fmla="*/ 486 h 1344"/>
              <a:gd name="T52" fmla="*/ 246 w 408"/>
              <a:gd name="T53" fmla="*/ 582 h 1344"/>
              <a:gd name="T54" fmla="*/ 252 w 408"/>
              <a:gd name="T55" fmla="*/ 702 h 1344"/>
              <a:gd name="T56" fmla="*/ 264 w 408"/>
              <a:gd name="T57" fmla="*/ 786 h 1344"/>
              <a:gd name="T58" fmla="*/ 270 w 408"/>
              <a:gd name="T59" fmla="*/ 882 h 1344"/>
              <a:gd name="T60" fmla="*/ 282 w 408"/>
              <a:gd name="T61" fmla="*/ 948 h 1344"/>
              <a:gd name="T62" fmla="*/ 288 w 408"/>
              <a:gd name="T63" fmla="*/ 1026 h 1344"/>
              <a:gd name="T64" fmla="*/ 300 w 408"/>
              <a:gd name="T65" fmla="*/ 1074 h 1344"/>
              <a:gd name="T66" fmla="*/ 306 w 408"/>
              <a:gd name="T67" fmla="*/ 1128 h 1344"/>
              <a:gd name="T68" fmla="*/ 318 w 408"/>
              <a:gd name="T69" fmla="*/ 1164 h 1344"/>
              <a:gd name="T70" fmla="*/ 324 w 408"/>
              <a:gd name="T71" fmla="*/ 1206 h 1344"/>
              <a:gd name="T72" fmla="*/ 336 w 408"/>
              <a:gd name="T73" fmla="*/ 1236 h 1344"/>
              <a:gd name="T74" fmla="*/ 342 w 408"/>
              <a:gd name="T75" fmla="*/ 1254 h 1344"/>
              <a:gd name="T76" fmla="*/ 354 w 408"/>
              <a:gd name="T77" fmla="*/ 1278 h 1344"/>
              <a:gd name="T78" fmla="*/ 366 w 408"/>
              <a:gd name="T79" fmla="*/ 1296 h 1344"/>
              <a:gd name="T80" fmla="*/ 384 w 408"/>
              <a:gd name="T81" fmla="*/ 1320 h 1344"/>
              <a:gd name="T82" fmla="*/ 396 w 408"/>
              <a:gd name="T83" fmla="*/ 1332 h 134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8"/>
              <a:gd name="T127" fmla="*/ 0 h 1344"/>
              <a:gd name="T128" fmla="*/ 408 w 408"/>
              <a:gd name="T129" fmla="*/ 1344 h 134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8" h="1344">
                <a:moveTo>
                  <a:pt x="0" y="858"/>
                </a:moveTo>
                <a:lnTo>
                  <a:pt x="0" y="846"/>
                </a:lnTo>
                <a:lnTo>
                  <a:pt x="6" y="852"/>
                </a:lnTo>
                <a:lnTo>
                  <a:pt x="6" y="858"/>
                </a:lnTo>
                <a:lnTo>
                  <a:pt x="12" y="870"/>
                </a:lnTo>
                <a:lnTo>
                  <a:pt x="12" y="888"/>
                </a:lnTo>
                <a:lnTo>
                  <a:pt x="18" y="900"/>
                </a:lnTo>
                <a:lnTo>
                  <a:pt x="18" y="924"/>
                </a:lnTo>
                <a:lnTo>
                  <a:pt x="24" y="918"/>
                </a:lnTo>
                <a:lnTo>
                  <a:pt x="30" y="906"/>
                </a:lnTo>
                <a:lnTo>
                  <a:pt x="30" y="858"/>
                </a:lnTo>
                <a:lnTo>
                  <a:pt x="36" y="822"/>
                </a:lnTo>
                <a:lnTo>
                  <a:pt x="36" y="780"/>
                </a:lnTo>
                <a:lnTo>
                  <a:pt x="42" y="738"/>
                </a:lnTo>
                <a:lnTo>
                  <a:pt x="42" y="690"/>
                </a:lnTo>
                <a:lnTo>
                  <a:pt x="48" y="636"/>
                </a:lnTo>
                <a:lnTo>
                  <a:pt x="48" y="534"/>
                </a:lnTo>
                <a:lnTo>
                  <a:pt x="54" y="486"/>
                </a:lnTo>
                <a:lnTo>
                  <a:pt x="54" y="444"/>
                </a:lnTo>
                <a:lnTo>
                  <a:pt x="60" y="408"/>
                </a:lnTo>
                <a:lnTo>
                  <a:pt x="60" y="378"/>
                </a:lnTo>
                <a:lnTo>
                  <a:pt x="66" y="354"/>
                </a:lnTo>
                <a:lnTo>
                  <a:pt x="66" y="324"/>
                </a:lnTo>
                <a:lnTo>
                  <a:pt x="72" y="330"/>
                </a:lnTo>
                <a:lnTo>
                  <a:pt x="78" y="342"/>
                </a:lnTo>
                <a:lnTo>
                  <a:pt x="78" y="360"/>
                </a:lnTo>
                <a:lnTo>
                  <a:pt x="84" y="378"/>
                </a:lnTo>
                <a:lnTo>
                  <a:pt x="84" y="438"/>
                </a:lnTo>
                <a:lnTo>
                  <a:pt x="90" y="468"/>
                </a:lnTo>
                <a:lnTo>
                  <a:pt x="90" y="498"/>
                </a:lnTo>
                <a:lnTo>
                  <a:pt x="96" y="528"/>
                </a:lnTo>
                <a:lnTo>
                  <a:pt x="96" y="558"/>
                </a:lnTo>
                <a:lnTo>
                  <a:pt x="102" y="588"/>
                </a:lnTo>
                <a:lnTo>
                  <a:pt x="102" y="636"/>
                </a:lnTo>
                <a:lnTo>
                  <a:pt x="108" y="648"/>
                </a:lnTo>
                <a:lnTo>
                  <a:pt x="108" y="660"/>
                </a:lnTo>
                <a:lnTo>
                  <a:pt x="114" y="666"/>
                </a:lnTo>
                <a:lnTo>
                  <a:pt x="114" y="672"/>
                </a:lnTo>
                <a:lnTo>
                  <a:pt x="114" y="666"/>
                </a:lnTo>
                <a:lnTo>
                  <a:pt x="120" y="660"/>
                </a:lnTo>
                <a:lnTo>
                  <a:pt x="120" y="642"/>
                </a:lnTo>
                <a:lnTo>
                  <a:pt x="126" y="624"/>
                </a:lnTo>
                <a:lnTo>
                  <a:pt x="126" y="600"/>
                </a:lnTo>
                <a:lnTo>
                  <a:pt x="132" y="570"/>
                </a:lnTo>
                <a:lnTo>
                  <a:pt x="132" y="510"/>
                </a:lnTo>
                <a:lnTo>
                  <a:pt x="138" y="474"/>
                </a:lnTo>
                <a:lnTo>
                  <a:pt x="138" y="432"/>
                </a:lnTo>
                <a:lnTo>
                  <a:pt x="144" y="396"/>
                </a:lnTo>
                <a:lnTo>
                  <a:pt x="144" y="354"/>
                </a:lnTo>
                <a:lnTo>
                  <a:pt x="150" y="318"/>
                </a:lnTo>
                <a:lnTo>
                  <a:pt x="150" y="240"/>
                </a:lnTo>
                <a:lnTo>
                  <a:pt x="156" y="204"/>
                </a:lnTo>
                <a:lnTo>
                  <a:pt x="156" y="174"/>
                </a:lnTo>
                <a:lnTo>
                  <a:pt x="162" y="138"/>
                </a:lnTo>
                <a:lnTo>
                  <a:pt x="162" y="114"/>
                </a:lnTo>
                <a:lnTo>
                  <a:pt x="168" y="84"/>
                </a:lnTo>
                <a:lnTo>
                  <a:pt x="168" y="42"/>
                </a:lnTo>
                <a:lnTo>
                  <a:pt x="174" y="30"/>
                </a:lnTo>
                <a:lnTo>
                  <a:pt x="174" y="18"/>
                </a:lnTo>
                <a:lnTo>
                  <a:pt x="180" y="6"/>
                </a:lnTo>
                <a:lnTo>
                  <a:pt x="180" y="0"/>
                </a:lnTo>
                <a:lnTo>
                  <a:pt x="186" y="6"/>
                </a:lnTo>
                <a:lnTo>
                  <a:pt x="192" y="18"/>
                </a:lnTo>
                <a:lnTo>
                  <a:pt x="192" y="30"/>
                </a:lnTo>
                <a:lnTo>
                  <a:pt x="198" y="42"/>
                </a:lnTo>
                <a:lnTo>
                  <a:pt x="198" y="78"/>
                </a:lnTo>
                <a:lnTo>
                  <a:pt x="204" y="96"/>
                </a:lnTo>
                <a:lnTo>
                  <a:pt x="204" y="120"/>
                </a:lnTo>
                <a:lnTo>
                  <a:pt x="210" y="144"/>
                </a:lnTo>
                <a:lnTo>
                  <a:pt x="210" y="174"/>
                </a:lnTo>
                <a:lnTo>
                  <a:pt x="216" y="198"/>
                </a:lnTo>
                <a:lnTo>
                  <a:pt x="216" y="258"/>
                </a:lnTo>
                <a:lnTo>
                  <a:pt x="222" y="294"/>
                </a:lnTo>
                <a:lnTo>
                  <a:pt x="222" y="324"/>
                </a:lnTo>
                <a:lnTo>
                  <a:pt x="228" y="354"/>
                </a:lnTo>
                <a:lnTo>
                  <a:pt x="228" y="384"/>
                </a:lnTo>
                <a:lnTo>
                  <a:pt x="234" y="420"/>
                </a:lnTo>
                <a:lnTo>
                  <a:pt x="234" y="486"/>
                </a:lnTo>
                <a:lnTo>
                  <a:pt x="240" y="516"/>
                </a:lnTo>
                <a:lnTo>
                  <a:pt x="240" y="546"/>
                </a:lnTo>
                <a:lnTo>
                  <a:pt x="246" y="582"/>
                </a:lnTo>
                <a:lnTo>
                  <a:pt x="246" y="612"/>
                </a:lnTo>
                <a:lnTo>
                  <a:pt x="252" y="642"/>
                </a:lnTo>
                <a:lnTo>
                  <a:pt x="252" y="702"/>
                </a:lnTo>
                <a:lnTo>
                  <a:pt x="258" y="726"/>
                </a:lnTo>
                <a:lnTo>
                  <a:pt x="258" y="756"/>
                </a:lnTo>
                <a:lnTo>
                  <a:pt x="264" y="786"/>
                </a:lnTo>
                <a:lnTo>
                  <a:pt x="264" y="834"/>
                </a:lnTo>
                <a:lnTo>
                  <a:pt x="270" y="858"/>
                </a:lnTo>
                <a:lnTo>
                  <a:pt x="270" y="882"/>
                </a:lnTo>
                <a:lnTo>
                  <a:pt x="276" y="906"/>
                </a:lnTo>
                <a:lnTo>
                  <a:pt x="276" y="930"/>
                </a:lnTo>
                <a:lnTo>
                  <a:pt x="282" y="948"/>
                </a:lnTo>
                <a:lnTo>
                  <a:pt x="282" y="990"/>
                </a:lnTo>
                <a:lnTo>
                  <a:pt x="288" y="1008"/>
                </a:lnTo>
                <a:lnTo>
                  <a:pt x="288" y="1026"/>
                </a:lnTo>
                <a:lnTo>
                  <a:pt x="294" y="1044"/>
                </a:lnTo>
                <a:lnTo>
                  <a:pt x="294" y="1056"/>
                </a:lnTo>
                <a:lnTo>
                  <a:pt x="300" y="1074"/>
                </a:lnTo>
                <a:lnTo>
                  <a:pt x="300" y="1104"/>
                </a:lnTo>
                <a:lnTo>
                  <a:pt x="306" y="1116"/>
                </a:lnTo>
                <a:lnTo>
                  <a:pt x="306" y="1128"/>
                </a:lnTo>
                <a:lnTo>
                  <a:pt x="312" y="1140"/>
                </a:lnTo>
                <a:lnTo>
                  <a:pt x="312" y="1152"/>
                </a:lnTo>
                <a:lnTo>
                  <a:pt x="318" y="1164"/>
                </a:lnTo>
                <a:lnTo>
                  <a:pt x="318" y="1182"/>
                </a:lnTo>
                <a:lnTo>
                  <a:pt x="324" y="1194"/>
                </a:lnTo>
                <a:lnTo>
                  <a:pt x="324" y="1206"/>
                </a:lnTo>
                <a:lnTo>
                  <a:pt x="330" y="1212"/>
                </a:lnTo>
                <a:lnTo>
                  <a:pt x="330" y="1230"/>
                </a:lnTo>
                <a:lnTo>
                  <a:pt x="336" y="1236"/>
                </a:lnTo>
                <a:lnTo>
                  <a:pt x="336" y="1242"/>
                </a:lnTo>
                <a:lnTo>
                  <a:pt x="342" y="1248"/>
                </a:lnTo>
                <a:lnTo>
                  <a:pt x="342" y="1254"/>
                </a:lnTo>
                <a:lnTo>
                  <a:pt x="348" y="1260"/>
                </a:lnTo>
                <a:lnTo>
                  <a:pt x="348" y="1272"/>
                </a:lnTo>
                <a:lnTo>
                  <a:pt x="354" y="1278"/>
                </a:lnTo>
                <a:lnTo>
                  <a:pt x="354" y="1284"/>
                </a:lnTo>
                <a:lnTo>
                  <a:pt x="360" y="1290"/>
                </a:lnTo>
                <a:lnTo>
                  <a:pt x="366" y="1296"/>
                </a:lnTo>
                <a:lnTo>
                  <a:pt x="366" y="1302"/>
                </a:lnTo>
                <a:lnTo>
                  <a:pt x="372" y="1308"/>
                </a:lnTo>
                <a:lnTo>
                  <a:pt x="384" y="1320"/>
                </a:lnTo>
                <a:lnTo>
                  <a:pt x="384" y="1326"/>
                </a:lnTo>
                <a:lnTo>
                  <a:pt x="390" y="1332"/>
                </a:lnTo>
                <a:lnTo>
                  <a:pt x="396" y="1332"/>
                </a:lnTo>
                <a:lnTo>
                  <a:pt x="402" y="1338"/>
                </a:lnTo>
                <a:lnTo>
                  <a:pt x="408" y="1344"/>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5207" name="Freeform 91">
            <a:extLst>
              <a:ext uri="{FF2B5EF4-FFF2-40B4-BE49-F238E27FC236}">
                <a16:creationId xmlns:a16="http://schemas.microsoft.com/office/drawing/2014/main" id="{903B4A76-D59A-4F30-A3B2-C47DCC8ABB08}"/>
              </a:ext>
            </a:extLst>
          </p:cNvPr>
          <p:cNvSpPr>
            <a:spLocks/>
          </p:cNvSpPr>
          <p:nvPr/>
        </p:nvSpPr>
        <p:spPr bwMode="auto">
          <a:xfrm>
            <a:off x="6610350" y="3943350"/>
            <a:ext cx="114300" cy="38100"/>
          </a:xfrm>
          <a:custGeom>
            <a:avLst/>
            <a:gdLst>
              <a:gd name="T0" fmla="*/ 0 w 72"/>
              <a:gd name="T1" fmla="*/ 0 h 24"/>
              <a:gd name="T2" fmla="*/ 6 w 72"/>
              <a:gd name="T3" fmla="*/ 6 h 24"/>
              <a:gd name="T4" fmla="*/ 12 w 72"/>
              <a:gd name="T5" fmla="*/ 6 h 24"/>
              <a:gd name="T6" fmla="*/ 18 w 72"/>
              <a:gd name="T7" fmla="*/ 12 h 24"/>
              <a:gd name="T8" fmla="*/ 24 w 72"/>
              <a:gd name="T9" fmla="*/ 12 h 24"/>
              <a:gd name="T10" fmla="*/ 30 w 72"/>
              <a:gd name="T11" fmla="*/ 12 h 24"/>
              <a:gd name="T12" fmla="*/ 36 w 72"/>
              <a:gd name="T13" fmla="*/ 18 h 24"/>
              <a:gd name="T14" fmla="*/ 42 w 72"/>
              <a:gd name="T15" fmla="*/ 18 h 24"/>
              <a:gd name="T16" fmla="*/ 48 w 72"/>
              <a:gd name="T17" fmla="*/ 18 h 24"/>
              <a:gd name="T18" fmla="*/ 54 w 72"/>
              <a:gd name="T19" fmla="*/ 24 h 24"/>
              <a:gd name="T20" fmla="*/ 60 w 72"/>
              <a:gd name="T21" fmla="*/ 24 h 24"/>
              <a:gd name="T22" fmla="*/ 66 w 72"/>
              <a:gd name="T23" fmla="*/ 24 h 24"/>
              <a:gd name="T24" fmla="*/ 72 w 72"/>
              <a:gd name="T25" fmla="*/ 24 h 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2"/>
              <a:gd name="T40" fmla="*/ 0 h 24"/>
              <a:gd name="T41" fmla="*/ 72 w 72"/>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2" h="24">
                <a:moveTo>
                  <a:pt x="0" y="0"/>
                </a:moveTo>
                <a:lnTo>
                  <a:pt x="6" y="6"/>
                </a:lnTo>
                <a:lnTo>
                  <a:pt x="12" y="6"/>
                </a:lnTo>
                <a:lnTo>
                  <a:pt x="18" y="12"/>
                </a:lnTo>
                <a:lnTo>
                  <a:pt x="24" y="12"/>
                </a:lnTo>
                <a:lnTo>
                  <a:pt x="30" y="12"/>
                </a:lnTo>
                <a:lnTo>
                  <a:pt x="36" y="18"/>
                </a:lnTo>
                <a:lnTo>
                  <a:pt x="42" y="18"/>
                </a:lnTo>
                <a:lnTo>
                  <a:pt x="48" y="18"/>
                </a:lnTo>
                <a:lnTo>
                  <a:pt x="54" y="24"/>
                </a:lnTo>
                <a:lnTo>
                  <a:pt x="60" y="24"/>
                </a:lnTo>
                <a:lnTo>
                  <a:pt x="66" y="24"/>
                </a:lnTo>
                <a:lnTo>
                  <a:pt x="72" y="24"/>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5208" name="Freeform 92">
            <a:extLst>
              <a:ext uri="{FF2B5EF4-FFF2-40B4-BE49-F238E27FC236}">
                <a16:creationId xmlns:a16="http://schemas.microsoft.com/office/drawing/2014/main" id="{650C9406-D383-4856-9E65-A82FFFF0D1F6}"/>
              </a:ext>
            </a:extLst>
          </p:cNvPr>
          <p:cNvSpPr>
            <a:spLocks/>
          </p:cNvSpPr>
          <p:nvPr/>
        </p:nvSpPr>
        <p:spPr bwMode="auto">
          <a:xfrm>
            <a:off x="2600325" y="4010025"/>
            <a:ext cx="1209675" cy="1588"/>
          </a:xfrm>
          <a:custGeom>
            <a:avLst/>
            <a:gdLst>
              <a:gd name="T0" fmla="*/ 12 w 762"/>
              <a:gd name="T1" fmla="*/ 0 h 1588"/>
              <a:gd name="T2" fmla="*/ 30 w 762"/>
              <a:gd name="T3" fmla="*/ 0 h 1588"/>
              <a:gd name="T4" fmla="*/ 48 w 762"/>
              <a:gd name="T5" fmla="*/ 0 h 1588"/>
              <a:gd name="T6" fmla="*/ 66 w 762"/>
              <a:gd name="T7" fmla="*/ 0 h 1588"/>
              <a:gd name="T8" fmla="*/ 84 w 762"/>
              <a:gd name="T9" fmla="*/ 0 h 1588"/>
              <a:gd name="T10" fmla="*/ 102 w 762"/>
              <a:gd name="T11" fmla="*/ 0 h 1588"/>
              <a:gd name="T12" fmla="*/ 120 w 762"/>
              <a:gd name="T13" fmla="*/ 0 h 1588"/>
              <a:gd name="T14" fmla="*/ 138 w 762"/>
              <a:gd name="T15" fmla="*/ 0 h 1588"/>
              <a:gd name="T16" fmla="*/ 156 w 762"/>
              <a:gd name="T17" fmla="*/ 0 h 1588"/>
              <a:gd name="T18" fmla="*/ 174 w 762"/>
              <a:gd name="T19" fmla="*/ 0 h 1588"/>
              <a:gd name="T20" fmla="*/ 192 w 762"/>
              <a:gd name="T21" fmla="*/ 0 h 1588"/>
              <a:gd name="T22" fmla="*/ 210 w 762"/>
              <a:gd name="T23" fmla="*/ 0 h 1588"/>
              <a:gd name="T24" fmla="*/ 228 w 762"/>
              <a:gd name="T25" fmla="*/ 0 h 1588"/>
              <a:gd name="T26" fmla="*/ 246 w 762"/>
              <a:gd name="T27" fmla="*/ 0 h 1588"/>
              <a:gd name="T28" fmla="*/ 264 w 762"/>
              <a:gd name="T29" fmla="*/ 0 h 1588"/>
              <a:gd name="T30" fmla="*/ 282 w 762"/>
              <a:gd name="T31" fmla="*/ 0 h 1588"/>
              <a:gd name="T32" fmla="*/ 300 w 762"/>
              <a:gd name="T33" fmla="*/ 0 h 1588"/>
              <a:gd name="T34" fmla="*/ 318 w 762"/>
              <a:gd name="T35" fmla="*/ 0 h 1588"/>
              <a:gd name="T36" fmla="*/ 336 w 762"/>
              <a:gd name="T37" fmla="*/ 0 h 1588"/>
              <a:gd name="T38" fmla="*/ 354 w 762"/>
              <a:gd name="T39" fmla="*/ 0 h 1588"/>
              <a:gd name="T40" fmla="*/ 372 w 762"/>
              <a:gd name="T41" fmla="*/ 0 h 1588"/>
              <a:gd name="T42" fmla="*/ 390 w 762"/>
              <a:gd name="T43" fmla="*/ 0 h 1588"/>
              <a:gd name="T44" fmla="*/ 408 w 762"/>
              <a:gd name="T45" fmla="*/ 0 h 1588"/>
              <a:gd name="T46" fmla="*/ 426 w 762"/>
              <a:gd name="T47" fmla="*/ 0 h 1588"/>
              <a:gd name="T48" fmla="*/ 444 w 762"/>
              <a:gd name="T49" fmla="*/ 0 h 1588"/>
              <a:gd name="T50" fmla="*/ 462 w 762"/>
              <a:gd name="T51" fmla="*/ 0 h 1588"/>
              <a:gd name="T52" fmla="*/ 480 w 762"/>
              <a:gd name="T53" fmla="*/ 0 h 1588"/>
              <a:gd name="T54" fmla="*/ 498 w 762"/>
              <a:gd name="T55" fmla="*/ 0 h 1588"/>
              <a:gd name="T56" fmla="*/ 516 w 762"/>
              <a:gd name="T57" fmla="*/ 0 h 1588"/>
              <a:gd name="T58" fmla="*/ 534 w 762"/>
              <a:gd name="T59" fmla="*/ 0 h 1588"/>
              <a:gd name="T60" fmla="*/ 552 w 762"/>
              <a:gd name="T61" fmla="*/ 0 h 1588"/>
              <a:gd name="T62" fmla="*/ 570 w 762"/>
              <a:gd name="T63" fmla="*/ 0 h 1588"/>
              <a:gd name="T64" fmla="*/ 588 w 762"/>
              <a:gd name="T65" fmla="*/ 0 h 1588"/>
              <a:gd name="T66" fmla="*/ 606 w 762"/>
              <a:gd name="T67" fmla="*/ 0 h 1588"/>
              <a:gd name="T68" fmla="*/ 624 w 762"/>
              <a:gd name="T69" fmla="*/ 0 h 1588"/>
              <a:gd name="T70" fmla="*/ 642 w 762"/>
              <a:gd name="T71" fmla="*/ 0 h 1588"/>
              <a:gd name="T72" fmla="*/ 660 w 762"/>
              <a:gd name="T73" fmla="*/ 0 h 1588"/>
              <a:gd name="T74" fmla="*/ 678 w 762"/>
              <a:gd name="T75" fmla="*/ 0 h 1588"/>
              <a:gd name="T76" fmla="*/ 696 w 762"/>
              <a:gd name="T77" fmla="*/ 0 h 1588"/>
              <a:gd name="T78" fmla="*/ 714 w 762"/>
              <a:gd name="T79" fmla="*/ 0 h 1588"/>
              <a:gd name="T80" fmla="*/ 732 w 762"/>
              <a:gd name="T81" fmla="*/ 0 h 1588"/>
              <a:gd name="T82" fmla="*/ 750 w 762"/>
              <a:gd name="T83" fmla="*/ 0 h 15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62"/>
              <a:gd name="T127" fmla="*/ 0 h 1588"/>
              <a:gd name="T128" fmla="*/ 762 w 762"/>
              <a:gd name="T129" fmla="*/ 1588 h 15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62" h="1588">
                <a:moveTo>
                  <a:pt x="0" y="0"/>
                </a:moveTo>
                <a:lnTo>
                  <a:pt x="6" y="0"/>
                </a:lnTo>
                <a:lnTo>
                  <a:pt x="12" y="0"/>
                </a:lnTo>
                <a:lnTo>
                  <a:pt x="18" y="0"/>
                </a:lnTo>
                <a:lnTo>
                  <a:pt x="24" y="0"/>
                </a:lnTo>
                <a:lnTo>
                  <a:pt x="30" y="0"/>
                </a:lnTo>
                <a:lnTo>
                  <a:pt x="36" y="0"/>
                </a:lnTo>
                <a:lnTo>
                  <a:pt x="42" y="0"/>
                </a:lnTo>
                <a:lnTo>
                  <a:pt x="48" y="0"/>
                </a:lnTo>
                <a:lnTo>
                  <a:pt x="54" y="0"/>
                </a:lnTo>
                <a:lnTo>
                  <a:pt x="60" y="0"/>
                </a:lnTo>
                <a:lnTo>
                  <a:pt x="66" y="0"/>
                </a:lnTo>
                <a:lnTo>
                  <a:pt x="72" y="0"/>
                </a:lnTo>
                <a:lnTo>
                  <a:pt x="78" y="0"/>
                </a:lnTo>
                <a:lnTo>
                  <a:pt x="84" y="0"/>
                </a:lnTo>
                <a:lnTo>
                  <a:pt x="90" y="0"/>
                </a:lnTo>
                <a:lnTo>
                  <a:pt x="96" y="0"/>
                </a:lnTo>
                <a:lnTo>
                  <a:pt x="102" y="0"/>
                </a:lnTo>
                <a:lnTo>
                  <a:pt x="108" y="0"/>
                </a:lnTo>
                <a:lnTo>
                  <a:pt x="114" y="0"/>
                </a:lnTo>
                <a:lnTo>
                  <a:pt x="120" y="0"/>
                </a:lnTo>
                <a:lnTo>
                  <a:pt x="126" y="0"/>
                </a:lnTo>
                <a:lnTo>
                  <a:pt x="132" y="0"/>
                </a:lnTo>
                <a:lnTo>
                  <a:pt x="138" y="0"/>
                </a:lnTo>
                <a:lnTo>
                  <a:pt x="144" y="0"/>
                </a:lnTo>
                <a:lnTo>
                  <a:pt x="150" y="0"/>
                </a:lnTo>
                <a:lnTo>
                  <a:pt x="156" y="0"/>
                </a:lnTo>
                <a:lnTo>
                  <a:pt x="162" y="0"/>
                </a:lnTo>
                <a:lnTo>
                  <a:pt x="168" y="0"/>
                </a:lnTo>
                <a:lnTo>
                  <a:pt x="174" y="0"/>
                </a:lnTo>
                <a:lnTo>
                  <a:pt x="180" y="0"/>
                </a:lnTo>
                <a:lnTo>
                  <a:pt x="186" y="0"/>
                </a:lnTo>
                <a:lnTo>
                  <a:pt x="192" y="0"/>
                </a:lnTo>
                <a:lnTo>
                  <a:pt x="198" y="0"/>
                </a:lnTo>
                <a:lnTo>
                  <a:pt x="204" y="0"/>
                </a:lnTo>
                <a:lnTo>
                  <a:pt x="210" y="0"/>
                </a:lnTo>
                <a:lnTo>
                  <a:pt x="216" y="0"/>
                </a:lnTo>
                <a:lnTo>
                  <a:pt x="222" y="0"/>
                </a:lnTo>
                <a:lnTo>
                  <a:pt x="228" y="0"/>
                </a:lnTo>
                <a:lnTo>
                  <a:pt x="234" y="0"/>
                </a:lnTo>
                <a:lnTo>
                  <a:pt x="240" y="0"/>
                </a:lnTo>
                <a:lnTo>
                  <a:pt x="246" y="0"/>
                </a:lnTo>
                <a:lnTo>
                  <a:pt x="252" y="0"/>
                </a:lnTo>
                <a:lnTo>
                  <a:pt x="258" y="0"/>
                </a:lnTo>
                <a:lnTo>
                  <a:pt x="264" y="0"/>
                </a:lnTo>
                <a:lnTo>
                  <a:pt x="270" y="0"/>
                </a:lnTo>
                <a:lnTo>
                  <a:pt x="276" y="0"/>
                </a:lnTo>
                <a:lnTo>
                  <a:pt x="282" y="0"/>
                </a:lnTo>
                <a:lnTo>
                  <a:pt x="288" y="0"/>
                </a:lnTo>
                <a:lnTo>
                  <a:pt x="294" y="0"/>
                </a:lnTo>
                <a:lnTo>
                  <a:pt x="300" y="0"/>
                </a:lnTo>
                <a:lnTo>
                  <a:pt x="306" y="0"/>
                </a:lnTo>
                <a:lnTo>
                  <a:pt x="312" y="0"/>
                </a:lnTo>
                <a:lnTo>
                  <a:pt x="318" y="0"/>
                </a:lnTo>
                <a:lnTo>
                  <a:pt x="324" y="0"/>
                </a:lnTo>
                <a:lnTo>
                  <a:pt x="330" y="0"/>
                </a:lnTo>
                <a:lnTo>
                  <a:pt x="336" y="0"/>
                </a:lnTo>
                <a:lnTo>
                  <a:pt x="342" y="0"/>
                </a:lnTo>
                <a:lnTo>
                  <a:pt x="348" y="0"/>
                </a:lnTo>
                <a:lnTo>
                  <a:pt x="354" y="0"/>
                </a:lnTo>
                <a:lnTo>
                  <a:pt x="360" y="0"/>
                </a:lnTo>
                <a:lnTo>
                  <a:pt x="366" y="0"/>
                </a:lnTo>
                <a:lnTo>
                  <a:pt x="372" y="0"/>
                </a:lnTo>
                <a:lnTo>
                  <a:pt x="378" y="0"/>
                </a:lnTo>
                <a:lnTo>
                  <a:pt x="384" y="0"/>
                </a:lnTo>
                <a:lnTo>
                  <a:pt x="390" y="0"/>
                </a:lnTo>
                <a:lnTo>
                  <a:pt x="396" y="0"/>
                </a:lnTo>
                <a:lnTo>
                  <a:pt x="402" y="0"/>
                </a:lnTo>
                <a:lnTo>
                  <a:pt x="408" y="0"/>
                </a:lnTo>
                <a:lnTo>
                  <a:pt x="414" y="0"/>
                </a:lnTo>
                <a:lnTo>
                  <a:pt x="420" y="0"/>
                </a:lnTo>
                <a:lnTo>
                  <a:pt x="426" y="0"/>
                </a:lnTo>
                <a:lnTo>
                  <a:pt x="432" y="0"/>
                </a:lnTo>
                <a:lnTo>
                  <a:pt x="438" y="0"/>
                </a:lnTo>
                <a:lnTo>
                  <a:pt x="444" y="0"/>
                </a:lnTo>
                <a:lnTo>
                  <a:pt x="450" y="0"/>
                </a:lnTo>
                <a:lnTo>
                  <a:pt x="456" y="0"/>
                </a:lnTo>
                <a:lnTo>
                  <a:pt x="462" y="0"/>
                </a:lnTo>
                <a:lnTo>
                  <a:pt x="468" y="0"/>
                </a:lnTo>
                <a:lnTo>
                  <a:pt x="474" y="0"/>
                </a:lnTo>
                <a:lnTo>
                  <a:pt x="480" y="0"/>
                </a:lnTo>
                <a:lnTo>
                  <a:pt x="486" y="0"/>
                </a:lnTo>
                <a:lnTo>
                  <a:pt x="492" y="0"/>
                </a:lnTo>
                <a:lnTo>
                  <a:pt x="498" y="0"/>
                </a:lnTo>
                <a:lnTo>
                  <a:pt x="504" y="0"/>
                </a:lnTo>
                <a:lnTo>
                  <a:pt x="510" y="0"/>
                </a:lnTo>
                <a:lnTo>
                  <a:pt x="516" y="0"/>
                </a:lnTo>
                <a:lnTo>
                  <a:pt x="522" y="0"/>
                </a:lnTo>
                <a:lnTo>
                  <a:pt x="528" y="0"/>
                </a:lnTo>
                <a:lnTo>
                  <a:pt x="534" y="0"/>
                </a:lnTo>
                <a:lnTo>
                  <a:pt x="540" y="0"/>
                </a:lnTo>
                <a:lnTo>
                  <a:pt x="546" y="0"/>
                </a:lnTo>
                <a:lnTo>
                  <a:pt x="552" y="0"/>
                </a:lnTo>
                <a:lnTo>
                  <a:pt x="558" y="0"/>
                </a:lnTo>
                <a:lnTo>
                  <a:pt x="564" y="0"/>
                </a:lnTo>
                <a:lnTo>
                  <a:pt x="570" y="0"/>
                </a:lnTo>
                <a:lnTo>
                  <a:pt x="576" y="0"/>
                </a:lnTo>
                <a:lnTo>
                  <a:pt x="582" y="0"/>
                </a:lnTo>
                <a:lnTo>
                  <a:pt x="588" y="0"/>
                </a:lnTo>
                <a:lnTo>
                  <a:pt x="594" y="0"/>
                </a:lnTo>
                <a:lnTo>
                  <a:pt x="600" y="0"/>
                </a:lnTo>
                <a:lnTo>
                  <a:pt x="606" y="0"/>
                </a:lnTo>
                <a:lnTo>
                  <a:pt x="612" y="0"/>
                </a:lnTo>
                <a:lnTo>
                  <a:pt x="618" y="0"/>
                </a:lnTo>
                <a:lnTo>
                  <a:pt x="624" y="0"/>
                </a:lnTo>
                <a:lnTo>
                  <a:pt x="630" y="0"/>
                </a:lnTo>
                <a:lnTo>
                  <a:pt x="636" y="0"/>
                </a:lnTo>
                <a:lnTo>
                  <a:pt x="642" y="0"/>
                </a:lnTo>
                <a:lnTo>
                  <a:pt x="648" y="0"/>
                </a:lnTo>
                <a:lnTo>
                  <a:pt x="654" y="0"/>
                </a:lnTo>
                <a:lnTo>
                  <a:pt x="660" y="0"/>
                </a:lnTo>
                <a:lnTo>
                  <a:pt x="666" y="0"/>
                </a:lnTo>
                <a:lnTo>
                  <a:pt x="672" y="0"/>
                </a:lnTo>
                <a:lnTo>
                  <a:pt x="678" y="0"/>
                </a:lnTo>
                <a:lnTo>
                  <a:pt x="684" y="0"/>
                </a:lnTo>
                <a:lnTo>
                  <a:pt x="690" y="0"/>
                </a:lnTo>
                <a:lnTo>
                  <a:pt x="696" y="0"/>
                </a:lnTo>
                <a:lnTo>
                  <a:pt x="702" y="0"/>
                </a:lnTo>
                <a:lnTo>
                  <a:pt x="708" y="0"/>
                </a:lnTo>
                <a:lnTo>
                  <a:pt x="714" y="0"/>
                </a:lnTo>
                <a:lnTo>
                  <a:pt x="720" y="0"/>
                </a:lnTo>
                <a:lnTo>
                  <a:pt x="726" y="0"/>
                </a:lnTo>
                <a:lnTo>
                  <a:pt x="732" y="0"/>
                </a:lnTo>
                <a:lnTo>
                  <a:pt x="738" y="0"/>
                </a:lnTo>
                <a:lnTo>
                  <a:pt x="744" y="0"/>
                </a:lnTo>
                <a:lnTo>
                  <a:pt x="750" y="0"/>
                </a:lnTo>
                <a:lnTo>
                  <a:pt x="756" y="0"/>
                </a:lnTo>
                <a:lnTo>
                  <a:pt x="762" y="0"/>
                </a:lnTo>
              </a:path>
            </a:pathLst>
          </a:custGeom>
          <a:noFill/>
          <a:ln w="0">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5209" name="Freeform 93">
            <a:extLst>
              <a:ext uri="{FF2B5EF4-FFF2-40B4-BE49-F238E27FC236}">
                <a16:creationId xmlns:a16="http://schemas.microsoft.com/office/drawing/2014/main" id="{1EB93470-8A69-4E4F-A87B-F070002F6C42}"/>
              </a:ext>
            </a:extLst>
          </p:cNvPr>
          <p:cNvSpPr>
            <a:spLocks/>
          </p:cNvSpPr>
          <p:nvPr/>
        </p:nvSpPr>
        <p:spPr bwMode="auto">
          <a:xfrm>
            <a:off x="3810000" y="4010025"/>
            <a:ext cx="1209675" cy="1588"/>
          </a:xfrm>
          <a:custGeom>
            <a:avLst/>
            <a:gdLst>
              <a:gd name="T0" fmla="*/ 12 w 762"/>
              <a:gd name="T1" fmla="*/ 0 h 1588"/>
              <a:gd name="T2" fmla="*/ 30 w 762"/>
              <a:gd name="T3" fmla="*/ 0 h 1588"/>
              <a:gd name="T4" fmla="*/ 48 w 762"/>
              <a:gd name="T5" fmla="*/ 0 h 1588"/>
              <a:gd name="T6" fmla="*/ 66 w 762"/>
              <a:gd name="T7" fmla="*/ 0 h 1588"/>
              <a:gd name="T8" fmla="*/ 84 w 762"/>
              <a:gd name="T9" fmla="*/ 0 h 1588"/>
              <a:gd name="T10" fmla="*/ 102 w 762"/>
              <a:gd name="T11" fmla="*/ 0 h 1588"/>
              <a:gd name="T12" fmla="*/ 120 w 762"/>
              <a:gd name="T13" fmla="*/ 0 h 1588"/>
              <a:gd name="T14" fmla="*/ 138 w 762"/>
              <a:gd name="T15" fmla="*/ 0 h 1588"/>
              <a:gd name="T16" fmla="*/ 156 w 762"/>
              <a:gd name="T17" fmla="*/ 0 h 1588"/>
              <a:gd name="T18" fmla="*/ 174 w 762"/>
              <a:gd name="T19" fmla="*/ 0 h 1588"/>
              <a:gd name="T20" fmla="*/ 192 w 762"/>
              <a:gd name="T21" fmla="*/ 0 h 1588"/>
              <a:gd name="T22" fmla="*/ 210 w 762"/>
              <a:gd name="T23" fmla="*/ 0 h 1588"/>
              <a:gd name="T24" fmla="*/ 228 w 762"/>
              <a:gd name="T25" fmla="*/ 0 h 1588"/>
              <a:gd name="T26" fmla="*/ 246 w 762"/>
              <a:gd name="T27" fmla="*/ 0 h 1588"/>
              <a:gd name="T28" fmla="*/ 264 w 762"/>
              <a:gd name="T29" fmla="*/ 0 h 1588"/>
              <a:gd name="T30" fmla="*/ 282 w 762"/>
              <a:gd name="T31" fmla="*/ 0 h 1588"/>
              <a:gd name="T32" fmla="*/ 300 w 762"/>
              <a:gd name="T33" fmla="*/ 0 h 1588"/>
              <a:gd name="T34" fmla="*/ 318 w 762"/>
              <a:gd name="T35" fmla="*/ 0 h 1588"/>
              <a:gd name="T36" fmla="*/ 336 w 762"/>
              <a:gd name="T37" fmla="*/ 0 h 1588"/>
              <a:gd name="T38" fmla="*/ 354 w 762"/>
              <a:gd name="T39" fmla="*/ 0 h 1588"/>
              <a:gd name="T40" fmla="*/ 372 w 762"/>
              <a:gd name="T41" fmla="*/ 0 h 1588"/>
              <a:gd name="T42" fmla="*/ 390 w 762"/>
              <a:gd name="T43" fmla="*/ 0 h 1588"/>
              <a:gd name="T44" fmla="*/ 408 w 762"/>
              <a:gd name="T45" fmla="*/ 0 h 1588"/>
              <a:gd name="T46" fmla="*/ 426 w 762"/>
              <a:gd name="T47" fmla="*/ 0 h 1588"/>
              <a:gd name="T48" fmla="*/ 444 w 762"/>
              <a:gd name="T49" fmla="*/ 0 h 1588"/>
              <a:gd name="T50" fmla="*/ 462 w 762"/>
              <a:gd name="T51" fmla="*/ 0 h 1588"/>
              <a:gd name="T52" fmla="*/ 480 w 762"/>
              <a:gd name="T53" fmla="*/ 0 h 1588"/>
              <a:gd name="T54" fmla="*/ 498 w 762"/>
              <a:gd name="T55" fmla="*/ 0 h 1588"/>
              <a:gd name="T56" fmla="*/ 516 w 762"/>
              <a:gd name="T57" fmla="*/ 0 h 1588"/>
              <a:gd name="T58" fmla="*/ 534 w 762"/>
              <a:gd name="T59" fmla="*/ 0 h 1588"/>
              <a:gd name="T60" fmla="*/ 552 w 762"/>
              <a:gd name="T61" fmla="*/ 0 h 1588"/>
              <a:gd name="T62" fmla="*/ 570 w 762"/>
              <a:gd name="T63" fmla="*/ 0 h 1588"/>
              <a:gd name="T64" fmla="*/ 588 w 762"/>
              <a:gd name="T65" fmla="*/ 0 h 1588"/>
              <a:gd name="T66" fmla="*/ 606 w 762"/>
              <a:gd name="T67" fmla="*/ 0 h 1588"/>
              <a:gd name="T68" fmla="*/ 624 w 762"/>
              <a:gd name="T69" fmla="*/ 0 h 1588"/>
              <a:gd name="T70" fmla="*/ 642 w 762"/>
              <a:gd name="T71" fmla="*/ 0 h 1588"/>
              <a:gd name="T72" fmla="*/ 660 w 762"/>
              <a:gd name="T73" fmla="*/ 0 h 1588"/>
              <a:gd name="T74" fmla="*/ 678 w 762"/>
              <a:gd name="T75" fmla="*/ 0 h 1588"/>
              <a:gd name="T76" fmla="*/ 696 w 762"/>
              <a:gd name="T77" fmla="*/ 0 h 1588"/>
              <a:gd name="T78" fmla="*/ 714 w 762"/>
              <a:gd name="T79" fmla="*/ 0 h 1588"/>
              <a:gd name="T80" fmla="*/ 732 w 762"/>
              <a:gd name="T81" fmla="*/ 0 h 1588"/>
              <a:gd name="T82" fmla="*/ 750 w 762"/>
              <a:gd name="T83" fmla="*/ 0 h 15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62"/>
              <a:gd name="T127" fmla="*/ 0 h 1588"/>
              <a:gd name="T128" fmla="*/ 762 w 762"/>
              <a:gd name="T129" fmla="*/ 1588 h 15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62" h="1588">
                <a:moveTo>
                  <a:pt x="0" y="0"/>
                </a:moveTo>
                <a:lnTo>
                  <a:pt x="6" y="0"/>
                </a:lnTo>
                <a:lnTo>
                  <a:pt x="12" y="0"/>
                </a:lnTo>
                <a:lnTo>
                  <a:pt x="18" y="0"/>
                </a:lnTo>
                <a:lnTo>
                  <a:pt x="24" y="0"/>
                </a:lnTo>
                <a:lnTo>
                  <a:pt x="30" y="0"/>
                </a:lnTo>
                <a:lnTo>
                  <a:pt x="36" y="0"/>
                </a:lnTo>
                <a:lnTo>
                  <a:pt x="42" y="0"/>
                </a:lnTo>
                <a:lnTo>
                  <a:pt x="48" y="0"/>
                </a:lnTo>
                <a:lnTo>
                  <a:pt x="54" y="0"/>
                </a:lnTo>
                <a:lnTo>
                  <a:pt x="60" y="0"/>
                </a:lnTo>
                <a:lnTo>
                  <a:pt x="66" y="0"/>
                </a:lnTo>
                <a:lnTo>
                  <a:pt x="72" y="0"/>
                </a:lnTo>
                <a:lnTo>
                  <a:pt x="78" y="0"/>
                </a:lnTo>
                <a:lnTo>
                  <a:pt x="84" y="0"/>
                </a:lnTo>
                <a:lnTo>
                  <a:pt x="90" y="0"/>
                </a:lnTo>
                <a:lnTo>
                  <a:pt x="96" y="0"/>
                </a:lnTo>
                <a:lnTo>
                  <a:pt x="102" y="0"/>
                </a:lnTo>
                <a:lnTo>
                  <a:pt x="108" y="0"/>
                </a:lnTo>
                <a:lnTo>
                  <a:pt x="114" y="0"/>
                </a:lnTo>
                <a:lnTo>
                  <a:pt x="120" y="0"/>
                </a:lnTo>
                <a:lnTo>
                  <a:pt x="126" y="0"/>
                </a:lnTo>
                <a:lnTo>
                  <a:pt x="132" y="0"/>
                </a:lnTo>
                <a:lnTo>
                  <a:pt x="138" y="0"/>
                </a:lnTo>
                <a:lnTo>
                  <a:pt x="144" y="0"/>
                </a:lnTo>
                <a:lnTo>
                  <a:pt x="150" y="0"/>
                </a:lnTo>
                <a:lnTo>
                  <a:pt x="156" y="0"/>
                </a:lnTo>
                <a:lnTo>
                  <a:pt x="162" y="0"/>
                </a:lnTo>
                <a:lnTo>
                  <a:pt x="168" y="0"/>
                </a:lnTo>
                <a:lnTo>
                  <a:pt x="174" y="0"/>
                </a:lnTo>
                <a:lnTo>
                  <a:pt x="180" y="0"/>
                </a:lnTo>
                <a:lnTo>
                  <a:pt x="186" y="0"/>
                </a:lnTo>
                <a:lnTo>
                  <a:pt x="192" y="0"/>
                </a:lnTo>
                <a:lnTo>
                  <a:pt x="198" y="0"/>
                </a:lnTo>
                <a:lnTo>
                  <a:pt x="204" y="0"/>
                </a:lnTo>
                <a:lnTo>
                  <a:pt x="210" y="0"/>
                </a:lnTo>
                <a:lnTo>
                  <a:pt x="216" y="0"/>
                </a:lnTo>
                <a:lnTo>
                  <a:pt x="222" y="0"/>
                </a:lnTo>
                <a:lnTo>
                  <a:pt x="228" y="0"/>
                </a:lnTo>
                <a:lnTo>
                  <a:pt x="234" y="0"/>
                </a:lnTo>
                <a:lnTo>
                  <a:pt x="240" y="0"/>
                </a:lnTo>
                <a:lnTo>
                  <a:pt x="246" y="0"/>
                </a:lnTo>
                <a:lnTo>
                  <a:pt x="252" y="0"/>
                </a:lnTo>
                <a:lnTo>
                  <a:pt x="258" y="0"/>
                </a:lnTo>
                <a:lnTo>
                  <a:pt x="264" y="0"/>
                </a:lnTo>
                <a:lnTo>
                  <a:pt x="270" y="0"/>
                </a:lnTo>
                <a:lnTo>
                  <a:pt x="276" y="0"/>
                </a:lnTo>
                <a:lnTo>
                  <a:pt x="282" y="0"/>
                </a:lnTo>
                <a:lnTo>
                  <a:pt x="288" y="0"/>
                </a:lnTo>
                <a:lnTo>
                  <a:pt x="294" y="0"/>
                </a:lnTo>
                <a:lnTo>
                  <a:pt x="300" y="0"/>
                </a:lnTo>
                <a:lnTo>
                  <a:pt x="306" y="0"/>
                </a:lnTo>
                <a:lnTo>
                  <a:pt x="312" y="0"/>
                </a:lnTo>
                <a:lnTo>
                  <a:pt x="318" y="0"/>
                </a:lnTo>
                <a:lnTo>
                  <a:pt x="324" y="0"/>
                </a:lnTo>
                <a:lnTo>
                  <a:pt x="330" y="0"/>
                </a:lnTo>
                <a:lnTo>
                  <a:pt x="336" y="0"/>
                </a:lnTo>
                <a:lnTo>
                  <a:pt x="342" y="0"/>
                </a:lnTo>
                <a:lnTo>
                  <a:pt x="348" y="0"/>
                </a:lnTo>
                <a:lnTo>
                  <a:pt x="354" y="0"/>
                </a:lnTo>
                <a:lnTo>
                  <a:pt x="360" y="0"/>
                </a:lnTo>
                <a:lnTo>
                  <a:pt x="366" y="0"/>
                </a:lnTo>
                <a:lnTo>
                  <a:pt x="372" y="0"/>
                </a:lnTo>
                <a:lnTo>
                  <a:pt x="378" y="0"/>
                </a:lnTo>
                <a:lnTo>
                  <a:pt x="384" y="0"/>
                </a:lnTo>
                <a:lnTo>
                  <a:pt x="390" y="0"/>
                </a:lnTo>
                <a:lnTo>
                  <a:pt x="396" y="0"/>
                </a:lnTo>
                <a:lnTo>
                  <a:pt x="402" y="0"/>
                </a:lnTo>
                <a:lnTo>
                  <a:pt x="408" y="0"/>
                </a:lnTo>
                <a:lnTo>
                  <a:pt x="414" y="0"/>
                </a:lnTo>
                <a:lnTo>
                  <a:pt x="420" y="0"/>
                </a:lnTo>
                <a:lnTo>
                  <a:pt x="426" y="0"/>
                </a:lnTo>
                <a:lnTo>
                  <a:pt x="432" y="0"/>
                </a:lnTo>
                <a:lnTo>
                  <a:pt x="438" y="0"/>
                </a:lnTo>
                <a:lnTo>
                  <a:pt x="444" y="0"/>
                </a:lnTo>
                <a:lnTo>
                  <a:pt x="450" y="0"/>
                </a:lnTo>
                <a:lnTo>
                  <a:pt x="456" y="0"/>
                </a:lnTo>
                <a:lnTo>
                  <a:pt x="462" y="0"/>
                </a:lnTo>
                <a:lnTo>
                  <a:pt x="468" y="0"/>
                </a:lnTo>
                <a:lnTo>
                  <a:pt x="474" y="0"/>
                </a:lnTo>
                <a:lnTo>
                  <a:pt x="480" y="0"/>
                </a:lnTo>
                <a:lnTo>
                  <a:pt x="486" y="0"/>
                </a:lnTo>
                <a:lnTo>
                  <a:pt x="492" y="0"/>
                </a:lnTo>
                <a:lnTo>
                  <a:pt x="498" y="0"/>
                </a:lnTo>
                <a:lnTo>
                  <a:pt x="504" y="0"/>
                </a:lnTo>
                <a:lnTo>
                  <a:pt x="510" y="0"/>
                </a:lnTo>
                <a:lnTo>
                  <a:pt x="516" y="0"/>
                </a:lnTo>
                <a:lnTo>
                  <a:pt x="522" y="0"/>
                </a:lnTo>
                <a:lnTo>
                  <a:pt x="528" y="0"/>
                </a:lnTo>
                <a:lnTo>
                  <a:pt x="534" y="0"/>
                </a:lnTo>
                <a:lnTo>
                  <a:pt x="540" y="0"/>
                </a:lnTo>
                <a:lnTo>
                  <a:pt x="546" y="0"/>
                </a:lnTo>
                <a:lnTo>
                  <a:pt x="552" y="0"/>
                </a:lnTo>
                <a:lnTo>
                  <a:pt x="558" y="0"/>
                </a:lnTo>
                <a:lnTo>
                  <a:pt x="564" y="0"/>
                </a:lnTo>
                <a:lnTo>
                  <a:pt x="570" y="0"/>
                </a:lnTo>
                <a:lnTo>
                  <a:pt x="576" y="0"/>
                </a:lnTo>
                <a:lnTo>
                  <a:pt x="582" y="0"/>
                </a:lnTo>
                <a:lnTo>
                  <a:pt x="588" y="0"/>
                </a:lnTo>
                <a:lnTo>
                  <a:pt x="594" y="0"/>
                </a:lnTo>
                <a:lnTo>
                  <a:pt x="600" y="0"/>
                </a:lnTo>
                <a:lnTo>
                  <a:pt x="606" y="0"/>
                </a:lnTo>
                <a:lnTo>
                  <a:pt x="612" y="0"/>
                </a:lnTo>
                <a:lnTo>
                  <a:pt x="618" y="0"/>
                </a:lnTo>
                <a:lnTo>
                  <a:pt x="624" y="0"/>
                </a:lnTo>
                <a:lnTo>
                  <a:pt x="630" y="0"/>
                </a:lnTo>
                <a:lnTo>
                  <a:pt x="636" y="0"/>
                </a:lnTo>
                <a:lnTo>
                  <a:pt x="642" y="0"/>
                </a:lnTo>
                <a:lnTo>
                  <a:pt x="648" y="0"/>
                </a:lnTo>
                <a:lnTo>
                  <a:pt x="654" y="0"/>
                </a:lnTo>
                <a:lnTo>
                  <a:pt x="660" y="0"/>
                </a:lnTo>
                <a:lnTo>
                  <a:pt x="666" y="0"/>
                </a:lnTo>
                <a:lnTo>
                  <a:pt x="672" y="0"/>
                </a:lnTo>
                <a:lnTo>
                  <a:pt x="678" y="0"/>
                </a:lnTo>
                <a:lnTo>
                  <a:pt x="684" y="0"/>
                </a:lnTo>
                <a:lnTo>
                  <a:pt x="690" y="0"/>
                </a:lnTo>
                <a:lnTo>
                  <a:pt x="696" y="0"/>
                </a:lnTo>
                <a:lnTo>
                  <a:pt x="702" y="0"/>
                </a:lnTo>
                <a:lnTo>
                  <a:pt x="708" y="0"/>
                </a:lnTo>
                <a:lnTo>
                  <a:pt x="714" y="0"/>
                </a:lnTo>
                <a:lnTo>
                  <a:pt x="720" y="0"/>
                </a:lnTo>
                <a:lnTo>
                  <a:pt x="726" y="0"/>
                </a:lnTo>
                <a:lnTo>
                  <a:pt x="732" y="0"/>
                </a:lnTo>
                <a:lnTo>
                  <a:pt x="738" y="0"/>
                </a:lnTo>
                <a:lnTo>
                  <a:pt x="744" y="0"/>
                </a:lnTo>
                <a:lnTo>
                  <a:pt x="750" y="0"/>
                </a:lnTo>
                <a:lnTo>
                  <a:pt x="756" y="0"/>
                </a:lnTo>
                <a:lnTo>
                  <a:pt x="762" y="0"/>
                </a:lnTo>
              </a:path>
            </a:pathLst>
          </a:custGeom>
          <a:noFill/>
          <a:ln w="0">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5210" name="Freeform 94">
            <a:extLst>
              <a:ext uri="{FF2B5EF4-FFF2-40B4-BE49-F238E27FC236}">
                <a16:creationId xmlns:a16="http://schemas.microsoft.com/office/drawing/2014/main" id="{C3FFEE6E-710E-4058-8A4C-025E21EE8782}"/>
              </a:ext>
            </a:extLst>
          </p:cNvPr>
          <p:cNvSpPr>
            <a:spLocks/>
          </p:cNvSpPr>
          <p:nvPr/>
        </p:nvSpPr>
        <p:spPr bwMode="auto">
          <a:xfrm>
            <a:off x="5019675" y="2381250"/>
            <a:ext cx="1200150" cy="1628775"/>
          </a:xfrm>
          <a:custGeom>
            <a:avLst/>
            <a:gdLst>
              <a:gd name="T0" fmla="*/ 12 w 756"/>
              <a:gd name="T1" fmla="*/ 1026 h 1026"/>
              <a:gd name="T2" fmla="*/ 30 w 756"/>
              <a:gd name="T3" fmla="*/ 1026 h 1026"/>
              <a:gd name="T4" fmla="*/ 48 w 756"/>
              <a:gd name="T5" fmla="*/ 1026 h 1026"/>
              <a:gd name="T6" fmla="*/ 66 w 756"/>
              <a:gd name="T7" fmla="*/ 1026 h 1026"/>
              <a:gd name="T8" fmla="*/ 84 w 756"/>
              <a:gd name="T9" fmla="*/ 1026 h 1026"/>
              <a:gd name="T10" fmla="*/ 102 w 756"/>
              <a:gd name="T11" fmla="*/ 1026 h 1026"/>
              <a:gd name="T12" fmla="*/ 120 w 756"/>
              <a:gd name="T13" fmla="*/ 1026 h 1026"/>
              <a:gd name="T14" fmla="*/ 138 w 756"/>
              <a:gd name="T15" fmla="*/ 1026 h 1026"/>
              <a:gd name="T16" fmla="*/ 156 w 756"/>
              <a:gd name="T17" fmla="*/ 1026 h 1026"/>
              <a:gd name="T18" fmla="*/ 174 w 756"/>
              <a:gd name="T19" fmla="*/ 1026 h 1026"/>
              <a:gd name="T20" fmla="*/ 192 w 756"/>
              <a:gd name="T21" fmla="*/ 1026 h 1026"/>
              <a:gd name="T22" fmla="*/ 210 w 756"/>
              <a:gd name="T23" fmla="*/ 1026 h 1026"/>
              <a:gd name="T24" fmla="*/ 228 w 756"/>
              <a:gd name="T25" fmla="*/ 1026 h 1026"/>
              <a:gd name="T26" fmla="*/ 246 w 756"/>
              <a:gd name="T27" fmla="*/ 1026 h 1026"/>
              <a:gd name="T28" fmla="*/ 264 w 756"/>
              <a:gd name="T29" fmla="*/ 1026 h 1026"/>
              <a:gd name="T30" fmla="*/ 282 w 756"/>
              <a:gd name="T31" fmla="*/ 1026 h 1026"/>
              <a:gd name="T32" fmla="*/ 300 w 756"/>
              <a:gd name="T33" fmla="*/ 1026 h 1026"/>
              <a:gd name="T34" fmla="*/ 318 w 756"/>
              <a:gd name="T35" fmla="*/ 1026 h 1026"/>
              <a:gd name="T36" fmla="*/ 336 w 756"/>
              <a:gd name="T37" fmla="*/ 1026 h 1026"/>
              <a:gd name="T38" fmla="*/ 354 w 756"/>
              <a:gd name="T39" fmla="*/ 1026 h 1026"/>
              <a:gd name="T40" fmla="*/ 372 w 756"/>
              <a:gd name="T41" fmla="*/ 1026 h 1026"/>
              <a:gd name="T42" fmla="*/ 390 w 756"/>
              <a:gd name="T43" fmla="*/ 1026 h 1026"/>
              <a:gd name="T44" fmla="*/ 408 w 756"/>
              <a:gd name="T45" fmla="*/ 1026 h 1026"/>
              <a:gd name="T46" fmla="*/ 426 w 756"/>
              <a:gd name="T47" fmla="*/ 1026 h 1026"/>
              <a:gd name="T48" fmla="*/ 444 w 756"/>
              <a:gd name="T49" fmla="*/ 1026 h 1026"/>
              <a:gd name="T50" fmla="*/ 462 w 756"/>
              <a:gd name="T51" fmla="*/ 1026 h 1026"/>
              <a:gd name="T52" fmla="*/ 480 w 756"/>
              <a:gd name="T53" fmla="*/ 1026 h 1026"/>
              <a:gd name="T54" fmla="*/ 498 w 756"/>
              <a:gd name="T55" fmla="*/ 1026 h 1026"/>
              <a:gd name="T56" fmla="*/ 516 w 756"/>
              <a:gd name="T57" fmla="*/ 1026 h 1026"/>
              <a:gd name="T58" fmla="*/ 534 w 756"/>
              <a:gd name="T59" fmla="*/ 1026 h 1026"/>
              <a:gd name="T60" fmla="*/ 552 w 756"/>
              <a:gd name="T61" fmla="*/ 1026 h 1026"/>
              <a:gd name="T62" fmla="*/ 570 w 756"/>
              <a:gd name="T63" fmla="*/ 1026 h 1026"/>
              <a:gd name="T64" fmla="*/ 588 w 756"/>
              <a:gd name="T65" fmla="*/ 1026 h 1026"/>
              <a:gd name="T66" fmla="*/ 606 w 756"/>
              <a:gd name="T67" fmla="*/ 1026 h 1026"/>
              <a:gd name="T68" fmla="*/ 624 w 756"/>
              <a:gd name="T69" fmla="*/ 1026 h 1026"/>
              <a:gd name="T70" fmla="*/ 642 w 756"/>
              <a:gd name="T71" fmla="*/ 1026 h 1026"/>
              <a:gd name="T72" fmla="*/ 654 w 756"/>
              <a:gd name="T73" fmla="*/ 0 h 1026"/>
              <a:gd name="T74" fmla="*/ 672 w 756"/>
              <a:gd name="T75" fmla="*/ 0 h 1026"/>
              <a:gd name="T76" fmla="*/ 690 w 756"/>
              <a:gd name="T77" fmla="*/ 0 h 1026"/>
              <a:gd name="T78" fmla="*/ 708 w 756"/>
              <a:gd name="T79" fmla="*/ 0 h 1026"/>
              <a:gd name="T80" fmla="*/ 726 w 756"/>
              <a:gd name="T81" fmla="*/ 0 h 1026"/>
              <a:gd name="T82" fmla="*/ 744 w 756"/>
              <a:gd name="T83" fmla="*/ 0 h 102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56"/>
              <a:gd name="T127" fmla="*/ 0 h 1026"/>
              <a:gd name="T128" fmla="*/ 756 w 756"/>
              <a:gd name="T129" fmla="*/ 1026 h 102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56" h="1026">
                <a:moveTo>
                  <a:pt x="0" y="1026"/>
                </a:moveTo>
                <a:lnTo>
                  <a:pt x="6" y="1026"/>
                </a:lnTo>
                <a:lnTo>
                  <a:pt x="12" y="1026"/>
                </a:lnTo>
                <a:lnTo>
                  <a:pt x="18" y="1026"/>
                </a:lnTo>
                <a:lnTo>
                  <a:pt x="24" y="1026"/>
                </a:lnTo>
                <a:lnTo>
                  <a:pt x="30" y="1026"/>
                </a:lnTo>
                <a:lnTo>
                  <a:pt x="36" y="1026"/>
                </a:lnTo>
                <a:lnTo>
                  <a:pt x="42" y="1026"/>
                </a:lnTo>
                <a:lnTo>
                  <a:pt x="48" y="1026"/>
                </a:lnTo>
                <a:lnTo>
                  <a:pt x="54" y="1026"/>
                </a:lnTo>
                <a:lnTo>
                  <a:pt x="60" y="1026"/>
                </a:lnTo>
                <a:lnTo>
                  <a:pt x="66" y="1026"/>
                </a:lnTo>
                <a:lnTo>
                  <a:pt x="72" y="1026"/>
                </a:lnTo>
                <a:lnTo>
                  <a:pt x="78" y="1026"/>
                </a:lnTo>
                <a:lnTo>
                  <a:pt x="84" y="1026"/>
                </a:lnTo>
                <a:lnTo>
                  <a:pt x="90" y="1026"/>
                </a:lnTo>
                <a:lnTo>
                  <a:pt x="96" y="1026"/>
                </a:lnTo>
                <a:lnTo>
                  <a:pt x="102" y="1026"/>
                </a:lnTo>
                <a:lnTo>
                  <a:pt x="108" y="1026"/>
                </a:lnTo>
                <a:lnTo>
                  <a:pt x="114" y="1026"/>
                </a:lnTo>
                <a:lnTo>
                  <a:pt x="120" y="1026"/>
                </a:lnTo>
                <a:lnTo>
                  <a:pt x="126" y="1026"/>
                </a:lnTo>
                <a:lnTo>
                  <a:pt x="132" y="1026"/>
                </a:lnTo>
                <a:lnTo>
                  <a:pt x="138" y="1026"/>
                </a:lnTo>
                <a:lnTo>
                  <a:pt x="144" y="1026"/>
                </a:lnTo>
                <a:lnTo>
                  <a:pt x="150" y="1026"/>
                </a:lnTo>
                <a:lnTo>
                  <a:pt x="156" y="1026"/>
                </a:lnTo>
                <a:lnTo>
                  <a:pt x="162" y="1026"/>
                </a:lnTo>
                <a:lnTo>
                  <a:pt x="168" y="1026"/>
                </a:lnTo>
                <a:lnTo>
                  <a:pt x="174" y="1026"/>
                </a:lnTo>
                <a:lnTo>
                  <a:pt x="180" y="1026"/>
                </a:lnTo>
                <a:lnTo>
                  <a:pt x="186" y="1026"/>
                </a:lnTo>
                <a:lnTo>
                  <a:pt x="192" y="1026"/>
                </a:lnTo>
                <a:lnTo>
                  <a:pt x="198" y="1026"/>
                </a:lnTo>
                <a:lnTo>
                  <a:pt x="204" y="1026"/>
                </a:lnTo>
                <a:lnTo>
                  <a:pt x="210" y="1026"/>
                </a:lnTo>
                <a:lnTo>
                  <a:pt x="216" y="1026"/>
                </a:lnTo>
                <a:lnTo>
                  <a:pt x="222" y="1026"/>
                </a:lnTo>
                <a:lnTo>
                  <a:pt x="228" y="1026"/>
                </a:lnTo>
                <a:lnTo>
                  <a:pt x="234" y="1026"/>
                </a:lnTo>
                <a:lnTo>
                  <a:pt x="240" y="1026"/>
                </a:lnTo>
                <a:lnTo>
                  <a:pt x="246" y="1026"/>
                </a:lnTo>
                <a:lnTo>
                  <a:pt x="252" y="1026"/>
                </a:lnTo>
                <a:lnTo>
                  <a:pt x="258" y="1026"/>
                </a:lnTo>
                <a:lnTo>
                  <a:pt x="264" y="1026"/>
                </a:lnTo>
                <a:lnTo>
                  <a:pt x="270" y="1026"/>
                </a:lnTo>
                <a:lnTo>
                  <a:pt x="276" y="1026"/>
                </a:lnTo>
                <a:lnTo>
                  <a:pt x="282" y="1026"/>
                </a:lnTo>
                <a:lnTo>
                  <a:pt x="288" y="1026"/>
                </a:lnTo>
                <a:lnTo>
                  <a:pt x="294" y="1026"/>
                </a:lnTo>
                <a:lnTo>
                  <a:pt x="300" y="1026"/>
                </a:lnTo>
                <a:lnTo>
                  <a:pt x="306" y="1026"/>
                </a:lnTo>
                <a:lnTo>
                  <a:pt x="312" y="1026"/>
                </a:lnTo>
                <a:lnTo>
                  <a:pt x="318" y="1026"/>
                </a:lnTo>
                <a:lnTo>
                  <a:pt x="324" y="1026"/>
                </a:lnTo>
                <a:lnTo>
                  <a:pt x="330" y="1026"/>
                </a:lnTo>
                <a:lnTo>
                  <a:pt x="336" y="1026"/>
                </a:lnTo>
                <a:lnTo>
                  <a:pt x="342" y="1026"/>
                </a:lnTo>
                <a:lnTo>
                  <a:pt x="348" y="1026"/>
                </a:lnTo>
                <a:lnTo>
                  <a:pt x="354" y="1026"/>
                </a:lnTo>
                <a:lnTo>
                  <a:pt x="360" y="1026"/>
                </a:lnTo>
                <a:lnTo>
                  <a:pt x="366" y="1026"/>
                </a:lnTo>
                <a:lnTo>
                  <a:pt x="372" y="1026"/>
                </a:lnTo>
                <a:lnTo>
                  <a:pt x="378" y="1026"/>
                </a:lnTo>
                <a:lnTo>
                  <a:pt x="384" y="1026"/>
                </a:lnTo>
                <a:lnTo>
                  <a:pt x="390" y="1026"/>
                </a:lnTo>
                <a:lnTo>
                  <a:pt x="396" y="1026"/>
                </a:lnTo>
                <a:lnTo>
                  <a:pt x="402" y="1026"/>
                </a:lnTo>
                <a:lnTo>
                  <a:pt x="408" y="1026"/>
                </a:lnTo>
                <a:lnTo>
                  <a:pt x="414" y="1026"/>
                </a:lnTo>
                <a:lnTo>
                  <a:pt x="420" y="1026"/>
                </a:lnTo>
                <a:lnTo>
                  <a:pt x="426" y="1026"/>
                </a:lnTo>
                <a:lnTo>
                  <a:pt x="432" y="1026"/>
                </a:lnTo>
                <a:lnTo>
                  <a:pt x="438" y="1026"/>
                </a:lnTo>
                <a:lnTo>
                  <a:pt x="444" y="1026"/>
                </a:lnTo>
                <a:lnTo>
                  <a:pt x="450" y="1026"/>
                </a:lnTo>
                <a:lnTo>
                  <a:pt x="456" y="1026"/>
                </a:lnTo>
                <a:lnTo>
                  <a:pt x="462" y="1026"/>
                </a:lnTo>
                <a:lnTo>
                  <a:pt x="468" y="1026"/>
                </a:lnTo>
                <a:lnTo>
                  <a:pt x="474" y="1026"/>
                </a:lnTo>
                <a:lnTo>
                  <a:pt x="480" y="1026"/>
                </a:lnTo>
                <a:lnTo>
                  <a:pt x="486" y="1026"/>
                </a:lnTo>
                <a:lnTo>
                  <a:pt x="492" y="1026"/>
                </a:lnTo>
                <a:lnTo>
                  <a:pt x="498" y="1026"/>
                </a:lnTo>
                <a:lnTo>
                  <a:pt x="504" y="1026"/>
                </a:lnTo>
                <a:lnTo>
                  <a:pt x="510" y="1026"/>
                </a:lnTo>
                <a:lnTo>
                  <a:pt x="516" y="1026"/>
                </a:lnTo>
                <a:lnTo>
                  <a:pt x="522" y="1026"/>
                </a:lnTo>
                <a:lnTo>
                  <a:pt x="528" y="1026"/>
                </a:lnTo>
                <a:lnTo>
                  <a:pt x="534" y="1026"/>
                </a:lnTo>
                <a:lnTo>
                  <a:pt x="540" y="1026"/>
                </a:lnTo>
                <a:lnTo>
                  <a:pt x="546" y="1026"/>
                </a:lnTo>
                <a:lnTo>
                  <a:pt x="552" y="1026"/>
                </a:lnTo>
                <a:lnTo>
                  <a:pt x="558" y="1026"/>
                </a:lnTo>
                <a:lnTo>
                  <a:pt x="564" y="1026"/>
                </a:lnTo>
                <a:lnTo>
                  <a:pt x="570" y="1026"/>
                </a:lnTo>
                <a:lnTo>
                  <a:pt x="576" y="1026"/>
                </a:lnTo>
                <a:lnTo>
                  <a:pt x="582" y="1026"/>
                </a:lnTo>
                <a:lnTo>
                  <a:pt x="588" y="1026"/>
                </a:lnTo>
                <a:lnTo>
                  <a:pt x="594" y="1026"/>
                </a:lnTo>
                <a:lnTo>
                  <a:pt x="600" y="1026"/>
                </a:lnTo>
                <a:lnTo>
                  <a:pt x="606" y="1026"/>
                </a:lnTo>
                <a:lnTo>
                  <a:pt x="612" y="1026"/>
                </a:lnTo>
                <a:lnTo>
                  <a:pt x="618" y="1026"/>
                </a:lnTo>
                <a:lnTo>
                  <a:pt x="624" y="1026"/>
                </a:lnTo>
                <a:lnTo>
                  <a:pt x="630" y="1026"/>
                </a:lnTo>
                <a:lnTo>
                  <a:pt x="636" y="1026"/>
                </a:lnTo>
                <a:lnTo>
                  <a:pt x="642" y="1026"/>
                </a:lnTo>
                <a:lnTo>
                  <a:pt x="642" y="0"/>
                </a:lnTo>
                <a:lnTo>
                  <a:pt x="648" y="0"/>
                </a:lnTo>
                <a:lnTo>
                  <a:pt x="654" y="0"/>
                </a:lnTo>
                <a:lnTo>
                  <a:pt x="660" y="0"/>
                </a:lnTo>
                <a:lnTo>
                  <a:pt x="666" y="0"/>
                </a:lnTo>
                <a:lnTo>
                  <a:pt x="672" y="0"/>
                </a:lnTo>
                <a:lnTo>
                  <a:pt x="678" y="0"/>
                </a:lnTo>
                <a:lnTo>
                  <a:pt x="684" y="0"/>
                </a:lnTo>
                <a:lnTo>
                  <a:pt x="690" y="0"/>
                </a:lnTo>
                <a:lnTo>
                  <a:pt x="696" y="0"/>
                </a:lnTo>
                <a:lnTo>
                  <a:pt x="702" y="0"/>
                </a:lnTo>
                <a:lnTo>
                  <a:pt x="708" y="0"/>
                </a:lnTo>
                <a:lnTo>
                  <a:pt x="714" y="0"/>
                </a:lnTo>
                <a:lnTo>
                  <a:pt x="720" y="0"/>
                </a:lnTo>
                <a:lnTo>
                  <a:pt x="726" y="0"/>
                </a:lnTo>
                <a:lnTo>
                  <a:pt x="732" y="0"/>
                </a:lnTo>
                <a:lnTo>
                  <a:pt x="738" y="0"/>
                </a:lnTo>
                <a:lnTo>
                  <a:pt x="744" y="0"/>
                </a:lnTo>
                <a:lnTo>
                  <a:pt x="750" y="0"/>
                </a:lnTo>
                <a:lnTo>
                  <a:pt x="756" y="0"/>
                </a:lnTo>
              </a:path>
            </a:pathLst>
          </a:custGeom>
          <a:noFill/>
          <a:ln w="19050">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5211" name="Freeform 95">
            <a:extLst>
              <a:ext uri="{FF2B5EF4-FFF2-40B4-BE49-F238E27FC236}">
                <a16:creationId xmlns:a16="http://schemas.microsoft.com/office/drawing/2014/main" id="{B026C3F1-9E92-4085-BF0E-13233FB78D25}"/>
              </a:ext>
            </a:extLst>
          </p:cNvPr>
          <p:cNvSpPr>
            <a:spLocks/>
          </p:cNvSpPr>
          <p:nvPr/>
        </p:nvSpPr>
        <p:spPr bwMode="auto">
          <a:xfrm>
            <a:off x="6219825" y="2381250"/>
            <a:ext cx="504825" cy="1628775"/>
          </a:xfrm>
          <a:custGeom>
            <a:avLst/>
            <a:gdLst>
              <a:gd name="T0" fmla="*/ 0 w 318"/>
              <a:gd name="T1" fmla="*/ 0 h 1026"/>
              <a:gd name="T2" fmla="*/ 6 w 318"/>
              <a:gd name="T3" fmla="*/ 0 h 1026"/>
              <a:gd name="T4" fmla="*/ 12 w 318"/>
              <a:gd name="T5" fmla="*/ 0 h 1026"/>
              <a:gd name="T6" fmla="*/ 18 w 318"/>
              <a:gd name="T7" fmla="*/ 0 h 1026"/>
              <a:gd name="T8" fmla="*/ 24 w 318"/>
              <a:gd name="T9" fmla="*/ 0 h 1026"/>
              <a:gd name="T10" fmla="*/ 30 w 318"/>
              <a:gd name="T11" fmla="*/ 0 h 1026"/>
              <a:gd name="T12" fmla="*/ 36 w 318"/>
              <a:gd name="T13" fmla="*/ 0 h 1026"/>
              <a:gd name="T14" fmla="*/ 42 w 318"/>
              <a:gd name="T15" fmla="*/ 0 h 1026"/>
              <a:gd name="T16" fmla="*/ 48 w 318"/>
              <a:gd name="T17" fmla="*/ 0 h 1026"/>
              <a:gd name="T18" fmla="*/ 54 w 318"/>
              <a:gd name="T19" fmla="*/ 0 h 1026"/>
              <a:gd name="T20" fmla="*/ 60 w 318"/>
              <a:gd name="T21" fmla="*/ 0 h 1026"/>
              <a:gd name="T22" fmla="*/ 66 w 318"/>
              <a:gd name="T23" fmla="*/ 0 h 1026"/>
              <a:gd name="T24" fmla="*/ 72 w 318"/>
              <a:gd name="T25" fmla="*/ 0 h 1026"/>
              <a:gd name="T26" fmla="*/ 78 w 318"/>
              <a:gd name="T27" fmla="*/ 0 h 1026"/>
              <a:gd name="T28" fmla="*/ 84 w 318"/>
              <a:gd name="T29" fmla="*/ 0 h 1026"/>
              <a:gd name="T30" fmla="*/ 90 w 318"/>
              <a:gd name="T31" fmla="*/ 0 h 1026"/>
              <a:gd name="T32" fmla="*/ 96 w 318"/>
              <a:gd name="T33" fmla="*/ 0 h 1026"/>
              <a:gd name="T34" fmla="*/ 102 w 318"/>
              <a:gd name="T35" fmla="*/ 0 h 1026"/>
              <a:gd name="T36" fmla="*/ 108 w 318"/>
              <a:gd name="T37" fmla="*/ 0 h 1026"/>
              <a:gd name="T38" fmla="*/ 114 w 318"/>
              <a:gd name="T39" fmla="*/ 0 h 1026"/>
              <a:gd name="T40" fmla="*/ 120 w 318"/>
              <a:gd name="T41" fmla="*/ 0 h 1026"/>
              <a:gd name="T42" fmla="*/ 126 w 318"/>
              <a:gd name="T43" fmla="*/ 0 h 1026"/>
              <a:gd name="T44" fmla="*/ 132 w 318"/>
              <a:gd name="T45" fmla="*/ 0 h 1026"/>
              <a:gd name="T46" fmla="*/ 138 w 318"/>
              <a:gd name="T47" fmla="*/ 0 h 1026"/>
              <a:gd name="T48" fmla="*/ 144 w 318"/>
              <a:gd name="T49" fmla="*/ 0 h 1026"/>
              <a:gd name="T50" fmla="*/ 150 w 318"/>
              <a:gd name="T51" fmla="*/ 1026 h 1026"/>
              <a:gd name="T52" fmla="*/ 156 w 318"/>
              <a:gd name="T53" fmla="*/ 1026 h 1026"/>
              <a:gd name="T54" fmla="*/ 162 w 318"/>
              <a:gd name="T55" fmla="*/ 1026 h 1026"/>
              <a:gd name="T56" fmla="*/ 168 w 318"/>
              <a:gd name="T57" fmla="*/ 1026 h 1026"/>
              <a:gd name="T58" fmla="*/ 174 w 318"/>
              <a:gd name="T59" fmla="*/ 1026 h 1026"/>
              <a:gd name="T60" fmla="*/ 180 w 318"/>
              <a:gd name="T61" fmla="*/ 1026 h 1026"/>
              <a:gd name="T62" fmla="*/ 186 w 318"/>
              <a:gd name="T63" fmla="*/ 1026 h 1026"/>
              <a:gd name="T64" fmla="*/ 192 w 318"/>
              <a:gd name="T65" fmla="*/ 1026 h 1026"/>
              <a:gd name="T66" fmla="*/ 198 w 318"/>
              <a:gd name="T67" fmla="*/ 1026 h 1026"/>
              <a:gd name="T68" fmla="*/ 204 w 318"/>
              <a:gd name="T69" fmla="*/ 1026 h 1026"/>
              <a:gd name="T70" fmla="*/ 210 w 318"/>
              <a:gd name="T71" fmla="*/ 1026 h 1026"/>
              <a:gd name="T72" fmla="*/ 216 w 318"/>
              <a:gd name="T73" fmla="*/ 1026 h 1026"/>
              <a:gd name="T74" fmla="*/ 222 w 318"/>
              <a:gd name="T75" fmla="*/ 1026 h 1026"/>
              <a:gd name="T76" fmla="*/ 228 w 318"/>
              <a:gd name="T77" fmla="*/ 1026 h 1026"/>
              <a:gd name="T78" fmla="*/ 234 w 318"/>
              <a:gd name="T79" fmla="*/ 1026 h 1026"/>
              <a:gd name="T80" fmla="*/ 240 w 318"/>
              <a:gd name="T81" fmla="*/ 1026 h 1026"/>
              <a:gd name="T82" fmla="*/ 246 w 318"/>
              <a:gd name="T83" fmla="*/ 1026 h 1026"/>
              <a:gd name="T84" fmla="*/ 252 w 318"/>
              <a:gd name="T85" fmla="*/ 1026 h 1026"/>
              <a:gd name="T86" fmla="*/ 258 w 318"/>
              <a:gd name="T87" fmla="*/ 1026 h 1026"/>
              <a:gd name="T88" fmla="*/ 264 w 318"/>
              <a:gd name="T89" fmla="*/ 1026 h 1026"/>
              <a:gd name="T90" fmla="*/ 270 w 318"/>
              <a:gd name="T91" fmla="*/ 1026 h 1026"/>
              <a:gd name="T92" fmla="*/ 276 w 318"/>
              <a:gd name="T93" fmla="*/ 1026 h 1026"/>
              <a:gd name="T94" fmla="*/ 282 w 318"/>
              <a:gd name="T95" fmla="*/ 1026 h 1026"/>
              <a:gd name="T96" fmla="*/ 288 w 318"/>
              <a:gd name="T97" fmla="*/ 1026 h 1026"/>
              <a:gd name="T98" fmla="*/ 294 w 318"/>
              <a:gd name="T99" fmla="*/ 1026 h 1026"/>
              <a:gd name="T100" fmla="*/ 300 w 318"/>
              <a:gd name="T101" fmla="*/ 1026 h 1026"/>
              <a:gd name="T102" fmla="*/ 306 w 318"/>
              <a:gd name="T103" fmla="*/ 1026 h 1026"/>
              <a:gd name="T104" fmla="*/ 312 w 318"/>
              <a:gd name="T105" fmla="*/ 1026 h 1026"/>
              <a:gd name="T106" fmla="*/ 318 w 318"/>
              <a:gd name="T107" fmla="*/ 1026 h 102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18"/>
              <a:gd name="T163" fmla="*/ 0 h 1026"/>
              <a:gd name="T164" fmla="*/ 318 w 318"/>
              <a:gd name="T165" fmla="*/ 1026 h 102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18" h="1026">
                <a:moveTo>
                  <a:pt x="0" y="0"/>
                </a:moveTo>
                <a:lnTo>
                  <a:pt x="6" y="0"/>
                </a:lnTo>
                <a:lnTo>
                  <a:pt x="12" y="0"/>
                </a:lnTo>
                <a:lnTo>
                  <a:pt x="18" y="0"/>
                </a:lnTo>
                <a:lnTo>
                  <a:pt x="24" y="0"/>
                </a:lnTo>
                <a:lnTo>
                  <a:pt x="30" y="0"/>
                </a:lnTo>
                <a:lnTo>
                  <a:pt x="36" y="0"/>
                </a:lnTo>
                <a:lnTo>
                  <a:pt x="42" y="0"/>
                </a:lnTo>
                <a:lnTo>
                  <a:pt x="48" y="0"/>
                </a:lnTo>
                <a:lnTo>
                  <a:pt x="54" y="0"/>
                </a:lnTo>
                <a:lnTo>
                  <a:pt x="60" y="0"/>
                </a:lnTo>
                <a:lnTo>
                  <a:pt x="66" y="0"/>
                </a:lnTo>
                <a:lnTo>
                  <a:pt x="72" y="0"/>
                </a:lnTo>
                <a:lnTo>
                  <a:pt x="78" y="0"/>
                </a:lnTo>
                <a:lnTo>
                  <a:pt x="84" y="0"/>
                </a:lnTo>
                <a:lnTo>
                  <a:pt x="90" y="0"/>
                </a:lnTo>
                <a:lnTo>
                  <a:pt x="96" y="0"/>
                </a:lnTo>
                <a:lnTo>
                  <a:pt x="102" y="0"/>
                </a:lnTo>
                <a:lnTo>
                  <a:pt x="108" y="0"/>
                </a:lnTo>
                <a:lnTo>
                  <a:pt x="114" y="0"/>
                </a:lnTo>
                <a:lnTo>
                  <a:pt x="120" y="0"/>
                </a:lnTo>
                <a:lnTo>
                  <a:pt x="126" y="0"/>
                </a:lnTo>
                <a:lnTo>
                  <a:pt x="132" y="0"/>
                </a:lnTo>
                <a:lnTo>
                  <a:pt x="138" y="0"/>
                </a:lnTo>
                <a:lnTo>
                  <a:pt x="144" y="0"/>
                </a:lnTo>
                <a:lnTo>
                  <a:pt x="150" y="1026"/>
                </a:lnTo>
                <a:lnTo>
                  <a:pt x="156" y="1026"/>
                </a:lnTo>
                <a:lnTo>
                  <a:pt x="162" y="1026"/>
                </a:lnTo>
                <a:lnTo>
                  <a:pt x="168" y="1026"/>
                </a:lnTo>
                <a:lnTo>
                  <a:pt x="174" y="1026"/>
                </a:lnTo>
                <a:lnTo>
                  <a:pt x="180" y="1026"/>
                </a:lnTo>
                <a:lnTo>
                  <a:pt x="186" y="1026"/>
                </a:lnTo>
                <a:lnTo>
                  <a:pt x="192" y="1026"/>
                </a:lnTo>
                <a:lnTo>
                  <a:pt x="198" y="1026"/>
                </a:lnTo>
                <a:lnTo>
                  <a:pt x="204" y="1026"/>
                </a:lnTo>
                <a:lnTo>
                  <a:pt x="210" y="1026"/>
                </a:lnTo>
                <a:lnTo>
                  <a:pt x="216" y="1026"/>
                </a:lnTo>
                <a:lnTo>
                  <a:pt x="222" y="1026"/>
                </a:lnTo>
                <a:lnTo>
                  <a:pt x="228" y="1026"/>
                </a:lnTo>
                <a:lnTo>
                  <a:pt x="234" y="1026"/>
                </a:lnTo>
                <a:lnTo>
                  <a:pt x="240" y="1026"/>
                </a:lnTo>
                <a:lnTo>
                  <a:pt x="246" y="1026"/>
                </a:lnTo>
                <a:lnTo>
                  <a:pt x="252" y="1026"/>
                </a:lnTo>
                <a:lnTo>
                  <a:pt x="258" y="1026"/>
                </a:lnTo>
                <a:lnTo>
                  <a:pt x="264" y="1026"/>
                </a:lnTo>
                <a:lnTo>
                  <a:pt x="270" y="1026"/>
                </a:lnTo>
                <a:lnTo>
                  <a:pt x="276" y="1026"/>
                </a:lnTo>
                <a:lnTo>
                  <a:pt x="282" y="1026"/>
                </a:lnTo>
                <a:lnTo>
                  <a:pt x="288" y="1026"/>
                </a:lnTo>
                <a:lnTo>
                  <a:pt x="294" y="1026"/>
                </a:lnTo>
                <a:lnTo>
                  <a:pt x="300" y="1026"/>
                </a:lnTo>
                <a:lnTo>
                  <a:pt x="306" y="1026"/>
                </a:lnTo>
                <a:lnTo>
                  <a:pt x="312" y="1026"/>
                </a:lnTo>
                <a:lnTo>
                  <a:pt x="318" y="1026"/>
                </a:lnTo>
              </a:path>
            </a:pathLst>
          </a:custGeom>
          <a:noFill/>
          <a:ln w="19050">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endParaRPr lang="en-US" altLang="en-US"/>
          </a:p>
        </p:txBody>
      </p:sp>
      <p:sp>
        <p:nvSpPr>
          <p:cNvPr id="5212" name="TextBox 94">
            <a:extLst>
              <a:ext uri="{FF2B5EF4-FFF2-40B4-BE49-F238E27FC236}">
                <a16:creationId xmlns:a16="http://schemas.microsoft.com/office/drawing/2014/main" id="{A34E5D09-2C98-4214-A60A-C34C4A1F4234}"/>
              </a:ext>
            </a:extLst>
          </p:cNvPr>
          <p:cNvSpPr txBox="1">
            <a:spLocks noChangeArrowheads="1"/>
          </p:cNvSpPr>
          <p:nvPr/>
        </p:nvSpPr>
        <p:spPr bwMode="auto">
          <a:xfrm>
            <a:off x="2819400" y="5791200"/>
            <a:ext cx="32369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a:t>Propagation distance  x = 50 mm</a:t>
            </a:r>
          </a:p>
        </p:txBody>
      </p:sp>
      <p:sp>
        <p:nvSpPr>
          <p:cNvPr id="5213" name="TextBox 95">
            <a:extLst>
              <a:ext uri="{FF2B5EF4-FFF2-40B4-BE49-F238E27FC236}">
                <a16:creationId xmlns:a16="http://schemas.microsoft.com/office/drawing/2014/main" id="{814469A0-70DA-42A0-9BC9-84D207178AB6}"/>
              </a:ext>
            </a:extLst>
          </p:cNvPr>
          <p:cNvSpPr txBox="1">
            <a:spLocks noChangeArrowheads="1"/>
          </p:cNvSpPr>
          <p:nvPr/>
        </p:nvSpPr>
        <p:spPr bwMode="auto">
          <a:xfrm>
            <a:off x="4495800" y="5105400"/>
            <a:ext cx="873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en-US" altLang="en-US"/>
              <a:t>t,  </a:t>
            </a:r>
            <a:r>
              <a:rPr lang="en-US" altLang="en-US">
                <a:latin typeface="Symbol" panose="05050102010706020507" pitchFamily="18" charset="2"/>
              </a:rPr>
              <a:t>m</a:t>
            </a:r>
            <a:r>
              <a:rPr lang="en-US" altLang="en-US"/>
              <a:t>sec</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1729</TotalTime>
  <Words>721</Words>
  <Application>Microsoft Office PowerPoint</Application>
  <PresentationFormat>On-screen Show (4:3)</PresentationFormat>
  <Paragraphs>136</Paragraphs>
  <Slides>8</Slides>
  <Notes>8</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5" baseType="lpstr">
      <vt:lpstr>Arial</vt:lpstr>
      <vt:lpstr>Calibri</vt:lpstr>
      <vt:lpstr>Helvetica</vt:lpstr>
      <vt:lpstr>Symbol</vt:lpstr>
      <vt:lpstr>Times</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Iowa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lschmerr</dc:creator>
  <cp:lastModifiedBy>Lester Schmerr</cp:lastModifiedBy>
  <cp:revision>123</cp:revision>
  <dcterms:created xsi:type="dcterms:W3CDTF">2009-03-04T20:57:49Z</dcterms:created>
  <dcterms:modified xsi:type="dcterms:W3CDTF">2021-10-19T02:51:54Z</dcterms:modified>
</cp:coreProperties>
</file>