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97" r:id="rId2"/>
    <p:sldId id="298" r:id="rId3"/>
    <p:sldId id="256" r:id="rId4"/>
    <p:sldId id="257" r:id="rId5"/>
    <p:sldId id="281" r:id="rId6"/>
    <p:sldId id="300" r:id="rId7"/>
    <p:sldId id="258" r:id="rId8"/>
    <p:sldId id="259" r:id="rId9"/>
    <p:sldId id="260" r:id="rId10"/>
    <p:sldId id="261" r:id="rId11"/>
    <p:sldId id="262" r:id="rId12"/>
    <p:sldId id="263" r:id="rId13"/>
    <p:sldId id="264" r:id="rId14"/>
    <p:sldId id="265" r:id="rId15"/>
    <p:sldId id="266" r:id="rId16"/>
    <p:sldId id="268" r:id="rId17"/>
    <p:sldId id="267" r:id="rId18"/>
    <p:sldId id="269" r:id="rId19"/>
    <p:sldId id="280" r:id="rId20"/>
    <p:sldId id="270" r:id="rId21"/>
    <p:sldId id="271" r:id="rId22"/>
    <p:sldId id="272" r:id="rId23"/>
    <p:sldId id="273" r:id="rId24"/>
    <p:sldId id="274" r:id="rId25"/>
    <p:sldId id="275" r:id="rId26"/>
    <p:sldId id="276" r:id="rId27"/>
    <p:sldId id="277" r:id="rId28"/>
    <p:sldId id="278" r:id="rId29"/>
    <p:sldId id="279" r:id="rId30"/>
    <p:sldId id="282" r:id="rId31"/>
    <p:sldId id="299"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301" r:id="rId47"/>
  </p:sldIdLst>
  <p:sldSz cx="9144000" cy="6858000" type="screen4x3"/>
  <p:notesSz cx="7315200" cy="9601200"/>
  <p:defaultTextStyle>
    <a:defPPr>
      <a:defRPr lang="en-US"/>
    </a:defPPr>
    <a:lvl1pPr algn="l" rtl="0" fontAlgn="base">
      <a:spcBef>
        <a:spcPct val="0"/>
      </a:spcBef>
      <a:spcAft>
        <a:spcPct val="0"/>
      </a:spcAft>
      <a:defRPr sz="20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20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20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20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2000" kern="1200">
        <a:solidFill>
          <a:schemeClr val="tx1"/>
        </a:solidFill>
        <a:latin typeface="Arial" panose="020B0604020202020204" pitchFamily="34" charset="0"/>
        <a:ea typeface="+mn-ea"/>
        <a:cs typeface="+mn-cs"/>
      </a:defRPr>
    </a:lvl5pPr>
    <a:lvl6pPr marL="2286000" algn="l" defTabSz="914400" rtl="0" eaLnBrk="1" latinLnBrk="0" hangingPunct="1">
      <a:defRPr sz="2000" kern="1200">
        <a:solidFill>
          <a:schemeClr val="tx1"/>
        </a:solidFill>
        <a:latin typeface="Arial" panose="020B0604020202020204" pitchFamily="34" charset="0"/>
        <a:ea typeface="+mn-ea"/>
        <a:cs typeface="+mn-cs"/>
      </a:defRPr>
    </a:lvl6pPr>
    <a:lvl7pPr marL="2743200" algn="l" defTabSz="914400" rtl="0" eaLnBrk="1" latinLnBrk="0" hangingPunct="1">
      <a:defRPr sz="2000" kern="1200">
        <a:solidFill>
          <a:schemeClr val="tx1"/>
        </a:solidFill>
        <a:latin typeface="Arial" panose="020B0604020202020204" pitchFamily="34" charset="0"/>
        <a:ea typeface="+mn-ea"/>
        <a:cs typeface="+mn-cs"/>
      </a:defRPr>
    </a:lvl7pPr>
    <a:lvl8pPr marL="3200400" algn="l" defTabSz="914400" rtl="0" eaLnBrk="1" latinLnBrk="0" hangingPunct="1">
      <a:defRPr sz="2000" kern="1200">
        <a:solidFill>
          <a:schemeClr val="tx1"/>
        </a:solidFill>
        <a:latin typeface="Arial" panose="020B0604020202020204" pitchFamily="34" charset="0"/>
        <a:ea typeface="+mn-ea"/>
        <a:cs typeface="+mn-cs"/>
      </a:defRPr>
    </a:lvl8pPr>
    <a:lvl9pPr marL="3657600" algn="l" defTabSz="914400" rtl="0" eaLnBrk="1" latinLnBrk="0" hangingPunct="1">
      <a:defRPr sz="2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66FF"/>
    <a:srgbClr val="FF33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639" autoAdjust="0"/>
  </p:normalViewPr>
  <p:slideViewPr>
    <p:cSldViewPr>
      <p:cViewPr varScale="1">
        <p:scale>
          <a:sx n="108" d="100"/>
          <a:sy n="108" d="100"/>
        </p:scale>
        <p:origin x="126" y="4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image" Target="../media/image42.wmf"/><Relationship Id="rId7" Type="http://schemas.openxmlformats.org/officeDocument/2006/relationships/image" Target="../media/image46.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 Id="rId9" Type="http://schemas.openxmlformats.org/officeDocument/2006/relationships/image" Target="../media/image4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41.wmf"/><Relationship Id="rId1" Type="http://schemas.openxmlformats.org/officeDocument/2006/relationships/image" Target="../media/image40.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59.wmf"/><Relationship Id="rId13" Type="http://schemas.openxmlformats.org/officeDocument/2006/relationships/image" Target="../media/image64.wmf"/><Relationship Id="rId3" Type="http://schemas.openxmlformats.org/officeDocument/2006/relationships/image" Target="../media/image40.wmf"/><Relationship Id="rId7" Type="http://schemas.openxmlformats.org/officeDocument/2006/relationships/image" Target="../media/image45.wmf"/><Relationship Id="rId12" Type="http://schemas.openxmlformats.org/officeDocument/2006/relationships/image" Target="../media/image63.wmf"/><Relationship Id="rId2" Type="http://schemas.openxmlformats.org/officeDocument/2006/relationships/image" Target="../media/image56.wmf"/><Relationship Id="rId1" Type="http://schemas.openxmlformats.org/officeDocument/2006/relationships/image" Target="../media/image55.wmf"/><Relationship Id="rId6" Type="http://schemas.openxmlformats.org/officeDocument/2006/relationships/image" Target="../media/image58.wmf"/><Relationship Id="rId11" Type="http://schemas.openxmlformats.org/officeDocument/2006/relationships/image" Target="../media/image62.wmf"/><Relationship Id="rId5" Type="http://schemas.openxmlformats.org/officeDocument/2006/relationships/image" Target="../media/image57.wmf"/><Relationship Id="rId10" Type="http://schemas.openxmlformats.org/officeDocument/2006/relationships/image" Target="../media/image61.wmf"/><Relationship Id="rId4" Type="http://schemas.openxmlformats.org/officeDocument/2006/relationships/image" Target="../media/image41.wmf"/><Relationship Id="rId9" Type="http://schemas.openxmlformats.org/officeDocument/2006/relationships/image" Target="../media/image60.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7.wmf"/><Relationship Id="rId7" Type="http://schemas.openxmlformats.org/officeDocument/2006/relationships/image" Target="../media/image71.wmf"/><Relationship Id="rId2" Type="http://schemas.openxmlformats.org/officeDocument/2006/relationships/image" Target="../media/image66.wmf"/><Relationship Id="rId1" Type="http://schemas.openxmlformats.org/officeDocument/2006/relationships/image" Target="../media/image65.wmf"/><Relationship Id="rId6" Type="http://schemas.openxmlformats.org/officeDocument/2006/relationships/image" Target="../media/image70.wmf"/><Relationship Id="rId5" Type="http://schemas.openxmlformats.org/officeDocument/2006/relationships/image" Target="../media/image69.wmf"/><Relationship Id="rId4" Type="http://schemas.openxmlformats.org/officeDocument/2006/relationships/image" Target="../media/image68.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image" Target="../media/image74.wmf"/><Relationship Id="rId7" Type="http://schemas.openxmlformats.org/officeDocument/2006/relationships/image" Target="../media/image78.wmf"/><Relationship Id="rId2" Type="http://schemas.openxmlformats.org/officeDocument/2006/relationships/image" Target="../media/image73.wmf"/><Relationship Id="rId1" Type="http://schemas.openxmlformats.org/officeDocument/2006/relationships/image" Target="../media/image72.wmf"/><Relationship Id="rId6" Type="http://schemas.openxmlformats.org/officeDocument/2006/relationships/image" Target="../media/image77.wmf"/><Relationship Id="rId5" Type="http://schemas.openxmlformats.org/officeDocument/2006/relationships/image" Target="../media/image76.wmf"/><Relationship Id="rId4" Type="http://schemas.openxmlformats.org/officeDocument/2006/relationships/image" Target="../media/image75.wmf"/><Relationship Id="rId9" Type="http://schemas.openxmlformats.org/officeDocument/2006/relationships/image" Target="../media/image80.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wmf"/><Relationship Id="rId1" Type="http://schemas.openxmlformats.org/officeDocument/2006/relationships/image" Target="../media/image81.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85.wmf"/><Relationship Id="rId1" Type="http://schemas.openxmlformats.org/officeDocument/2006/relationships/image" Target="../media/image84.wmf"/><Relationship Id="rId4" Type="http://schemas.openxmlformats.org/officeDocument/2006/relationships/image" Target="../media/image87.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90.wmf"/><Relationship Id="rId2" Type="http://schemas.openxmlformats.org/officeDocument/2006/relationships/image" Target="../media/image89.wmf"/><Relationship Id="rId1" Type="http://schemas.openxmlformats.org/officeDocument/2006/relationships/image" Target="../media/image88.wmf"/><Relationship Id="rId4" Type="http://schemas.openxmlformats.org/officeDocument/2006/relationships/image" Target="../media/image91.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88.wmf"/><Relationship Id="rId1" Type="http://schemas.openxmlformats.org/officeDocument/2006/relationships/image" Target="../media/image92.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95.wmf"/><Relationship Id="rId1" Type="http://schemas.openxmlformats.org/officeDocument/2006/relationships/image" Target="../media/image94.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96.wmf"/></Relationships>
</file>

<file path=ppt/drawings/_rels/vmlDrawing25.vml.rels><?xml version="1.0" encoding="UTF-8" standalone="yes"?>
<Relationships xmlns="http://schemas.openxmlformats.org/package/2006/relationships"><Relationship Id="rId8" Type="http://schemas.openxmlformats.org/officeDocument/2006/relationships/image" Target="../media/image78.wmf"/><Relationship Id="rId3" Type="http://schemas.openxmlformats.org/officeDocument/2006/relationships/image" Target="../media/image73.wmf"/><Relationship Id="rId7" Type="http://schemas.openxmlformats.org/officeDocument/2006/relationships/image" Target="../media/image77.wmf"/><Relationship Id="rId2" Type="http://schemas.openxmlformats.org/officeDocument/2006/relationships/image" Target="../media/image72.wmf"/><Relationship Id="rId1" Type="http://schemas.openxmlformats.org/officeDocument/2006/relationships/image" Target="../media/image98.wmf"/><Relationship Id="rId6" Type="http://schemas.openxmlformats.org/officeDocument/2006/relationships/image" Target="../media/image76.wmf"/><Relationship Id="rId5" Type="http://schemas.openxmlformats.org/officeDocument/2006/relationships/image" Target="../media/image75.wmf"/><Relationship Id="rId4" Type="http://schemas.openxmlformats.org/officeDocument/2006/relationships/image" Target="../media/image74.wmf"/><Relationship Id="rId9" Type="http://schemas.openxmlformats.org/officeDocument/2006/relationships/image" Target="../media/image79.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100.wmf"/><Relationship Id="rId1" Type="http://schemas.openxmlformats.org/officeDocument/2006/relationships/image" Target="../media/image99.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59.wmf"/><Relationship Id="rId7" Type="http://schemas.openxmlformats.org/officeDocument/2006/relationships/image" Target="../media/image103.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102.wmf"/><Relationship Id="rId5" Type="http://schemas.openxmlformats.org/officeDocument/2006/relationships/image" Target="../media/image101.wmf"/><Relationship Id="rId4" Type="http://schemas.openxmlformats.org/officeDocument/2006/relationships/image" Target="../media/image60.wmf"/></Relationships>
</file>

<file path=ppt/drawings/_rels/vmlDrawing28.vml.rels><?xml version="1.0" encoding="UTF-8" standalone="yes"?>
<Relationships xmlns="http://schemas.openxmlformats.org/package/2006/relationships"><Relationship Id="rId8" Type="http://schemas.openxmlformats.org/officeDocument/2006/relationships/image" Target="../media/image106.wmf"/><Relationship Id="rId13" Type="http://schemas.openxmlformats.org/officeDocument/2006/relationships/image" Target="../media/image111.wmf"/><Relationship Id="rId3" Type="http://schemas.openxmlformats.org/officeDocument/2006/relationships/image" Target="../media/image59.wmf"/><Relationship Id="rId7" Type="http://schemas.openxmlformats.org/officeDocument/2006/relationships/image" Target="../media/image105.wmf"/><Relationship Id="rId12" Type="http://schemas.openxmlformats.org/officeDocument/2006/relationships/image" Target="../media/image110.wmf"/><Relationship Id="rId2" Type="http://schemas.openxmlformats.org/officeDocument/2006/relationships/image" Target="../media/image41.wmf"/><Relationship Id="rId16" Type="http://schemas.openxmlformats.org/officeDocument/2006/relationships/image" Target="../media/image114.wmf"/><Relationship Id="rId1" Type="http://schemas.openxmlformats.org/officeDocument/2006/relationships/image" Target="../media/image40.wmf"/><Relationship Id="rId6" Type="http://schemas.openxmlformats.org/officeDocument/2006/relationships/image" Target="../media/image104.wmf"/><Relationship Id="rId11" Type="http://schemas.openxmlformats.org/officeDocument/2006/relationships/image" Target="../media/image109.wmf"/><Relationship Id="rId5" Type="http://schemas.openxmlformats.org/officeDocument/2006/relationships/image" Target="../media/image101.wmf"/><Relationship Id="rId15" Type="http://schemas.openxmlformats.org/officeDocument/2006/relationships/image" Target="../media/image113.wmf"/><Relationship Id="rId10" Type="http://schemas.openxmlformats.org/officeDocument/2006/relationships/image" Target="../media/image108.wmf"/><Relationship Id="rId4" Type="http://schemas.openxmlformats.org/officeDocument/2006/relationships/image" Target="../media/image60.wmf"/><Relationship Id="rId9" Type="http://schemas.openxmlformats.org/officeDocument/2006/relationships/image" Target="../media/image107.wmf"/><Relationship Id="rId14" Type="http://schemas.openxmlformats.org/officeDocument/2006/relationships/image" Target="../media/image11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14.wmf"/><Relationship Id="rId2" Type="http://schemas.openxmlformats.org/officeDocument/2006/relationships/image" Target="../media/image4.wmf"/><Relationship Id="rId1" Type="http://schemas.openxmlformats.org/officeDocument/2006/relationships/image" Target="../media/image11.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wmf"/><Relationship Id="rId1" Type="http://schemas.openxmlformats.org/officeDocument/2006/relationships/image" Target="../media/image14.wmf"/><Relationship Id="rId5" Type="http://schemas.openxmlformats.org/officeDocument/2006/relationships/image" Target="../media/image16.wmf"/><Relationship Id="rId4"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4"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5" Type="http://schemas.openxmlformats.org/officeDocument/2006/relationships/image" Target="../media/image27.wmf"/><Relationship Id="rId4"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3135C406-91F2-4EB3-95E4-BEA056B35515}" type="datetimeFigureOut">
              <a:rPr lang="en-US" smtClean="0"/>
              <a:t>10/21/2021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D4936701-A863-46D9-887D-ED374C0FF2D8}" type="slidenum">
              <a:rPr lang="en-US" smtClean="0"/>
              <a:t>‹#›</a:t>
            </a:fld>
            <a:endParaRPr lang="en-US"/>
          </a:p>
        </p:txBody>
      </p:sp>
    </p:spTree>
    <p:extLst>
      <p:ext uri="{BB962C8B-B14F-4D97-AF65-F5344CB8AC3E}">
        <p14:creationId xmlns:p14="http://schemas.microsoft.com/office/powerpoint/2010/main" val="3151292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be an overview of Gaussian beams and their use in transducer modeling.</a:t>
            </a:r>
          </a:p>
        </p:txBody>
      </p:sp>
      <p:sp>
        <p:nvSpPr>
          <p:cNvPr id="4" name="Slide Number Placeholder 3"/>
          <p:cNvSpPr>
            <a:spLocks noGrp="1"/>
          </p:cNvSpPr>
          <p:nvPr>
            <p:ph type="sldNum" sz="quarter" idx="5"/>
          </p:nvPr>
        </p:nvSpPr>
        <p:spPr/>
        <p:txBody>
          <a:bodyPr/>
          <a:lstStyle/>
          <a:p>
            <a:fld id="{D4936701-A863-46D9-887D-ED374C0FF2D8}" type="slidenum">
              <a:rPr lang="en-US" smtClean="0"/>
              <a:t>1</a:t>
            </a:fld>
            <a:endParaRPr lang="en-US"/>
          </a:p>
        </p:txBody>
      </p:sp>
    </p:spTree>
    <p:extLst>
      <p:ext uri="{BB962C8B-B14F-4D97-AF65-F5344CB8AC3E}">
        <p14:creationId xmlns:p14="http://schemas.microsoft.com/office/powerpoint/2010/main" val="4096930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far we have been looking at the wave equation in Cartesian or spherical coordinates. If we write the wave equation in cylindrical coordinates and examine a quasi-plane wave traveling in the z-direction, then the form of the paraxial wave equation is as shown.</a:t>
            </a:r>
          </a:p>
        </p:txBody>
      </p:sp>
      <p:sp>
        <p:nvSpPr>
          <p:cNvPr id="4" name="Slide Number Placeholder 3"/>
          <p:cNvSpPr>
            <a:spLocks noGrp="1"/>
          </p:cNvSpPr>
          <p:nvPr>
            <p:ph type="sldNum" sz="quarter" idx="5"/>
          </p:nvPr>
        </p:nvSpPr>
        <p:spPr/>
        <p:txBody>
          <a:bodyPr/>
          <a:lstStyle/>
          <a:p>
            <a:fld id="{D4936701-A863-46D9-887D-ED374C0FF2D8}" type="slidenum">
              <a:rPr lang="en-US" smtClean="0"/>
              <a:t>10</a:t>
            </a:fld>
            <a:endParaRPr lang="en-US"/>
          </a:p>
        </p:txBody>
      </p:sp>
    </p:spTree>
    <p:extLst>
      <p:ext uri="{BB962C8B-B14F-4D97-AF65-F5344CB8AC3E}">
        <p14:creationId xmlns:p14="http://schemas.microsoft.com/office/powerpoint/2010/main" val="3683467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exact solutions to this paraxial wave equation for a plane wave, a spherical wave, and a Gaussian beam.</a:t>
            </a:r>
          </a:p>
        </p:txBody>
      </p:sp>
      <p:sp>
        <p:nvSpPr>
          <p:cNvPr id="4" name="Slide Number Placeholder 3"/>
          <p:cNvSpPr>
            <a:spLocks noGrp="1"/>
          </p:cNvSpPr>
          <p:nvPr>
            <p:ph type="sldNum" sz="quarter" idx="5"/>
          </p:nvPr>
        </p:nvSpPr>
        <p:spPr/>
        <p:txBody>
          <a:bodyPr/>
          <a:lstStyle/>
          <a:p>
            <a:fld id="{D4936701-A863-46D9-887D-ED374C0FF2D8}" type="slidenum">
              <a:rPr lang="en-US" smtClean="0"/>
              <a:t>11</a:t>
            </a:fld>
            <a:endParaRPr lang="en-US"/>
          </a:p>
        </p:txBody>
      </p:sp>
    </p:spTree>
    <p:extLst>
      <p:ext uri="{BB962C8B-B14F-4D97-AF65-F5344CB8AC3E}">
        <p14:creationId xmlns:p14="http://schemas.microsoft.com/office/powerpoint/2010/main" val="2834154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saw earlier that the Gaussian beam has a rather complex structure. However, we can write it in a much more compact form if we write the Gaussian in terms of a complex q function as shown.</a:t>
            </a:r>
          </a:p>
        </p:txBody>
      </p:sp>
      <p:sp>
        <p:nvSpPr>
          <p:cNvPr id="4" name="Slide Number Placeholder 3"/>
          <p:cNvSpPr>
            <a:spLocks noGrp="1"/>
          </p:cNvSpPr>
          <p:nvPr>
            <p:ph type="sldNum" sz="quarter" idx="5"/>
          </p:nvPr>
        </p:nvSpPr>
        <p:spPr/>
        <p:txBody>
          <a:bodyPr/>
          <a:lstStyle/>
          <a:p>
            <a:fld id="{D4936701-A863-46D9-887D-ED374C0FF2D8}" type="slidenum">
              <a:rPr lang="en-US" smtClean="0"/>
              <a:t>12</a:t>
            </a:fld>
            <a:endParaRPr lang="en-US"/>
          </a:p>
        </p:txBody>
      </p:sp>
    </p:spTree>
    <p:extLst>
      <p:ext uri="{BB962C8B-B14F-4D97-AF65-F5344CB8AC3E}">
        <p14:creationId xmlns:p14="http://schemas.microsoft.com/office/powerpoint/2010/main" val="1969852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we can show that the Gaussian beam amplitudes as measured in terms of different quantities such as pressure (or stress) and velocity (or displacement) simply obey the plane wave relationships for those quantities we discussed earlier.</a:t>
            </a:r>
          </a:p>
        </p:txBody>
      </p:sp>
      <p:sp>
        <p:nvSpPr>
          <p:cNvPr id="4" name="Slide Number Placeholder 3"/>
          <p:cNvSpPr>
            <a:spLocks noGrp="1"/>
          </p:cNvSpPr>
          <p:nvPr>
            <p:ph type="sldNum" sz="quarter" idx="5"/>
          </p:nvPr>
        </p:nvSpPr>
        <p:spPr/>
        <p:txBody>
          <a:bodyPr/>
          <a:lstStyle/>
          <a:p>
            <a:fld id="{D4936701-A863-46D9-887D-ED374C0FF2D8}" type="slidenum">
              <a:rPr lang="en-US" smtClean="0"/>
              <a:t>13</a:t>
            </a:fld>
            <a:endParaRPr lang="en-US"/>
          </a:p>
        </p:txBody>
      </p:sp>
    </p:spTree>
    <p:extLst>
      <p:ext uri="{BB962C8B-B14F-4D97-AF65-F5344CB8AC3E}">
        <p14:creationId xmlns:p14="http://schemas.microsoft.com/office/powerpoint/2010/main" val="3877655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important properties of Gaussian beams is that we can propagate them through complex geometries and they always remain well-behaved. Consider, for example, the propagation of a Gaussian beam through a spherically curved interface at normal incidence. This is a very specific problem that we can use to show the process. We can write the incident, transmitted, and reflected Gaussians as shown.</a:t>
            </a:r>
          </a:p>
        </p:txBody>
      </p:sp>
      <p:sp>
        <p:nvSpPr>
          <p:cNvPr id="4" name="Slide Number Placeholder 3"/>
          <p:cNvSpPr>
            <a:spLocks noGrp="1"/>
          </p:cNvSpPr>
          <p:nvPr>
            <p:ph type="sldNum" sz="quarter" idx="5"/>
          </p:nvPr>
        </p:nvSpPr>
        <p:spPr/>
        <p:txBody>
          <a:bodyPr/>
          <a:lstStyle/>
          <a:p>
            <a:fld id="{D4936701-A863-46D9-887D-ED374C0FF2D8}" type="slidenum">
              <a:rPr lang="en-US" smtClean="0"/>
              <a:t>14</a:t>
            </a:fld>
            <a:endParaRPr lang="en-US"/>
          </a:p>
        </p:txBody>
      </p:sp>
    </p:spTree>
    <p:extLst>
      <p:ext uri="{BB962C8B-B14F-4D97-AF65-F5344CB8AC3E}">
        <p14:creationId xmlns:p14="http://schemas.microsoft.com/office/powerpoint/2010/main" val="3323118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matching the amplitudes and phases for pressure and velocity at the interface we can show that the amplitudes at the interface are related through plane wave reflection and transmission coefficients and the phase terms are also related.</a:t>
            </a:r>
          </a:p>
        </p:txBody>
      </p:sp>
      <p:sp>
        <p:nvSpPr>
          <p:cNvPr id="4" name="Slide Number Placeholder 3"/>
          <p:cNvSpPr>
            <a:spLocks noGrp="1"/>
          </p:cNvSpPr>
          <p:nvPr>
            <p:ph type="sldNum" sz="quarter" idx="5"/>
          </p:nvPr>
        </p:nvSpPr>
        <p:spPr/>
        <p:txBody>
          <a:bodyPr/>
          <a:lstStyle/>
          <a:p>
            <a:fld id="{D4936701-A863-46D9-887D-ED374C0FF2D8}" type="slidenum">
              <a:rPr lang="en-US" smtClean="0"/>
              <a:t>15</a:t>
            </a:fld>
            <a:endParaRPr lang="en-US"/>
          </a:p>
        </p:txBody>
      </p:sp>
    </p:spTree>
    <p:extLst>
      <p:ext uri="{BB962C8B-B14F-4D97-AF65-F5344CB8AC3E}">
        <p14:creationId xmlns:p14="http://schemas.microsoft.com/office/powerpoint/2010/main" val="3727527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finds that the beam widths match at the interface and we can also relate the wave front curvatures.</a:t>
            </a:r>
          </a:p>
        </p:txBody>
      </p:sp>
      <p:sp>
        <p:nvSpPr>
          <p:cNvPr id="4" name="Slide Number Placeholder 3"/>
          <p:cNvSpPr>
            <a:spLocks noGrp="1"/>
          </p:cNvSpPr>
          <p:nvPr>
            <p:ph type="sldNum" sz="quarter" idx="5"/>
          </p:nvPr>
        </p:nvSpPr>
        <p:spPr/>
        <p:txBody>
          <a:bodyPr/>
          <a:lstStyle/>
          <a:p>
            <a:fld id="{D4936701-A863-46D9-887D-ED374C0FF2D8}" type="slidenum">
              <a:rPr lang="en-US" smtClean="0"/>
              <a:t>16</a:t>
            </a:fld>
            <a:endParaRPr lang="en-US"/>
          </a:p>
        </p:txBody>
      </p:sp>
    </p:spTree>
    <p:extLst>
      <p:ext uri="{BB962C8B-B14F-4D97-AF65-F5344CB8AC3E}">
        <p14:creationId xmlns:p14="http://schemas.microsoft.com/office/powerpoint/2010/main" val="698192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Suppose the beam waist of the incident wave is located at the interface. In this simple case one can easily see the effects of focusing or defocusing depending on the curvature of the interface. Even for a focusing interface the Gaussian beam remains well-behaved in the second medium, unlike a spherical wave which would lead to singularities.</a:t>
            </a:r>
          </a:p>
        </p:txBody>
      </p:sp>
      <p:sp>
        <p:nvSpPr>
          <p:cNvPr id="4" name="Slide Number Placeholder 3"/>
          <p:cNvSpPr>
            <a:spLocks noGrp="1"/>
          </p:cNvSpPr>
          <p:nvPr>
            <p:ph type="sldNum" sz="quarter" idx="5"/>
          </p:nvPr>
        </p:nvSpPr>
        <p:spPr/>
        <p:txBody>
          <a:bodyPr/>
          <a:lstStyle/>
          <a:p>
            <a:fld id="{D4936701-A863-46D9-887D-ED374C0FF2D8}" type="slidenum">
              <a:rPr lang="en-US" smtClean="0"/>
              <a:t>17</a:t>
            </a:fld>
            <a:endParaRPr lang="en-US"/>
          </a:p>
        </p:txBody>
      </p:sp>
    </p:spTree>
    <p:extLst>
      <p:ext uri="{BB962C8B-B14F-4D97-AF65-F5344CB8AC3E}">
        <p14:creationId xmlns:p14="http://schemas.microsoft.com/office/powerpoint/2010/main" val="11428981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Gaussian beam that originates at some distance from the interface. We can write the incident and transmitted Gaussian beams as shown.  We could also look at the reflected beam but in NDE problems we are often more concerned with the transmitted wave field.</a:t>
            </a:r>
          </a:p>
        </p:txBody>
      </p:sp>
      <p:sp>
        <p:nvSpPr>
          <p:cNvPr id="4" name="Slide Number Placeholder 3"/>
          <p:cNvSpPr>
            <a:spLocks noGrp="1"/>
          </p:cNvSpPr>
          <p:nvPr>
            <p:ph type="sldNum" sz="quarter" idx="5"/>
          </p:nvPr>
        </p:nvSpPr>
        <p:spPr/>
        <p:txBody>
          <a:bodyPr/>
          <a:lstStyle/>
          <a:p>
            <a:fld id="{D4936701-A863-46D9-887D-ED374C0FF2D8}" type="slidenum">
              <a:rPr lang="en-US" smtClean="0"/>
              <a:t>18</a:t>
            </a:fld>
            <a:endParaRPr lang="en-US"/>
          </a:p>
        </p:txBody>
      </p:sp>
    </p:spTree>
    <p:extLst>
      <p:ext uri="{BB962C8B-B14F-4D97-AF65-F5344CB8AC3E}">
        <p14:creationId xmlns:p14="http://schemas.microsoft.com/office/powerpoint/2010/main" val="22316948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expression for the transmitted Gaussian beam. We see that it has the same form as a Gaussian beam traveling in a single medium where we replace the z distance in the amplitude and Gaussian phase terms  by an effective distance, a behavior we have seen before for other problems in the paraxial approximation.</a:t>
            </a:r>
          </a:p>
        </p:txBody>
      </p:sp>
      <p:sp>
        <p:nvSpPr>
          <p:cNvPr id="4" name="Slide Number Placeholder 3"/>
          <p:cNvSpPr>
            <a:spLocks noGrp="1"/>
          </p:cNvSpPr>
          <p:nvPr>
            <p:ph type="sldNum" sz="quarter" idx="5"/>
          </p:nvPr>
        </p:nvSpPr>
        <p:spPr/>
        <p:txBody>
          <a:bodyPr/>
          <a:lstStyle/>
          <a:p>
            <a:fld id="{D4936701-A863-46D9-887D-ED374C0FF2D8}" type="slidenum">
              <a:rPr lang="en-US" smtClean="0"/>
              <a:t>19</a:t>
            </a:fld>
            <a:endParaRPr lang="en-US"/>
          </a:p>
        </p:txBody>
      </p:sp>
    </p:spTree>
    <p:extLst>
      <p:ext uri="{BB962C8B-B14F-4D97-AF65-F5344CB8AC3E}">
        <p14:creationId xmlns:p14="http://schemas.microsoft.com/office/powerpoint/2010/main" val="1315434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discuss some of the important properties of Gaussian beams and show how we can superimpose a small number of such beams to model a transducer wave field. We will also give a number of MATLAB examples of such a </a:t>
            </a:r>
            <a:r>
              <a:rPr lang="en-US" b="1" dirty="0"/>
              <a:t>multi-Gaussian beam model</a:t>
            </a:r>
            <a:r>
              <a:rPr lang="en-US" dirty="0"/>
              <a:t>.</a:t>
            </a:r>
          </a:p>
        </p:txBody>
      </p:sp>
      <p:sp>
        <p:nvSpPr>
          <p:cNvPr id="4" name="Slide Number Placeholder 3"/>
          <p:cNvSpPr>
            <a:spLocks noGrp="1"/>
          </p:cNvSpPr>
          <p:nvPr>
            <p:ph type="sldNum" sz="quarter" idx="5"/>
          </p:nvPr>
        </p:nvSpPr>
        <p:spPr/>
        <p:txBody>
          <a:bodyPr/>
          <a:lstStyle/>
          <a:p>
            <a:fld id="{D4936701-A863-46D9-887D-ED374C0FF2D8}" type="slidenum">
              <a:rPr lang="en-US" smtClean="0"/>
              <a:t>2</a:t>
            </a:fld>
            <a:endParaRPr lang="en-US"/>
          </a:p>
        </p:txBody>
      </p:sp>
    </p:spTree>
    <p:extLst>
      <p:ext uri="{BB962C8B-B14F-4D97-AF65-F5344CB8AC3E}">
        <p14:creationId xmlns:p14="http://schemas.microsoft.com/office/powerpoint/2010/main" val="12496990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fact, we can easily write down the wave field of the Gaussian after propagation through multiple media. Multiple transmission coefficients are present but the form of the response remains very similar.</a:t>
            </a:r>
          </a:p>
        </p:txBody>
      </p:sp>
      <p:sp>
        <p:nvSpPr>
          <p:cNvPr id="4" name="Slide Number Placeholder 3"/>
          <p:cNvSpPr>
            <a:spLocks noGrp="1"/>
          </p:cNvSpPr>
          <p:nvPr>
            <p:ph type="sldNum" sz="quarter" idx="5"/>
          </p:nvPr>
        </p:nvSpPr>
        <p:spPr/>
        <p:txBody>
          <a:bodyPr/>
          <a:lstStyle/>
          <a:p>
            <a:fld id="{D4936701-A863-46D9-887D-ED374C0FF2D8}" type="slidenum">
              <a:rPr lang="en-US" smtClean="0"/>
              <a:t>20</a:t>
            </a:fld>
            <a:endParaRPr lang="en-US"/>
          </a:p>
        </p:txBody>
      </p:sp>
    </p:spTree>
    <p:extLst>
      <p:ext uri="{BB962C8B-B14F-4D97-AF65-F5344CB8AC3E}">
        <p14:creationId xmlns:p14="http://schemas.microsoft.com/office/powerpoint/2010/main" val="32609021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seen that the q(z) function plays a key role in  Gaussian beam theory. We can write down explicit propagation, transmission, and reflection laws in terms of this function.</a:t>
            </a:r>
          </a:p>
        </p:txBody>
      </p:sp>
      <p:sp>
        <p:nvSpPr>
          <p:cNvPr id="4" name="Slide Number Placeholder 3"/>
          <p:cNvSpPr>
            <a:spLocks noGrp="1"/>
          </p:cNvSpPr>
          <p:nvPr>
            <p:ph type="sldNum" sz="quarter" idx="5"/>
          </p:nvPr>
        </p:nvSpPr>
        <p:spPr/>
        <p:txBody>
          <a:bodyPr/>
          <a:lstStyle/>
          <a:p>
            <a:fld id="{D4936701-A863-46D9-887D-ED374C0FF2D8}" type="slidenum">
              <a:rPr lang="en-US" smtClean="0"/>
              <a:t>21</a:t>
            </a:fld>
            <a:endParaRPr lang="en-US"/>
          </a:p>
        </p:txBody>
      </p:sp>
    </p:spTree>
    <p:extLst>
      <p:ext uri="{BB962C8B-B14F-4D97-AF65-F5344CB8AC3E}">
        <p14:creationId xmlns:p14="http://schemas.microsoft.com/office/powerpoint/2010/main" val="3204486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fact, we can write all these laws in a common form in terms of the elements of a 2x2 ABCD matrix.</a:t>
            </a:r>
          </a:p>
        </p:txBody>
      </p:sp>
      <p:sp>
        <p:nvSpPr>
          <p:cNvPr id="4" name="Slide Number Placeholder 3"/>
          <p:cNvSpPr>
            <a:spLocks noGrp="1"/>
          </p:cNvSpPr>
          <p:nvPr>
            <p:ph type="sldNum" sz="quarter" idx="5"/>
          </p:nvPr>
        </p:nvSpPr>
        <p:spPr/>
        <p:txBody>
          <a:bodyPr/>
          <a:lstStyle/>
          <a:p>
            <a:fld id="{D4936701-A863-46D9-887D-ED374C0FF2D8}" type="slidenum">
              <a:rPr lang="en-US" smtClean="0"/>
              <a:t>22</a:t>
            </a:fld>
            <a:endParaRPr lang="en-US"/>
          </a:p>
        </p:txBody>
      </p:sp>
    </p:spTree>
    <p:extLst>
      <p:ext uri="{BB962C8B-B14F-4D97-AF65-F5344CB8AC3E}">
        <p14:creationId xmlns:p14="http://schemas.microsoft.com/office/powerpoint/2010/main" val="4072378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transmission or reflection from multiple interfaces the Gaussian beam retains a simple form in terms of a single ABCD matrix that is obtained simply by multiplying all the individual ABCD matrices together.</a:t>
            </a:r>
          </a:p>
        </p:txBody>
      </p:sp>
      <p:sp>
        <p:nvSpPr>
          <p:cNvPr id="4" name="Slide Number Placeholder 3"/>
          <p:cNvSpPr>
            <a:spLocks noGrp="1"/>
          </p:cNvSpPr>
          <p:nvPr>
            <p:ph type="sldNum" sz="quarter" idx="5"/>
          </p:nvPr>
        </p:nvSpPr>
        <p:spPr/>
        <p:txBody>
          <a:bodyPr/>
          <a:lstStyle/>
          <a:p>
            <a:fld id="{D4936701-A863-46D9-887D-ED374C0FF2D8}" type="slidenum">
              <a:rPr lang="en-US" smtClean="0"/>
              <a:t>23</a:t>
            </a:fld>
            <a:endParaRPr lang="en-US"/>
          </a:p>
        </p:txBody>
      </p:sp>
    </p:spTree>
    <p:extLst>
      <p:ext uri="{BB962C8B-B14F-4D97-AF65-F5344CB8AC3E}">
        <p14:creationId xmlns:p14="http://schemas.microsoft.com/office/powerpoint/2010/main" val="34330937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how the Gaussian beam retains its general form even in complex problems in terms of the ABCD matrices. This is for the very special case of normal incidence on the multiple interfaces present but a similar behavior is present in more general cases.</a:t>
            </a:r>
          </a:p>
        </p:txBody>
      </p:sp>
      <p:sp>
        <p:nvSpPr>
          <p:cNvPr id="4" name="Slide Number Placeholder 3"/>
          <p:cNvSpPr>
            <a:spLocks noGrp="1"/>
          </p:cNvSpPr>
          <p:nvPr>
            <p:ph type="sldNum" sz="quarter" idx="5"/>
          </p:nvPr>
        </p:nvSpPr>
        <p:spPr/>
        <p:txBody>
          <a:bodyPr/>
          <a:lstStyle/>
          <a:p>
            <a:fld id="{D4936701-A863-46D9-887D-ED374C0FF2D8}" type="slidenum">
              <a:rPr lang="en-US" smtClean="0"/>
              <a:t>24</a:t>
            </a:fld>
            <a:endParaRPr lang="en-US"/>
          </a:p>
        </p:txBody>
      </p:sp>
    </p:spTree>
    <p:extLst>
      <p:ext uri="{BB962C8B-B14F-4D97-AF65-F5344CB8AC3E}">
        <p14:creationId xmlns:p14="http://schemas.microsoft.com/office/powerpoint/2010/main" val="6213437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Gaussian beams can be used to develop a very efficient beam model for a circular piston transducer. Wen and </a:t>
            </a:r>
            <a:r>
              <a:rPr lang="en-US" dirty="0" err="1"/>
              <a:t>Breazeale</a:t>
            </a:r>
            <a:r>
              <a:rPr lang="en-US" dirty="0"/>
              <a:t> showed that one can simply superimpose as few as 10 different Gaussians on the face of the transducer to produce the same wave field that is generated by a uniform velocity (piston) transducer.  These Gaussians will then produce ten propagating Gaussian beams that we can be propagated in the manner we have just discussed. This is a </a:t>
            </a:r>
            <a:r>
              <a:rPr lang="en-US" b="1" dirty="0"/>
              <a:t>multi-Gaussian beam model</a:t>
            </a:r>
            <a:r>
              <a:rPr lang="en-US" dirty="0"/>
              <a:t>.</a:t>
            </a:r>
          </a:p>
        </p:txBody>
      </p:sp>
      <p:sp>
        <p:nvSpPr>
          <p:cNvPr id="4" name="Slide Number Placeholder 3"/>
          <p:cNvSpPr>
            <a:spLocks noGrp="1"/>
          </p:cNvSpPr>
          <p:nvPr>
            <p:ph type="sldNum" sz="quarter" idx="5"/>
          </p:nvPr>
        </p:nvSpPr>
        <p:spPr/>
        <p:txBody>
          <a:bodyPr/>
          <a:lstStyle/>
          <a:p>
            <a:fld id="{D4936701-A863-46D9-887D-ED374C0FF2D8}" type="slidenum">
              <a:rPr lang="en-US" smtClean="0"/>
              <a:t>25</a:t>
            </a:fld>
            <a:endParaRPr lang="en-US"/>
          </a:p>
        </p:txBody>
      </p:sp>
    </p:spTree>
    <p:extLst>
      <p:ext uri="{BB962C8B-B14F-4D97-AF65-F5344CB8AC3E}">
        <p14:creationId xmlns:p14="http://schemas.microsoft.com/office/powerpoint/2010/main" val="15607634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for example, is  a multi-Gaussian beam model for a single medium. It is expressed in terms of ten known complex-valued coefficients A</a:t>
            </a:r>
            <a:r>
              <a:rPr lang="en-US" baseline="-25000" dirty="0"/>
              <a:t>n</a:t>
            </a:r>
            <a:r>
              <a:rPr lang="en-US" dirty="0"/>
              <a:t> , B</a:t>
            </a:r>
            <a:r>
              <a:rPr lang="en-US" baseline="-25000" dirty="0"/>
              <a:t>n</a:t>
            </a:r>
            <a:r>
              <a:rPr lang="en-US" dirty="0"/>
              <a:t> .</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4936701-A863-46D9-887D-ED374C0FF2D8}" type="slidenum">
              <a:rPr lang="en-US" smtClean="0"/>
              <a:t>26</a:t>
            </a:fld>
            <a:endParaRPr lang="en-US"/>
          </a:p>
        </p:txBody>
      </p:sp>
    </p:spTree>
    <p:extLst>
      <p:ext uri="{BB962C8B-B14F-4D97-AF65-F5344CB8AC3E}">
        <p14:creationId xmlns:p14="http://schemas.microsoft.com/office/powerpoint/2010/main" val="31142890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ten coefficients obtained by Wen and </a:t>
            </a:r>
            <a:r>
              <a:rPr lang="en-US" dirty="0" err="1"/>
              <a:t>Breazeale</a:t>
            </a:r>
            <a:r>
              <a:rPr lang="en-US" dirty="0"/>
              <a:t>.</a:t>
            </a:r>
          </a:p>
        </p:txBody>
      </p:sp>
      <p:sp>
        <p:nvSpPr>
          <p:cNvPr id="4" name="Slide Number Placeholder 3"/>
          <p:cNvSpPr>
            <a:spLocks noGrp="1"/>
          </p:cNvSpPr>
          <p:nvPr>
            <p:ph type="sldNum" sz="quarter" idx="5"/>
          </p:nvPr>
        </p:nvSpPr>
        <p:spPr/>
        <p:txBody>
          <a:bodyPr/>
          <a:lstStyle/>
          <a:p>
            <a:fld id="{D4936701-A863-46D9-887D-ED374C0FF2D8}" type="slidenum">
              <a:rPr lang="en-US" smtClean="0"/>
              <a:t>27</a:t>
            </a:fld>
            <a:endParaRPr lang="en-US"/>
          </a:p>
        </p:txBody>
      </p:sp>
    </p:spTree>
    <p:extLst>
      <p:ext uri="{BB962C8B-B14F-4D97-AF65-F5344CB8AC3E}">
        <p14:creationId xmlns:p14="http://schemas.microsoft.com/office/powerpoint/2010/main" val="42729218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ten Gaussians can then be transmitted or reflected multiple times to obtain the Gaussian beam in the final medium.</a:t>
            </a:r>
          </a:p>
        </p:txBody>
      </p:sp>
      <p:sp>
        <p:nvSpPr>
          <p:cNvPr id="4" name="Slide Number Placeholder 3"/>
          <p:cNvSpPr>
            <a:spLocks noGrp="1"/>
          </p:cNvSpPr>
          <p:nvPr>
            <p:ph type="sldNum" sz="quarter" idx="5"/>
          </p:nvPr>
        </p:nvSpPr>
        <p:spPr/>
        <p:txBody>
          <a:bodyPr/>
          <a:lstStyle/>
          <a:p>
            <a:fld id="{D4936701-A863-46D9-887D-ED374C0FF2D8}" type="slidenum">
              <a:rPr lang="en-US" smtClean="0"/>
              <a:t>28</a:t>
            </a:fld>
            <a:endParaRPr lang="en-US"/>
          </a:p>
        </p:txBody>
      </p:sp>
    </p:spTree>
    <p:extLst>
      <p:ext uri="{BB962C8B-B14F-4D97-AF65-F5344CB8AC3E}">
        <p14:creationId xmlns:p14="http://schemas.microsoft.com/office/powerpoint/2010/main" val="25761442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multi-Gaussian bean can also easily model a spherically focused transducer by simply including an additional phase term at the transducer face, as previously discussed. This term can be easily included by simply changing the B</a:t>
            </a:r>
            <a:r>
              <a:rPr lang="en-US" baseline="-25000" dirty="0"/>
              <a:t>n</a:t>
            </a:r>
            <a:r>
              <a:rPr lang="en-US" dirty="0"/>
              <a:t> coefficients in the multi-Gaussian model.</a:t>
            </a:r>
          </a:p>
        </p:txBody>
      </p:sp>
      <p:sp>
        <p:nvSpPr>
          <p:cNvPr id="4" name="Slide Number Placeholder 3"/>
          <p:cNvSpPr>
            <a:spLocks noGrp="1"/>
          </p:cNvSpPr>
          <p:nvPr>
            <p:ph type="sldNum" sz="quarter" idx="5"/>
          </p:nvPr>
        </p:nvSpPr>
        <p:spPr/>
        <p:txBody>
          <a:bodyPr/>
          <a:lstStyle/>
          <a:p>
            <a:fld id="{D4936701-A863-46D9-887D-ED374C0FF2D8}" type="slidenum">
              <a:rPr lang="en-US" smtClean="0"/>
              <a:t>29</a:t>
            </a:fld>
            <a:endParaRPr lang="en-US"/>
          </a:p>
        </p:txBody>
      </p:sp>
    </p:spTree>
    <p:extLst>
      <p:ext uri="{BB962C8B-B14F-4D97-AF65-F5344CB8AC3E}">
        <p14:creationId xmlns:p14="http://schemas.microsoft.com/office/powerpoint/2010/main" val="1736269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already talked about two types of waves, plane waves and spherical waves, that can be used as fundamental building blocks for generating more complex wave fields.</a:t>
            </a:r>
          </a:p>
        </p:txBody>
      </p:sp>
      <p:sp>
        <p:nvSpPr>
          <p:cNvPr id="4" name="Slide Number Placeholder 3"/>
          <p:cNvSpPr>
            <a:spLocks noGrp="1"/>
          </p:cNvSpPr>
          <p:nvPr>
            <p:ph type="sldNum" sz="quarter" idx="5"/>
          </p:nvPr>
        </p:nvSpPr>
        <p:spPr/>
        <p:txBody>
          <a:bodyPr/>
          <a:lstStyle/>
          <a:p>
            <a:fld id="{D4936701-A863-46D9-887D-ED374C0FF2D8}" type="slidenum">
              <a:rPr lang="en-US" smtClean="0"/>
              <a:t>3</a:t>
            </a:fld>
            <a:endParaRPr lang="en-US"/>
          </a:p>
        </p:txBody>
      </p:sp>
    </p:spTree>
    <p:extLst>
      <p:ext uri="{BB962C8B-B14F-4D97-AF65-F5344CB8AC3E}">
        <p14:creationId xmlns:p14="http://schemas.microsoft.com/office/powerpoint/2010/main" val="8466048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illustrate a multi-Gaussian beam model by considering the radiation of a planar or spherically focused piston transducer through a spherically curved interface at normal incidence, as shown above. A MATLAB script, </a:t>
            </a:r>
            <a:r>
              <a:rPr lang="en-US" dirty="0" err="1"/>
              <a:t>MGB_script</a:t>
            </a:r>
            <a:r>
              <a:rPr lang="en-US" dirty="0"/>
              <a:t>, will be developed explicitly for this problem. The script first clears the workspace so that any parameters remaining from a previous calculation are removed.</a:t>
            </a:r>
          </a:p>
        </p:txBody>
      </p:sp>
      <p:sp>
        <p:nvSpPr>
          <p:cNvPr id="4" name="Slide Number Placeholder 3"/>
          <p:cNvSpPr>
            <a:spLocks noGrp="1"/>
          </p:cNvSpPr>
          <p:nvPr>
            <p:ph type="sldNum" sz="quarter" idx="5"/>
          </p:nvPr>
        </p:nvSpPr>
        <p:spPr/>
        <p:txBody>
          <a:bodyPr/>
          <a:lstStyle/>
          <a:p>
            <a:fld id="{D4936701-A863-46D9-887D-ED374C0FF2D8}" type="slidenum">
              <a:rPr lang="en-US" smtClean="0"/>
              <a:t>30</a:t>
            </a:fld>
            <a:endParaRPr lang="en-US"/>
          </a:p>
        </p:txBody>
      </p:sp>
    </p:spTree>
    <p:extLst>
      <p:ext uri="{BB962C8B-B14F-4D97-AF65-F5344CB8AC3E}">
        <p14:creationId xmlns:p14="http://schemas.microsoft.com/office/powerpoint/2010/main" val="15611115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explicit expression we will use and the definition of all the underlying parameters. We do not use ABCD matrices here since it is a very simple case. We will not include the propagation phase term here since that term simply provides a time delay term for the arriving waves but does not affect their spatial distribution. The q</a:t>
            </a:r>
            <a:r>
              <a:rPr lang="en-US" baseline="-25000" dirty="0"/>
              <a:t>1</a:t>
            </a:r>
            <a:r>
              <a:rPr lang="en-US" dirty="0"/>
              <a:t> function describes the behavior of the Gaussian beam in the first medium and the q</a:t>
            </a:r>
            <a:r>
              <a:rPr lang="en-US" baseline="-25000" dirty="0"/>
              <a:t>2</a:t>
            </a:r>
            <a:r>
              <a:rPr lang="en-US" dirty="0"/>
              <a:t> function describes its behavior in the second medium. T</a:t>
            </a:r>
            <a:r>
              <a:rPr lang="en-US" baseline="-25000" dirty="0"/>
              <a:t>12</a:t>
            </a:r>
            <a:r>
              <a:rPr lang="en-US" dirty="0"/>
              <a:t> is the plane wave transmission based on pressure ratios. Shown is a single term in a ten-term multi-Gaussian beam model.</a:t>
            </a:r>
          </a:p>
        </p:txBody>
      </p:sp>
      <p:sp>
        <p:nvSpPr>
          <p:cNvPr id="4" name="Slide Number Placeholder 3"/>
          <p:cNvSpPr>
            <a:spLocks noGrp="1"/>
          </p:cNvSpPr>
          <p:nvPr>
            <p:ph type="sldNum" sz="quarter" idx="5"/>
          </p:nvPr>
        </p:nvSpPr>
        <p:spPr/>
        <p:txBody>
          <a:bodyPr/>
          <a:lstStyle/>
          <a:p>
            <a:fld id="{D4936701-A863-46D9-887D-ED374C0FF2D8}" type="slidenum">
              <a:rPr lang="en-US" smtClean="0"/>
              <a:t>31</a:t>
            </a:fld>
            <a:endParaRPr lang="en-US"/>
          </a:p>
        </p:txBody>
      </p:sp>
    </p:spTree>
    <p:extLst>
      <p:ext uri="{BB962C8B-B14F-4D97-AF65-F5344CB8AC3E}">
        <p14:creationId xmlns:p14="http://schemas.microsoft.com/office/powerpoint/2010/main" val="13077252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input parameters in the script. The default case is where we are radiating into a single medium and  calculating the on-axis normalized pressure from 6 mm to 125 mm on the transducer axis for a planar piston transducer.</a:t>
            </a:r>
          </a:p>
        </p:txBody>
      </p:sp>
      <p:sp>
        <p:nvSpPr>
          <p:cNvPr id="4" name="Slide Number Placeholder 3"/>
          <p:cNvSpPr>
            <a:spLocks noGrp="1"/>
          </p:cNvSpPr>
          <p:nvPr>
            <p:ph type="sldNum" sz="quarter" idx="5"/>
          </p:nvPr>
        </p:nvSpPr>
        <p:spPr/>
        <p:txBody>
          <a:bodyPr/>
          <a:lstStyle/>
          <a:p>
            <a:fld id="{D4936701-A863-46D9-887D-ED374C0FF2D8}" type="slidenum">
              <a:rPr lang="en-US" smtClean="0"/>
              <a:t>32</a:t>
            </a:fld>
            <a:endParaRPr lang="en-US"/>
          </a:p>
        </p:txBody>
      </p:sp>
    </p:spTree>
    <p:extLst>
      <p:ext uri="{BB962C8B-B14F-4D97-AF65-F5344CB8AC3E}">
        <p14:creationId xmlns:p14="http://schemas.microsoft.com/office/powerpoint/2010/main" val="3017218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need the Wen and </a:t>
            </a:r>
            <a:r>
              <a:rPr lang="en-US" dirty="0" err="1"/>
              <a:t>Breazeale</a:t>
            </a:r>
            <a:r>
              <a:rPr lang="en-US" dirty="0"/>
              <a:t> coefficients and we define curvature of the interface in terms of the radius. Two parameters, the Rayleigh distance and the wave number associated with the first medium are also defined.</a:t>
            </a:r>
          </a:p>
        </p:txBody>
      </p:sp>
      <p:sp>
        <p:nvSpPr>
          <p:cNvPr id="4" name="Slide Number Placeholder 3"/>
          <p:cNvSpPr>
            <a:spLocks noGrp="1"/>
          </p:cNvSpPr>
          <p:nvPr>
            <p:ph type="sldNum" sz="quarter" idx="5"/>
          </p:nvPr>
        </p:nvSpPr>
        <p:spPr/>
        <p:txBody>
          <a:bodyPr/>
          <a:lstStyle/>
          <a:p>
            <a:fld id="{D4936701-A863-46D9-887D-ED374C0FF2D8}" type="slidenum">
              <a:rPr lang="en-US" smtClean="0"/>
              <a:t>33</a:t>
            </a:fld>
            <a:endParaRPr lang="en-US"/>
          </a:p>
        </p:txBody>
      </p:sp>
    </p:spTree>
    <p:extLst>
      <p:ext uri="{BB962C8B-B14F-4D97-AF65-F5344CB8AC3E}">
        <p14:creationId xmlns:p14="http://schemas.microsoft.com/office/powerpoint/2010/main" val="32185037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then simply add up ten Gaussian beams of the form shown previously, changing the Wen and </a:t>
            </a:r>
            <a:r>
              <a:rPr lang="en-US" dirty="0" err="1"/>
              <a:t>Breazeale</a:t>
            </a:r>
            <a:r>
              <a:rPr lang="en-US" dirty="0"/>
              <a:t> coefficients for  the focused case ( Fl  = inf for a planar interface) to compute the normalized pressure.</a:t>
            </a:r>
          </a:p>
        </p:txBody>
      </p:sp>
      <p:sp>
        <p:nvSpPr>
          <p:cNvPr id="4" name="Slide Number Placeholder 3"/>
          <p:cNvSpPr>
            <a:spLocks noGrp="1"/>
          </p:cNvSpPr>
          <p:nvPr>
            <p:ph type="sldNum" sz="quarter" idx="5"/>
          </p:nvPr>
        </p:nvSpPr>
        <p:spPr/>
        <p:txBody>
          <a:bodyPr/>
          <a:lstStyle/>
          <a:p>
            <a:fld id="{D4936701-A863-46D9-887D-ED374C0FF2D8}" type="slidenum">
              <a:rPr lang="en-US" smtClean="0"/>
              <a:t>34</a:t>
            </a:fld>
            <a:endParaRPr lang="en-US"/>
          </a:p>
        </p:txBody>
      </p:sp>
    </p:spTree>
    <p:extLst>
      <p:ext uri="{BB962C8B-B14F-4D97-AF65-F5344CB8AC3E}">
        <p14:creationId xmlns:p14="http://schemas.microsoft.com/office/powerpoint/2010/main" val="37617248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executing the </a:t>
            </a:r>
            <a:r>
              <a:rPr lang="en-US" dirty="0" err="1"/>
              <a:t>MGB_script</a:t>
            </a:r>
            <a:r>
              <a:rPr lang="en-US" dirty="0"/>
              <a:t>, we plot the on axis pressure, showing the near field behavior of the planar piston transducer.</a:t>
            </a:r>
          </a:p>
        </p:txBody>
      </p:sp>
      <p:sp>
        <p:nvSpPr>
          <p:cNvPr id="4" name="Slide Number Placeholder 3"/>
          <p:cNvSpPr>
            <a:spLocks noGrp="1"/>
          </p:cNvSpPr>
          <p:nvPr>
            <p:ph type="sldNum" sz="quarter" idx="5"/>
          </p:nvPr>
        </p:nvSpPr>
        <p:spPr/>
        <p:txBody>
          <a:bodyPr/>
          <a:lstStyle/>
          <a:p>
            <a:fld id="{D4936701-A863-46D9-887D-ED374C0FF2D8}" type="slidenum">
              <a:rPr lang="en-US" smtClean="0"/>
              <a:t>35</a:t>
            </a:fld>
            <a:endParaRPr lang="en-US"/>
          </a:p>
        </p:txBody>
      </p:sp>
    </p:spTree>
    <p:extLst>
      <p:ext uri="{BB962C8B-B14F-4D97-AF65-F5344CB8AC3E}">
        <p14:creationId xmlns:p14="http://schemas.microsoft.com/office/powerpoint/2010/main" val="23460903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us change the input parameters in the script (changes in red) and plot the pressure versus radius at a distance near the last on-axis maximum. Save the script with these changes and execute.</a:t>
            </a:r>
          </a:p>
        </p:txBody>
      </p:sp>
      <p:sp>
        <p:nvSpPr>
          <p:cNvPr id="4" name="Slide Number Placeholder 3"/>
          <p:cNvSpPr>
            <a:spLocks noGrp="1"/>
          </p:cNvSpPr>
          <p:nvPr>
            <p:ph type="sldNum" sz="quarter" idx="5"/>
          </p:nvPr>
        </p:nvSpPr>
        <p:spPr/>
        <p:txBody>
          <a:bodyPr/>
          <a:lstStyle/>
          <a:p>
            <a:fld id="{D4936701-A863-46D9-887D-ED374C0FF2D8}" type="slidenum">
              <a:rPr lang="en-US" smtClean="0"/>
              <a:t>36</a:t>
            </a:fld>
            <a:endParaRPr lang="en-US"/>
          </a:p>
        </p:txBody>
      </p:sp>
    </p:spTree>
    <p:extLst>
      <p:ext uri="{BB962C8B-B14F-4D97-AF65-F5344CB8AC3E}">
        <p14:creationId xmlns:p14="http://schemas.microsoft.com/office/powerpoint/2010/main" val="11712111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plot of the off-axis pressure versus the radius near that last maximum in the near field, showing a main lobe and some side lobes for the beam</a:t>
            </a:r>
          </a:p>
        </p:txBody>
      </p:sp>
      <p:sp>
        <p:nvSpPr>
          <p:cNvPr id="4" name="Slide Number Placeholder 3"/>
          <p:cNvSpPr>
            <a:spLocks noGrp="1"/>
          </p:cNvSpPr>
          <p:nvPr>
            <p:ph type="sldNum" sz="quarter" idx="5"/>
          </p:nvPr>
        </p:nvSpPr>
        <p:spPr/>
        <p:txBody>
          <a:bodyPr/>
          <a:lstStyle/>
          <a:p>
            <a:fld id="{D4936701-A863-46D9-887D-ED374C0FF2D8}" type="slidenum">
              <a:rPr lang="en-US" smtClean="0"/>
              <a:t>37</a:t>
            </a:fld>
            <a:endParaRPr lang="en-US"/>
          </a:p>
        </p:txBody>
      </p:sp>
    </p:spTree>
    <p:extLst>
      <p:ext uri="{BB962C8B-B14F-4D97-AF65-F5344CB8AC3E}">
        <p14:creationId xmlns:p14="http://schemas.microsoft.com/office/powerpoint/2010/main" val="17098350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us look instead at the cross axis behavior at a distance close to the last on-axis null in the near field.</a:t>
            </a:r>
          </a:p>
        </p:txBody>
      </p:sp>
      <p:sp>
        <p:nvSpPr>
          <p:cNvPr id="4" name="Slide Number Placeholder 3"/>
          <p:cNvSpPr>
            <a:spLocks noGrp="1"/>
          </p:cNvSpPr>
          <p:nvPr>
            <p:ph type="sldNum" sz="quarter" idx="5"/>
          </p:nvPr>
        </p:nvSpPr>
        <p:spPr/>
        <p:txBody>
          <a:bodyPr/>
          <a:lstStyle/>
          <a:p>
            <a:fld id="{D4936701-A863-46D9-887D-ED374C0FF2D8}" type="slidenum">
              <a:rPr lang="en-US" smtClean="0"/>
              <a:t>38</a:t>
            </a:fld>
            <a:endParaRPr lang="en-US"/>
          </a:p>
        </p:txBody>
      </p:sp>
    </p:spTree>
    <p:extLst>
      <p:ext uri="{BB962C8B-B14F-4D97-AF65-F5344CB8AC3E}">
        <p14:creationId xmlns:p14="http://schemas.microsoft.com/office/powerpoint/2010/main" val="24387381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pressure is small near the null on the axis but has large values off axis.</a:t>
            </a:r>
          </a:p>
        </p:txBody>
      </p:sp>
      <p:sp>
        <p:nvSpPr>
          <p:cNvPr id="4" name="Slide Number Placeholder 3"/>
          <p:cNvSpPr>
            <a:spLocks noGrp="1"/>
          </p:cNvSpPr>
          <p:nvPr>
            <p:ph type="sldNum" sz="quarter" idx="5"/>
          </p:nvPr>
        </p:nvSpPr>
        <p:spPr/>
        <p:txBody>
          <a:bodyPr/>
          <a:lstStyle/>
          <a:p>
            <a:fld id="{D4936701-A863-46D9-887D-ED374C0FF2D8}" type="slidenum">
              <a:rPr lang="en-US" smtClean="0"/>
              <a:t>39</a:t>
            </a:fld>
            <a:endParaRPr lang="en-US"/>
          </a:p>
        </p:txBody>
      </p:sp>
    </p:spTree>
    <p:extLst>
      <p:ext uri="{BB962C8B-B14F-4D97-AF65-F5344CB8AC3E}">
        <p14:creationId xmlns:p14="http://schemas.microsoft.com/office/powerpoint/2010/main" val="4172068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Gaussian beam is another fundamental building block. Here we will write out the Gaussian beam in a form that is rather complex looking but will be useful to discuss its properties.  Later, we will express the Gaussian beam in more compact form. The Gaussian beam is a solution to the paraxial equation. We see that it has an amplitude term which is of the form of a Gaussian function and involves the </a:t>
            </a:r>
            <a:r>
              <a:rPr lang="en-US" b="1" dirty="0"/>
              <a:t>beam width</a:t>
            </a:r>
            <a:r>
              <a:rPr lang="en-US" dirty="0"/>
              <a:t>, which is a function of the distance z, the location of the beam waist where the beam width is w</a:t>
            </a:r>
            <a:r>
              <a:rPr lang="en-US" baseline="-25000" dirty="0"/>
              <a:t>0</a:t>
            </a:r>
            <a:r>
              <a:rPr lang="en-US" dirty="0"/>
              <a:t> , and a distance parameter, </a:t>
            </a:r>
            <a:r>
              <a:rPr lang="en-US" dirty="0" err="1"/>
              <a:t>z</a:t>
            </a:r>
            <a:r>
              <a:rPr lang="en-US" baseline="-25000" dirty="0" err="1"/>
              <a:t>c</a:t>
            </a:r>
            <a:r>
              <a:rPr lang="en-US" dirty="0"/>
              <a:t> , called the </a:t>
            </a:r>
            <a:r>
              <a:rPr lang="en-US" b="1" dirty="0"/>
              <a:t>confocal distance</a:t>
            </a:r>
            <a:r>
              <a:rPr lang="en-US" dirty="0"/>
              <a:t>.</a:t>
            </a:r>
          </a:p>
        </p:txBody>
      </p:sp>
      <p:sp>
        <p:nvSpPr>
          <p:cNvPr id="4" name="Slide Number Placeholder 3"/>
          <p:cNvSpPr>
            <a:spLocks noGrp="1"/>
          </p:cNvSpPr>
          <p:nvPr>
            <p:ph type="sldNum" sz="quarter" idx="5"/>
          </p:nvPr>
        </p:nvSpPr>
        <p:spPr/>
        <p:txBody>
          <a:bodyPr/>
          <a:lstStyle/>
          <a:p>
            <a:fld id="{D4936701-A863-46D9-887D-ED374C0FF2D8}" type="slidenum">
              <a:rPr lang="en-US" smtClean="0"/>
              <a:t>4</a:t>
            </a:fld>
            <a:endParaRPr lang="en-US"/>
          </a:p>
        </p:txBody>
      </p:sp>
    </p:spTree>
    <p:extLst>
      <p:ext uri="{BB962C8B-B14F-4D97-AF65-F5344CB8AC3E}">
        <p14:creationId xmlns:p14="http://schemas.microsoft.com/office/powerpoint/2010/main" val="19893421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a cross section of the entire beam we need to change the script to generate a grid of points in the two-dimensional  (r, z) plane. </a:t>
            </a:r>
          </a:p>
        </p:txBody>
      </p:sp>
      <p:sp>
        <p:nvSpPr>
          <p:cNvPr id="4" name="Slide Number Placeholder 3"/>
          <p:cNvSpPr>
            <a:spLocks noGrp="1"/>
          </p:cNvSpPr>
          <p:nvPr>
            <p:ph type="sldNum" sz="quarter" idx="5"/>
          </p:nvPr>
        </p:nvSpPr>
        <p:spPr/>
        <p:txBody>
          <a:bodyPr/>
          <a:lstStyle/>
          <a:p>
            <a:fld id="{D4936701-A863-46D9-887D-ED374C0FF2D8}" type="slidenum">
              <a:rPr lang="en-US" smtClean="0"/>
              <a:t>40</a:t>
            </a:fld>
            <a:endParaRPr lang="en-US"/>
          </a:p>
        </p:txBody>
      </p:sp>
    </p:spTree>
    <p:extLst>
      <p:ext uri="{BB962C8B-B14F-4D97-AF65-F5344CB8AC3E}">
        <p14:creationId xmlns:p14="http://schemas.microsoft.com/office/powerpoint/2010/main" val="13089816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2-D image of the transducer wave field showing its complex behavior (at a given frequency) in the near field. The magnitude of the pressure has been multiplied by a factor here so the colors in the image give a good visual of the wave field.</a:t>
            </a:r>
          </a:p>
        </p:txBody>
      </p:sp>
      <p:sp>
        <p:nvSpPr>
          <p:cNvPr id="4" name="Slide Number Placeholder 3"/>
          <p:cNvSpPr>
            <a:spLocks noGrp="1"/>
          </p:cNvSpPr>
          <p:nvPr>
            <p:ph type="sldNum" sz="quarter" idx="5"/>
          </p:nvPr>
        </p:nvSpPr>
        <p:spPr/>
        <p:txBody>
          <a:bodyPr/>
          <a:lstStyle/>
          <a:p>
            <a:fld id="{D4936701-A863-46D9-887D-ED374C0FF2D8}" type="slidenum">
              <a:rPr lang="en-US" smtClean="0"/>
              <a:t>41</a:t>
            </a:fld>
            <a:endParaRPr lang="en-US"/>
          </a:p>
        </p:txBody>
      </p:sp>
    </p:spTree>
    <p:extLst>
      <p:ext uri="{BB962C8B-B14F-4D97-AF65-F5344CB8AC3E}">
        <p14:creationId xmlns:p14="http://schemas.microsoft.com/office/powerpoint/2010/main" val="8280741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us consider a 10 MHz spherically focused transducer radiating into water and examine the on-axis behavior.</a:t>
            </a:r>
          </a:p>
        </p:txBody>
      </p:sp>
      <p:sp>
        <p:nvSpPr>
          <p:cNvPr id="4" name="Slide Number Placeholder 3"/>
          <p:cNvSpPr>
            <a:spLocks noGrp="1"/>
          </p:cNvSpPr>
          <p:nvPr>
            <p:ph type="sldNum" sz="quarter" idx="5"/>
          </p:nvPr>
        </p:nvSpPr>
        <p:spPr/>
        <p:txBody>
          <a:bodyPr/>
          <a:lstStyle/>
          <a:p>
            <a:fld id="{D4936701-A863-46D9-887D-ED374C0FF2D8}" type="slidenum">
              <a:rPr lang="en-US" smtClean="0"/>
              <a:t>42</a:t>
            </a:fld>
            <a:endParaRPr lang="en-US"/>
          </a:p>
        </p:txBody>
      </p:sp>
    </p:spTree>
    <p:extLst>
      <p:ext uri="{BB962C8B-B14F-4D97-AF65-F5344CB8AC3E}">
        <p14:creationId xmlns:p14="http://schemas.microsoft.com/office/powerpoint/2010/main" val="6585069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on-axis plot, showing the large pressure near the focus, the near-field behavior, and the existence of the null (shown previously) at a distance greater than the focal length.</a:t>
            </a:r>
          </a:p>
        </p:txBody>
      </p:sp>
      <p:sp>
        <p:nvSpPr>
          <p:cNvPr id="4" name="Slide Number Placeholder 3"/>
          <p:cNvSpPr>
            <a:spLocks noGrp="1"/>
          </p:cNvSpPr>
          <p:nvPr>
            <p:ph type="sldNum" sz="quarter" idx="5"/>
          </p:nvPr>
        </p:nvSpPr>
        <p:spPr/>
        <p:txBody>
          <a:bodyPr/>
          <a:lstStyle/>
          <a:p>
            <a:fld id="{D4936701-A863-46D9-887D-ED374C0FF2D8}" type="slidenum">
              <a:rPr lang="en-US" smtClean="0"/>
              <a:t>43</a:t>
            </a:fld>
            <a:endParaRPr lang="en-US"/>
          </a:p>
        </p:txBody>
      </p:sp>
    </p:spTree>
    <p:extLst>
      <p:ext uri="{BB962C8B-B14F-4D97-AF65-F5344CB8AC3E}">
        <p14:creationId xmlns:p14="http://schemas.microsoft.com/office/powerpoint/2010/main" val="23538964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change the script to show a 2-D cross-sectional image.</a:t>
            </a:r>
          </a:p>
        </p:txBody>
      </p:sp>
      <p:sp>
        <p:nvSpPr>
          <p:cNvPr id="4" name="Slide Number Placeholder 3"/>
          <p:cNvSpPr>
            <a:spLocks noGrp="1"/>
          </p:cNvSpPr>
          <p:nvPr>
            <p:ph type="sldNum" sz="quarter" idx="5"/>
          </p:nvPr>
        </p:nvSpPr>
        <p:spPr/>
        <p:txBody>
          <a:bodyPr/>
          <a:lstStyle/>
          <a:p>
            <a:fld id="{D4936701-A863-46D9-887D-ED374C0FF2D8}" type="slidenum">
              <a:rPr lang="en-US" smtClean="0"/>
              <a:t>44</a:t>
            </a:fld>
            <a:endParaRPr lang="en-US"/>
          </a:p>
        </p:txBody>
      </p:sp>
    </p:spTree>
    <p:extLst>
      <p:ext uri="{BB962C8B-B14F-4D97-AF65-F5344CB8AC3E}">
        <p14:creationId xmlns:p14="http://schemas.microsoft.com/office/powerpoint/2010/main" val="24456162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Comparing with the previous planar case we clearly see the effects of focusing. We can consider many other cases but we will stop </a:t>
            </a:r>
            <a:r>
              <a:rPr lang="en-US"/>
              <a:t>here.</a:t>
            </a:r>
            <a:endParaRPr lang="en-US" dirty="0"/>
          </a:p>
        </p:txBody>
      </p:sp>
      <p:sp>
        <p:nvSpPr>
          <p:cNvPr id="4" name="Slide Number Placeholder 3"/>
          <p:cNvSpPr>
            <a:spLocks noGrp="1"/>
          </p:cNvSpPr>
          <p:nvPr>
            <p:ph type="sldNum" sz="quarter" idx="5"/>
          </p:nvPr>
        </p:nvSpPr>
        <p:spPr/>
        <p:txBody>
          <a:bodyPr/>
          <a:lstStyle/>
          <a:p>
            <a:fld id="{D4936701-A863-46D9-887D-ED374C0FF2D8}" type="slidenum">
              <a:rPr lang="en-US" smtClean="0"/>
              <a:t>45</a:t>
            </a:fld>
            <a:endParaRPr lang="en-US"/>
          </a:p>
        </p:txBody>
      </p:sp>
    </p:spTree>
    <p:extLst>
      <p:ext uri="{BB962C8B-B14F-4D97-AF65-F5344CB8AC3E}">
        <p14:creationId xmlns:p14="http://schemas.microsoft.com/office/powerpoint/2010/main" val="31549454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Homework problems </a:t>
            </a:r>
            <a:r>
              <a:rPr lang="en-US"/>
              <a:t>from Appendix F.</a:t>
            </a:r>
          </a:p>
        </p:txBody>
      </p:sp>
      <p:sp>
        <p:nvSpPr>
          <p:cNvPr id="4" name="Slide Number Placeholder 3"/>
          <p:cNvSpPr>
            <a:spLocks noGrp="1"/>
          </p:cNvSpPr>
          <p:nvPr>
            <p:ph type="sldNum" sz="quarter" idx="5"/>
          </p:nvPr>
        </p:nvSpPr>
        <p:spPr/>
        <p:txBody>
          <a:bodyPr/>
          <a:lstStyle/>
          <a:p>
            <a:fld id="{D4936701-A863-46D9-887D-ED374C0FF2D8}" type="slidenum">
              <a:rPr lang="en-US" smtClean="0"/>
              <a:t>46</a:t>
            </a:fld>
            <a:endParaRPr lang="en-US"/>
          </a:p>
        </p:txBody>
      </p:sp>
    </p:spTree>
    <p:extLst>
      <p:ext uri="{BB962C8B-B14F-4D97-AF65-F5344CB8AC3E}">
        <p14:creationId xmlns:p14="http://schemas.microsoft.com/office/powerpoint/2010/main" val="1056854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also a term in the exponential which is a function of R(z),  the </a:t>
            </a:r>
            <a:r>
              <a:rPr lang="en-US" b="1" dirty="0"/>
              <a:t>radius of curvature of the wavefront</a:t>
            </a:r>
            <a:r>
              <a:rPr lang="en-US" dirty="0"/>
              <a:t>. We see that for distances z greater than the beam waist location this radius is positive, representing an outward spreading wave. At very large z the radius is just the distance z, so it acts like a spherically spreading wave in the paraxial approximation. For distances z less than the beam waist location the radius is negative, representing an inwardly curving wave front. At the beam waist the radius of curvature is infinite so the wavefront is planar. Thus the Gaussian beam can represent many types of propagating waves.</a:t>
            </a:r>
          </a:p>
        </p:txBody>
      </p:sp>
      <p:sp>
        <p:nvSpPr>
          <p:cNvPr id="4" name="Slide Number Placeholder 3"/>
          <p:cNvSpPr>
            <a:spLocks noGrp="1"/>
          </p:cNvSpPr>
          <p:nvPr>
            <p:ph type="sldNum" sz="quarter" idx="5"/>
          </p:nvPr>
        </p:nvSpPr>
        <p:spPr/>
        <p:txBody>
          <a:bodyPr/>
          <a:lstStyle/>
          <a:p>
            <a:fld id="{D4936701-A863-46D9-887D-ED374C0FF2D8}" type="slidenum">
              <a:rPr lang="en-US" smtClean="0"/>
              <a:t>5</a:t>
            </a:fld>
            <a:endParaRPr lang="en-US"/>
          </a:p>
        </p:txBody>
      </p:sp>
    </p:spTree>
    <p:extLst>
      <p:ext uri="{BB962C8B-B14F-4D97-AF65-F5344CB8AC3E}">
        <p14:creationId xmlns:p14="http://schemas.microsoft.com/office/powerpoint/2010/main" val="2830207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that the Gaussian is propagating in the z-direction so it has the familiar propagation term we see for waves. There also is an amplitude term which is controlled by the distance z, the location of the beam waist, and the confocal parameter. For large z this is just the 1/z amplitude term we see for a spherical wave in the paraxial approximation.</a:t>
            </a:r>
          </a:p>
        </p:txBody>
      </p:sp>
      <p:sp>
        <p:nvSpPr>
          <p:cNvPr id="4" name="Slide Number Placeholder 3"/>
          <p:cNvSpPr>
            <a:spLocks noGrp="1"/>
          </p:cNvSpPr>
          <p:nvPr>
            <p:ph type="sldNum" sz="quarter" idx="5"/>
          </p:nvPr>
        </p:nvSpPr>
        <p:spPr/>
        <p:txBody>
          <a:bodyPr/>
          <a:lstStyle/>
          <a:p>
            <a:fld id="{D4936701-A863-46D9-887D-ED374C0FF2D8}" type="slidenum">
              <a:rPr lang="en-US" smtClean="0"/>
              <a:t>6</a:t>
            </a:fld>
            <a:endParaRPr lang="en-US"/>
          </a:p>
        </p:txBody>
      </p:sp>
    </p:spTree>
    <p:extLst>
      <p:ext uri="{BB962C8B-B14F-4D97-AF65-F5344CB8AC3E}">
        <p14:creationId xmlns:p14="http://schemas.microsoft.com/office/powerpoint/2010/main" val="3927362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compare the Gaussian beam with a spherical wave (in the paraxial approximation) we see there are many similarities. In fact, when the width at the beam waist and the beam waist location are both zero, the Gaussian beam coincides with the spherical wave expression.</a:t>
            </a:r>
          </a:p>
        </p:txBody>
      </p:sp>
      <p:sp>
        <p:nvSpPr>
          <p:cNvPr id="4" name="Slide Number Placeholder 3"/>
          <p:cNvSpPr>
            <a:spLocks noGrp="1"/>
          </p:cNvSpPr>
          <p:nvPr>
            <p:ph type="sldNum" sz="quarter" idx="5"/>
          </p:nvPr>
        </p:nvSpPr>
        <p:spPr/>
        <p:txBody>
          <a:bodyPr/>
          <a:lstStyle/>
          <a:p>
            <a:fld id="{D4936701-A863-46D9-887D-ED374C0FF2D8}" type="slidenum">
              <a:rPr lang="en-US" smtClean="0"/>
              <a:t>7</a:t>
            </a:fld>
            <a:endParaRPr lang="en-US"/>
          </a:p>
        </p:txBody>
      </p:sp>
    </p:spTree>
    <p:extLst>
      <p:ext uri="{BB962C8B-B14F-4D97-AF65-F5344CB8AC3E}">
        <p14:creationId xmlns:p14="http://schemas.microsoft.com/office/powerpoint/2010/main" val="297118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get a more physical interpretation of the mathematical criterion for the paraxial approximation by looking at a plane wave that travels at a small angle from the z-axis. We can write this plane wave in terms of a quasi-plane wave traveling in the z-direction.</a:t>
            </a:r>
          </a:p>
        </p:txBody>
      </p:sp>
      <p:sp>
        <p:nvSpPr>
          <p:cNvPr id="4" name="Slide Number Placeholder 3"/>
          <p:cNvSpPr>
            <a:spLocks noGrp="1"/>
          </p:cNvSpPr>
          <p:nvPr>
            <p:ph type="sldNum" sz="quarter" idx="5"/>
          </p:nvPr>
        </p:nvSpPr>
        <p:spPr/>
        <p:txBody>
          <a:bodyPr/>
          <a:lstStyle/>
          <a:p>
            <a:fld id="{D4936701-A863-46D9-887D-ED374C0FF2D8}" type="slidenum">
              <a:rPr lang="en-US" smtClean="0"/>
              <a:t>8</a:t>
            </a:fld>
            <a:endParaRPr lang="en-US"/>
          </a:p>
        </p:txBody>
      </p:sp>
    </p:spTree>
    <p:extLst>
      <p:ext uri="{BB962C8B-B14F-4D97-AF65-F5344CB8AC3E}">
        <p14:creationId xmlns:p14="http://schemas.microsoft.com/office/powerpoint/2010/main" val="186412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look at the amplitude expression for this quasi-plane wave we see that is the angle is small (typically less than about 30 degrees from the z-axis) then the second derivative of this amplitude with respect to z is much less than the other derivatives shown, agreeing with the condition we stated earlier for the paraxial approximation to be valid. Thus, if a beam of sound is well collimated so that it does not spread too much, the paraxial approximation is valid.</a:t>
            </a:r>
          </a:p>
        </p:txBody>
      </p:sp>
      <p:sp>
        <p:nvSpPr>
          <p:cNvPr id="4" name="Slide Number Placeholder 3"/>
          <p:cNvSpPr>
            <a:spLocks noGrp="1"/>
          </p:cNvSpPr>
          <p:nvPr>
            <p:ph type="sldNum" sz="quarter" idx="5"/>
          </p:nvPr>
        </p:nvSpPr>
        <p:spPr/>
        <p:txBody>
          <a:bodyPr/>
          <a:lstStyle/>
          <a:p>
            <a:fld id="{D4936701-A863-46D9-887D-ED374C0FF2D8}" type="slidenum">
              <a:rPr lang="en-US" smtClean="0"/>
              <a:t>9</a:t>
            </a:fld>
            <a:endParaRPr lang="en-US"/>
          </a:p>
        </p:txBody>
      </p:sp>
    </p:spTree>
    <p:extLst>
      <p:ext uri="{BB962C8B-B14F-4D97-AF65-F5344CB8AC3E}">
        <p14:creationId xmlns:p14="http://schemas.microsoft.com/office/powerpoint/2010/main" val="2594038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59546-5DD0-43A4-BD5A-AA2B9E5CC329}"/>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16E924E-FFE5-4763-AA46-9C2D322E3D63}"/>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65CF65F-CE01-485C-8DF4-54EA142A6F6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D15E2A2-3531-455C-B923-01763F48310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C809E81-4638-4E40-A75A-E9F10F7EA016}"/>
              </a:ext>
            </a:extLst>
          </p:cNvPr>
          <p:cNvSpPr>
            <a:spLocks noGrp="1"/>
          </p:cNvSpPr>
          <p:nvPr>
            <p:ph type="sldNum" sz="quarter" idx="12"/>
          </p:nvPr>
        </p:nvSpPr>
        <p:spPr/>
        <p:txBody>
          <a:bodyPr/>
          <a:lstStyle>
            <a:lvl1pPr>
              <a:defRPr/>
            </a:lvl1pPr>
          </a:lstStyle>
          <a:p>
            <a:fld id="{6BCB1DC4-D579-41CC-89EE-2DA0E9CDE064}" type="slidenum">
              <a:rPr lang="en-US" altLang="en-US"/>
              <a:pPr/>
              <a:t>‹#›</a:t>
            </a:fld>
            <a:endParaRPr lang="en-US" altLang="en-US"/>
          </a:p>
        </p:txBody>
      </p:sp>
    </p:spTree>
    <p:extLst>
      <p:ext uri="{BB962C8B-B14F-4D97-AF65-F5344CB8AC3E}">
        <p14:creationId xmlns:p14="http://schemas.microsoft.com/office/powerpoint/2010/main" val="2382871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6F470-FAEB-46C4-A502-CCA702E196D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0F47915-6894-453E-A83C-4599F08A5A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0AEACD-9EFB-4C69-B8D5-8D4DE777072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539968D-AA18-4841-A175-2A57BA99981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0517A53-440E-493C-9F5A-E7BC8F80B829}"/>
              </a:ext>
            </a:extLst>
          </p:cNvPr>
          <p:cNvSpPr>
            <a:spLocks noGrp="1"/>
          </p:cNvSpPr>
          <p:nvPr>
            <p:ph type="sldNum" sz="quarter" idx="12"/>
          </p:nvPr>
        </p:nvSpPr>
        <p:spPr/>
        <p:txBody>
          <a:bodyPr/>
          <a:lstStyle>
            <a:lvl1pPr>
              <a:defRPr/>
            </a:lvl1pPr>
          </a:lstStyle>
          <a:p>
            <a:fld id="{6197745D-3CC2-4B31-927C-EAA2228F94A9}" type="slidenum">
              <a:rPr lang="en-US" altLang="en-US"/>
              <a:pPr/>
              <a:t>‹#›</a:t>
            </a:fld>
            <a:endParaRPr lang="en-US" altLang="en-US"/>
          </a:p>
        </p:txBody>
      </p:sp>
    </p:spTree>
    <p:extLst>
      <p:ext uri="{BB962C8B-B14F-4D97-AF65-F5344CB8AC3E}">
        <p14:creationId xmlns:p14="http://schemas.microsoft.com/office/powerpoint/2010/main" val="2389115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3FDE1C-4EC3-4633-94B3-99BA7712DF53}"/>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DE2C530-BBB5-440B-B839-9079A11192C9}"/>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7E3641-2991-40BD-ACBB-8D2FB3387C3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8B0BA06-E94F-4AC7-9008-595C29981B9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34E2BAC-CD1B-4DAB-AA8F-A915FD76AE4A}"/>
              </a:ext>
            </a:extLst>
          </p:cNvPr>
          <p:cNvSpPr>
            <a:spLocks noGrp="1"/>
          </p:cNvSpPr>
          <p:nvPr>
            <p:ph type="sldNum" sz="quarter" idx="12"/>
          </p:nvPr>
        </p:nvSpPr>
        <p:spPr/>
        <p:txBody>
          <a:bodyPr/>
          <a:lstStyle>
            <a:lvl1pPr>
              <a:defRPr/>
            </a:lvl1pPr>
          </a:lstStyle>
          <a:p>
            <a:fld id="{B08037D3-23CE-478E-B3FE-0DF469A2109A}" type="slidenum">
              <a:rPr lang="en-US" altLang="en-US"/>
              <a:pPr/>
              <a:t>‹#›</a:t>
            </a:fld>
            <a:endParaRPr lang="en-US" altLang="en-US"/>
          </a:p>
        </p:txBody>
      </p:sp>
    </p:spTree>
    <p:extLst>
      <p:ext uri="{BB962C8B-B14F-4D97-AF65-F5344CB8AC3E}">
        <p14:creationId xmlns:p14="http://schemas.microsoft.com/office/powerpoint/2010/main" val="472636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761B7-84C7-4A1B-A038-8C7F8BD791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54770C-BB3A-484E-880D-1E768231FD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AABB48-3348-4519-8BA8-ECCC3E4DDFB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B49AFBD-DE13-49F1-B354-967857CB1CF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CA483F4-30DA-4E35-9B5D-7720C2F83ED7}"/>
              </a:ext>
            </a:extLst>
          </p:cNvPr>
          <p:cNvSpPr>
            <a:spLocks noGrp="1"/>
          </p:cNvSpPr>
          <p:nvPr>
            <p:ph type="sldNum" sz="quarter" idx="12"/>
          </p:nvPr>
        </p:nvSpPr>
        <p:spPr/>
        <p:txBody>
          <a:bodyPr/>
          <a:lstStyle>
            <a:lvl1pPr>
              <a:defRPr/>
            </a:lvl1pPr>
          </a:lstStyle>
          <a:p>
            <a:fld id="{7CE6B7D5-28BF-45BE-8754-E55FFB1E216C}" type="slidenum">
              <a:rPr lang="en-US" altLang="en-US"/>
              <a:pPr/>
              <a:t>‹#›</a:t>
            </a:fld>
            <a:endParaRPr lang="en-US" altLang="en-US"/>
          </a:p>
        </p:txBody>
      </p:sp>
    </p:spTree>
    <p:extLst>
      <p:ext uri="{BB962C8B-B14F-4D97-AF65-F5344CB8AC3E}">
        <p14:creationId xmlns:p14="http://schemas.microsoft.com/office/powerpoint/2010/main" val="1801389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DA0C8-0DEE-4C0F-8AF6-A873EA6C9C96}"/>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76DF854-1559-4E31-BBBF-84DD41344F09}"/>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668AFF2D-F5B3-4FF3-945C-45F326B22015}"/>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D325A05-035C-4CB4-B8EA-63993D428328}"/>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0AF1FEB-8107-49C9-A892-3095EF6BBD92}"/>
              </a:ext>
            </a:extLst>
          </p:cNvPr>
          <p:cNvSpPr>
            <a:spLocks noGrp="1"/>
          </p:cNvSpPr>
          <p:nvPr>
            <p:ph type="sldNum" sz="quarter" idx="12"/>
          </p:nvPr>
        </p:nvSpPr>
        <p:spPr/>
        <p:txBody>
          <a:bodyPr/>
          <a:lstStyle>
            <a:lvl1pPr>
              <a:defRPr/>
            </a:lvl1pPr>
          </a:lstStyle>
          <a:p>
            <a:fld id="{BD45F5C0-BEB5-4756-B779-6CE99CAE8BE3}" type="slidenum">
              <a:rPr lang="en-US" altLang="en-US"/>
              <a:pPr/>
              <a:t>‹#›</a:t>
            </a:fld>
            <a:endParaRPr lang="en-US" altLang="en-US"/>
          </a:p>
        </p:txBody>
      </p:sp>
    </p:spTree>
    <p:extLst>
      <p:ext uri="{BB962C8B-B14F-4D97-AF65-F5344CB8AC3E}">
        <p14:creationId xmlns:p14="http://schemas.microsoft.com/office/powerpoint/2010/main" val="2578360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C976A-3E42-4D66-889E-B065A1EF48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B6CA34-8F59-4020-9B7C-6AD663F059B7}"/>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4FF4E2-AD89-4ED8-B962-99EB9AA8EDF1}"/>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7D2B590-21D7-43F6-88A6-CCFB5562ED1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EBA2386-A9DA-4351-AA28-2B72FA6FECA4}"/>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1D54DAD-3352-4C6A-85A7-FC407F636533}"/>
              </a:ext>
            </a:extLst>
          </p:cNvPr>
          <p:cNvSpPr>
            <a:spLocks noGrp="1"/>
          </p:cNvSpPr>
          <p:nvPr>
            <p:ph type="sldNum" sz="quarter" idx="12"/>
          </p:nvPr>
        </p:nvSpPr>
        <p:spPr/>
        <p:txBody>
          <a:bodyPr/>
          <a:lstStyle>
            <a:lvl1pPr>
              <a:defRPr/>
            </a:lvl1pPr>
          </a:lstStyle>
          <a:p>
            <a:fld id="{926AF9F0-5786-460A-AE42-0ADB40F2B7DE}" type="slidenum">
              <a:rPr lang="en-US" altLang="en-US"/>
              <a:pPr/>
              <a:t>‹#›</a:t>
            </a:fld>
            <a:endParaRPr lang="en-US" altLang="en-US"/>
          </a:p>
        </p:txBody>
      </p:sp>
    </p:spTree>
    <p:extLst>
      <p:ext uri="{BB962C8B-B14F-4D97-AF65-F5344CB8AC3E}">
        <p14:creationId xmlns:p14="http://schemas.microsoft.com/office/powerpoint/2010/main" val="2011888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6F340-3115-4B39-8037-4A0E4052D0F1}"/>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7B9307A-DDB9-44A0-B035-DA01AEC8574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C56EA6-3A4F-4809-9EFA-B3726E398524}"/>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5401D3-5746-4F4B-872C-54C286D9DC2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718E1F-05ED-4582-8D29-BACA4D88CBDF}"/>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F06138-69CA-43E0-B076-05BB5F3216A2}"/>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43519574-EE6A-4E77-9CE8-29BC74CE77D6}"/>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55B5E085-EEE8-465F-931C-E4EAE1E52C61}"/>
              </a:ext>
            </a:extLst>
          </p:cNvPr>
          <p:cNvSpPr>
            <a:spLocks noGrp="1"/>
          </p:cNvSpPr>
          <p:nvPr>
            <p:ph type="sldNum" sz="quarter" idx="12"/>
          </p:nvPr>
        </p:nvSpPr>
        <p:spPr/>
        <p:txBody>
          <a:bodyPr/>
          <a:lstStyle>
            <a:lvl1pPr>
              <a:defRPr/>
            </a:lvl1pPr>
          </a:lstStyle>
          <a:p>
            <a:fld id="{1AE3D5CB-0264-4B64-92BE-13CE240CA8F3}" type="slidenum">
              <a:rPr lang="en-US" altLang="en-US"/>
              <a:pPr/>
              <a:t>‹#›</a:t>
            </a:fld>
            <a:endParaRPr lang="en-US" altLang="en-US"/>
          </a:p>
        </p:txBody>
      </p:sp>
    </p:spTree>
    <p:extLst>
      <p:ext uri="{BB962C8B-B14F-4D97-AF65-F5344CB8AC3E}">
        <p14:creationId xmlns:p14="http://schemas.microsoft.com/office/powerpoint/2010/main" val="4075886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5303E-0EF9-4872-BBAB-D87E87E951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02B512C-ABB6-4E9A-8F2E-1E8DA676BBF0}"/>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C3005C21-8089-4A5B-9898-2B043B060A2B}"/>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398B3A7B-EBCD-4AB5-896A-6E0737585593}"/>
              </a:ext>
            </a:extLst>
          </p:cNvPr>
          <p:cNvSpPr>
            <a:spLocks noGrp="1"/>
          </p:cNvSpPr>
          <p:nvPr>
            <p:ph type="sldNum" sz="quarter" idx="12"/>
          </p:nvPr>
        </p:nvSpPr>
        <p:spPr/>
        <p:txBody>
          <a:bodyPr/>
          <a:lstStyle>
            <a:lvl1pPr>
              <a:defRPr/>
            </a:lvl1pPr>
          </a:lstStyle>
          <a:p>
            <a:fld id="{D9FF8EAC-C672-4B5C-A7FE-768983A15437}" type="slidenum">
              <a:rPr lang="en-US" altLang="en-US"/>
              <a:pPr/>
              <a:t>‹#›</a:t>
            </a:fld>
            <a:endParaRPr lang="en-US" altLang="en-US"/>
          </a:p>
        </p:txBody>
      </p:sp>
    </p:spTree>
    <p:extLst>
      <p:ext uri="{BB962C8B-B14F-4D97-AF65-F5344CB8AC3E}">
        <p14:creationId xmlns:p14="http://schemas.microsoft.com/office/powerpoint/2010/main" val="136822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C61384-9572-4941-933C-D2C52BDD5515}"/>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337C0B42-6788-4A20-A52A-BB7A3EF53630}"/>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F996EA1D-7E6A-4DF7-ADA2-D435D65988F2}"/>
              </a:ext>
            </a:extLst>
          </p:cNvPr>
          <p:cNvSpPr>
            <a:spLocks noGrp="1"/>
          </p:cNvSpPr>
          <p:nvPr>
            <p:ph type="sldNum" sz="quarter" idx="12"/>
          </p:nvPr>
        </p:nvSpPr>
        <p:spPr/>
        <p:txBody>
          <a:bodyPr/>
          <a:lstStyle>
            <a:lvl1pPr>
              <a:defRPr/>
            </a:lvl1pPr>
          </a:lstStyle>
          <a:p>
            <a:fld id="{4E2A18B3-954F-4052-B084-DF0D8FAE1077}" type="slidenum">
              <a:rPr lang="en-US" altLang="en-US"/>
              <a:pPr/>
              <a:t>‹#›</a:t>
            </a:fld>
            <a:endParaRPr lang="en-US" altLang="en-US"/>
          </a:p>
        </p:txBody>
      </p:sp>
    </p:spTree>
    <p:extLst>
      <p:ext uri="{BB962C8B-B14F-4D97-AF65-F5344CB8AC3E}">
        <p14:creationId xmlns:p14="http://schemas.microsoft.com/office/powerpoint/2010/main" val="2597500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F2B48-6AEC-4B59-9DE1-A5A7A77B1D4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7AF9542-DB0F-49AC-8789-7562B4B00AE2}"/>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F836329-5C7E-4717-9965-E5530F61641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CA9FFC-B31C-49D9-94CD-80B2792CAB07}"/>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368E1BF-A7D8-430B-B7F7-E2DFF80A742C}"/>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264836B-FC39-4D44-BD6A-C21FBEBADE6A}"/>
              </a:ext>
            </a:extLst>
          </p:cNvPr>
          <p:cNvSpPr>
            <a:spLocks noGrp="1"/>
          </p:cNvSpPr>
          <p:nvPr>
            <p:ph type="sldNum" sz="quarter" idx="12"/>
          </p:nvPr>
        </p:nvSpPr>
        <p:spPr/>
        <p:txBody>
          <a:bodyPr/>
          <a:lstStyle>
            <a:lvl1pPr>
              <a:defRPr/>
            </a:lvl1pPr>
          </a:lstStyle>
          <a:p>
            <a:fld id="{C839B394-1744-471A-956E-170D16BB4AC7}" type="slidenum">
              <a:rPr lang="en-US" altLang="en-US"/>
              <a:pPr/>
              <a:t>‹#›</a:t>
            </a:fld>
            <a:endParaRPr lang="en-US" altLang="en-US"/>
          </a:p>
        </p:txBody>
      </p:sp>
    </p:spTree>
    <p:extLst>
      <p:ext uri="{BB962C8B-B14F-4D97-AF65-F5344CB8AC3E}">
        <p14:creationId xmlns:p14="http://schemas.microsoft.com/office/powerpoint/2010/main" val="968701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1610D-0249-4899-9621-AEB946BC8A37}"/>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6C97DC9-F256-4B4D-BD29-DA18908C21B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509755-B3D5-4CAA-9983-33BCA0A51D7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43D224-92BA-4079-8E8C-561D57AFCEE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CE7BFD9-24C3-4BB4-8961-A798AE016A0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6634AFC-A974-4651-A1E2-3F751877F227}"/>
              </a:ext>
            </a:extLst>
          </p:cNvPr>
          <p:cNvSpPr>
            <a:spLocks noGrp="1"/>
          </p:cNvSpPr>
          <p:nvPr>
            <p:ph type="sldNum" sz="quarter" idx="12"/>
          </p:nvPr>
        </p:nvSpPr>
        <p:spPr/>
        <p:txBody>
          <a:bodyPr/>
          <a:lstStyle>
            <a:lvl1pPr>
              <a:defRPr/>
            </a:lvl1pPr>
          </a:lstStyle>
          <a:p>
            <a:fld id="{BB028B11-1146-4101-89B8-FF2CD33AF71D}" type="slidenum">
              <a:rPr lang="en-US" altLang="en-US"/>
              <a:pPr/>
              <a:t>‹#›</a:t>
            </a:fld>
            <a:endParaRPr lang="en-US" altLang="en-US"/>
          </a:p>
        </p:txBody>
      </p:sp>
    </p:spTree>
    <p:extLst>
      <p:ext uri="{BB962C8B-B14F-4D97-AF65-F5344CB8AC3E}">
        <p14:creationId xmlns:p14="http://schemas.microsoft.com/office/powerpoint/2010/main" val="2574039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80DED65-152B-483F-9C1F-72124FECC463}"/>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2471DE9-F222-4883-AF61-5405EE4B8D51}"/>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F371930E-4CD1-46D9-AA28-1A625DEDD12E}"/>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F575A440-2AEE-49DF-94DB-7337D2C693DF}"/>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988376F9-BEC0-437A-97BA-6B7552DF4F4F}"/>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3BAFCC63-51EB-49C0-9A43-B7F011FEB3B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notesSlide" Target="../notesSlides/notesSlide10.xml"/><Relationship Id="rId7" Type="http://schemas.openxmlformats.org/officeDocument/2006/relationships/image" Target="../media/image27.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42.bin"/><Relationship Id="rId11" Type="http://schemas.openxmlformats.org/officeDocument/2006/relationships/image" Target="../media/image29.wmf"/><Relationship Id="rId5" Type="http://schemas.openxmlformats.org/officeDocument/2006/relationships/image" Target="../media/image26.wmf"/><Relationship Id="rId10" Type="http://schemas.openxmlformats.org/officeDocument/2006/relationships/oleObject" Target="../embeddings/oleObject44.bin"/><Relationship Id="rId4" Type="http://schemas.openxmlformats.org/officeDocument/2006/relationships/oleObject" Target="../embeddings/oleObject41.bin"/><Relationship Id="rId9" Type="http://schemas.openxmlformats.org/officeDocument/2006/relationships/image" Target="../media/image28.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7.bin"/><Relationship Id="rId13" Type="http://schemas.openxmlformats.org/officeDocument/2006/relationships/image" Target="../media/image27.wmf"/><Relationship Id="rId3" Type="http://schemas.openxmlformats.org/officeDocument/2006/relationships/notesSlide" Target="../notesSlides/notesSlide11.xml"/><Relationship Id="rId7" Type="http://schemas.openxmlformats.org/officeDocument/2006/relationships/image" Target="../media/image30.wmf"/><Relationship Id="rId12" Type="http://schemas.openxmlformats.org/officeDocument/2006/relationships/oleObject" Target="../embeddings/oleObject49.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46.bin"/><Relationship Id="rId11" Type="http://schemas.openxmlformats.org/officeDocument/2006/relationships/image" Target="../media/image32.wmf"/><Relationship Id="rId5" Type="http://schemas.openxmlformats.org/officeDocument/2006/relationships/image" Target="../media/image29.wmf"/><Relationship Id="rId10" Type="http://schemas.openxmlformats.org/officeDocument/2006/relationships/oleObject" Target="../embeddings/oleObject48.bin"/><Relationship Id="rId4" Type="http://schemas.openxmlformats.org/officeDocument/2006/relationships/oleObject" Target="../embeddings/oleObject45.bin"/><Relationship Id="rId9" Type="http://schemas.openxmlformats.org/officeDocument/2006/relationships/image" Target="../media/image31.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notesSlide" Target="../notesSlides/notesSlide12.xml"/><Relationship Id="rId7" Type="http://schemas.openxmlformats.org/officeDocument/2006/relationships/image" Target="../media/image34.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51.bin"/><Relationship Id="rId5" Type="http://schemas.openxmlformats.org/officeDocument/2006/relationships/image" Target="../media/image33.wmf"/><Relationship Id="rId4" Type="http://schemas.openxmlformats.org/officeDocument/2006/relationships/oleObject" Target="../embeddings/oleObject50.bin"/><Relationship Id="rId9" Type="http://schemas.openxmlformats.org/officeDocument/2006/relationships/image" Target="../media/image35.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5.bin"/><Relationship Id="rId3" Type="http://schemas.openxmlformats.org/officeDocument/2006/relationships/notesSlide" Target="../notesSlides/notesSlide13.xml"/><Relationship Id="rId7" Type="http://schemas.openxmlformats.org/officeDocument/2006/relationships/image" Target="../media/image37.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54.bin"/><Relationship Id="rId11" Type="http://schemas.openxmlformats.org/officeDocument/2006/relationships/image" Target="../media/image39.wmf"/><Relationship Id="rId5" Type="http://schemas.openxmlformats.org/officeDocument/2006/relationships/image" Target="../media/image36.wmf"/><Relationship Id="rId10" Type="http://schemas.openxmlformats.org/officeDocument/2006/relationships/oleObject" Target="../embeddings/oleObject56.bin"/><Relationship Id="rId4" Type="http://schemas.openxmlformats.org/officeDocument/2006/relationships/oleObject" Target="../embeddings/oleObject53.bin"/><Relationship Id="rId9" Type="http://schemas.openxmlformats.org/officeDocument/2006/relationships/image" Target="../media/image38.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59.bin"/><Relationship Id="rId13" Type="http://schemas.openxmlformats.org/officeDocument/2006/relationships/image" Target="../media/image44.wmf"/><Relationship Id="rId18" Type="http://schemas.openxmlformats.org/officeDocument/2006/relationships/oleObject" Target="../embeddings/oleObject64.bin"/><Relationship Id="rId3" Type="http://schemas.openxmlformats.org/officeDocument/2006/relationships/notesSlide" Target="../notesSlides/notesSlide14.xml"/><Relationship Id="rId21" Type="http://schemas.openxmlformats.org/officeDocument/2006/relationships/image" Target="../media/image48.wmf"/><Relationship Id="rId7" Type="http://schemas.openxmlformats.org/officeDocument/2006/relationships/image" Target="../media/image41.wmf"/><Relationship Id="rId12" Type="http://schemas.openxmlformats.org/officeDocument/2006/relationships/oleObject" Target="../embeddings/oleObject61.bin"/><Relationship Id="rId17" Type="http://schemas.openxmlformats.org/officeDocument/2006/relationships/image" Target="../media/image46.wmf"/><Relationship Id="rId2" Type="http://schemas.openxmlformats.org/officeDocument/2006/relationships/slideLayout" Target="../slideLayouts/slideLayout7.xml"/><Relationship Id="rId16" Type="http://schemas.openxmlformats.org/officeDocument/2006/relationships/oleObject" Target="../embeddings/oleObject63.bin"/><Relationship Id="rId20" Type="http://schemas.openxmlformats.org/officeDocument/2006/relationships/oleObject" Target="../embeddings/oleObject65.bin"/><Relationship Id="rId1" Type="http://schemas.openxmlformats.org/officeDocument/2006/relationships/vmlDrawing" Target="../drawings/vmlDrawing12.vml"/><Relationship Id="rId6" Type="http://schemas.openxmlformats.org/officeDocument/2006/relationships/oleObject" Target="../embeddings/oleObject58.bin"/><Relationship Id="rId11" Type="http://schemas.openxmlformats.org/officeDocument/2006/relationships/image" Target="../media/image43.wmf"/><Relationship Id="rId5" Type="http://schemas.openxmlformats.org/officeDocument/2006/relationships/image" Target="../media/image40.wmf"/><Relationship Id="rId15" Type="http://schemas.openxmlformats.org/officeDocument/2006/relationships/image" Target="../media/image45.wmf"/><Relationship Id="rId10" Type="http://schemas.openxmlformats.org/officeDocument/2006/relationships/oleObject" Target="../embeddings/oleObject60.bin"/><Relationship Id="rId19" Type="http://schemas.openxmlformats.org/officeDocument/2006/relationships/image" Target="../media/image47.wmf"/><Relationship Id="rId4" Type="http://schemas.openxmlformats.org/officeDocument/2006/relationships/oleObject" Target="../embeddings/oleObject57.bin"/><Relationship Id="rId9" Type="http://schemas.openxmlformats.org/officeDocument/2006/relationships/image" Target="../media/image42.wmf"/><Relationship Id="rId14" Type="http://schemas.openxmlformats.org/officeDocument/2006/relationships/oleObject" Target="../embeddings/oleObject62.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68.bin"/><Relationship Id="rId3" Type="http://schemas.openxmlformats.org/officeDocument/2006/relationships/notesSlide" Target="../notesSlides/notesSlide15.xml"/><Relationship Id="rId7" Type="http://schemas.openxmlformats.org/officeDocument/2006/relationships/image" Target="../media/image50.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67.bin"/><Relationship Id="rId5" Type="http://schemas.openxmlformats.org/officeDocument/2006/relationships/image" Target="../media/image49.wmf"/><Relationship Id="rId4" Type="http://schemas.openxmlformats.org/officeDocument/2006/relationships/oleObject" Target="../embeddings/oleObject66.bin"/><Relationship Id="rId9" Type="http://schemas.openxmlformats.org/officeDocument/2006/relationships/image" Target="../media/image51.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53.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70.bin"/><Relationship Id="rId5" Type="http://schemas.openxmlformats.org/officeDocument/2006/relationships/image" Target="../media/image52.wmf"/><Relationship Id="rId4" Type="http://schemas.openxmlformats.org/officeDocument/2006/relationships/oleObject" Target="../embeddings/oleObject69.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notesSlide" Target="../notesSlides/notesSlide17.xml"/><Relationship Id="rId7" Type="http://schemas.openxmlformats.org/officeDocument/2006/relationships/image" Target="../media/image41.wmf"/><Relationship Id="rId12" Type="http://schemas.openxmlformats.org/officeDocument/2006/relationships/oleObject" Target="../embeddings/oleObject76.bin"/><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72.bin"/><Relationship Id="rId11" Type="http://schemas.openxmlformats.org/officeDocument/2006/relationships/image" Target="../media/image54.wmf"/><Relationship Id="rId5" Type="http://schemas.openxmlformats.org/officeDocument/2006/relationships/image" Target="../media/image40.wmf"/><Relationship Id="rId10" Type="http://schemas.openxmlformats.org/officeDocument/2006/relationships/oleObject" Target="../embeddings/oleObject75.bin"/><Relationship Id="rId4" Type="http://schemas.openxmlformats.org/officeDocument/2006/relationships/oleObject" Target="../embeddings/oleObject71.bin"/><Relationship Id="rId9" Type="http://schemas.openxmlformats.org/officeDocument/2006/relationships/oleObject" Target="../embeddings/oleObject74.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9.bin"/><Relationship Id="rId13" Type="http://schemas.openxmlformats.org/officeDocument/2006/relationships/image" Target="../media/image57.wmf"/><Relationship Id="rId18" Type="http://schemas.openxmlformats.org/officeDocument/2006/relationships/oleObject" Target="../embeddings/oleObject84.bin"/><Relationship Id="rId26" Type="http://schemas.openxmlformats.org/officeDocument/2006/relationships/oleObject" Target="../embeddings/oleObject88.bin"/><Relationship Id="rId3" Type="http://schemas.openxmlformats.org/officeDocument/2006/relationships/notesSlide" Target="../notesSlides/notesSlide18.xml"/><Relationship Id="rId21" Type="http://schemas.openxmlformats.org/officeDocument/2006/relationships/image" Target="../media/image60.wmf"/><Relationship Id="rId7" Type="http://schemas.openxmlformats.org/officeDocument/2006/relationships/image" Target="../media/image56.wmf"/><Relationship Id="rId12" Type="http://schemas.openxmlformats.org/officeDocument/2006/relationships/oleObject" Target="../embeddings/oleObject81.bin"/><Relationship Id="rId17" Type="http://schemas.openxmlformats.org/officeDocument/2006/relationships/image" Target="../media/image45.wmf"/><Relationship Id="rId25" Type="http://schemas.openxmlformats.org/officeDocument/2006/relationships/image" Target="../media/image62.wmf"/><Relationship Id="rId2" Type="http://schemas.openxmlformats.org/officeDocument/2006/relationships/slideLayout" Target="../slideLayouts/slideLayout7.xml"/><Relationship Id="rId16" Type="http://schemas.openxmlformats.org/officeDocument/2006/relationships/oleObject" Target="../embeddings/oleObject83.bin"/><Relationship Id="rId20" Type="http://schemas.openxmlformats.org/officeDocument/2006/relationships/oleObject" Target="../embeddings/oleObject85.bin"/><Relationship Id="rId29" Type="http://schemas.openxmlformats.org/officeDocument/2006/relationships/image" Target="../media/image64.wmf"/><Relationship Id="rId1" Type="http://schemas.openxmlformats.org/officeDocument/2006/relationships/vmlDrawing" Target="../drawings/vmlDrawing16.vml"/><Relationship Id="rId6" Type="http://schemas.openxmlformats.org/officeDocument/2006/relationships/oleObject" Target="../embeddings/oleObject78.bin"/><Relationship Id="rId11" Type="http://schemas.openxmlformats.org/officeDocument/2006/relationships/image" Target="../media/image41.wmf"/><Relationship Id="rId24" Type="http://schemas.openxmlformats.org/officeDocument/2006/relationships/oleObject" Target="../embeddings/oleObject87.bin"/><Relationship Id="rId5" Type="http://schemas.openxmlformats.org/officeDocument/2006/relationships/image" Target="../media/image55.wmf"/><Relationship Id="rId15" Type="http://schemas.openxmlformats.org/officeDocument/2006/relationships/image" Target="../media/image58.wmf"/><Relationship Id="rId23" Type="http://schemas.openxmlformats.org/officeDocument/2006/relationships/image" Target="../media/image61.wmf"/><Relationship Id="rId28" Type="http://schemas.openxmlformats.org/officeDocument/2006/relationships/oleObject" Target="../embeddings/oleObject89.bin"/><Relationship Id="rId10" Type="http://schemas.openxmlformats.org/officeDocument/2006/relationships/oleObject" Target="../embeddings/oleObject80.bin"/><Relationship Id="rId19" Type="http://schemas.openxmlformats.org/officeDocument/2006/relationships/image" Target="../media/image59.wmf"/><Relationship Id="rId4" Type="http://schemas.openxmlformats.org/officeDocument/2006/relationships/oleObject" Target="../embeddings/oleObject77.bin"/><Relationship Id="rId9" Type="http://schemas.openxmlformats.org/officeDocument/2006/relationships/image" Target="../media/image40.wmf"/><Relationship Id="rId14" Type="http://schemas.openxmlformats.org/officeDocument/2006/relationships/oleObject" Target="../embeddings/oleObject82.bin"/><Relationship Id="rId22" Type="http://schemas.openxmlformats.org/officeDocument/2006/relationships/oleObject" Target="../embeddings/oleObject86.bin"/><Relationship Id="rId27" Type="http://schemas.openxmlformats.org/officeDocument/2006/relationships/image" Target="../media/image63.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92.bin"/><Relationship Id="rId13" Type="http://schemas.openxmlformats.org/officeDocument/2006/relationships/image" Target="../media/image69.wmf"/><Relationship Id="rId3" Type="http://schemas.openxmlformats.org/officeDocument/2006/relationships/notesSlide" Target="../notesSlides/notesSlide19.xml"/><Relationship Id="rId7" Type="http://schemas.openxmlformats.org/officeDocument/2006/relationships/image" Target="../media/image66.wmf"/><Relationship Id="rId12" Type="http://schemas.openxmlformats.org/officeDocument/2006/relationships/oleObject" Target="../embeddings/oleObject94.bin"/><Relationship Id="rId17" Type="http://schemas.openxmlformats.org/officeDocument/2006/relationships/image" Target="../media/image71.wmf"/><Relationship Id="rId2" Type="http://schemas.openxmlformats.org/officeDocument/2006/relationships/slideLayout" Target="../slideLayouts/slideLayout7.xml"/><Relationship Id="rId16" Type="http://schemas.openxmlformats.org/officeDocument/2006/relationships/oleObject" Target="../embeddings/oleObject96.bin"/><Relationship Id="rId1" Type="http://schemas.openxmlformats.org/officeDocument/2006/relationships/vmlDrawing" Target="../drawings/vmlDrawing17.vml"/><Relationship Id="rId6" Type="http://schemas.openxmlformats.org/officeDocument/2006/relationships/oleObject" Target="../embeddings/oleObject91.bin"/><Relationship Id="rId11" Type="http://schemas.openxmlformats.org/officeDocument/2006/relationships/image" Target="../media/image68.wmf"/><Relationship Id="rId5" Type="http://schemas.openxmlformats.org/officeDocument/2006/relationships/image" Target="../media/image65.wmf"/><Relationship Id="rId15" Type="http://schemas.openxmlformats.org/officeDocument/2006/relationships/image" Target="../media/image70.wmf"/><Relationship Id="rId10" Type="http://schemas.openxmlformats.org/officeDocument/2006/relationships/oleObject" Target="../embeddings/oleObject93.bin"/><Relationship Id="rId4" Type="http://schemas.openxmlformats.org/officeDocument/2006/relationships/oleObject" Target="../embeddings/oleObject90.bin"/><Relationship Id="rId9" Type="http://schemas.openxmlformats.org/officeDocument/2006/relationships/image" Target="../media/image67.wmf"/><Relationship Id="rId14" Type="http://schemas.openxmlformats.org/officeDocument/2006/relationships/oleObject" Target="../embeddings/oleObject95.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99.bin"/><Relationship Id="rId13" Type="http://schemas.openxmlformats.org/officeDocument/2006/relationships/image" Target="../media/image76.wmf"/><Relationship Id="rId18" Type="http://schemas.openxmlformats.org/officeDocument/2006/relationships/oleObject" Target="../embeddings/oleObject104.bin"/><Relationship Id="rId3" Type="http://schemas.openxmlformats.org/officeDocument/2006/relationships/notesSlide" Target="../notesSlides/notesSlide20.xml"/><Relationship Id="rId21" Type="http://schemas.openxmlformats.org/officeDocument/2006/relationships/image" Target="../media/image80.wmf"/><Relationship Id="rId7" Type="http://schemas.openxmlformats.org/officeDocument/2006/relationships/image" Target="../media/image73.wmf"/><Relationship Id="rId12" Type="http://schemas.openxmlformats.org/officeDocument/2006/relationships/oleObject" Target="../embeddings/oleObject101.bin"/><Relationship Id="rId17" Type="http://schemas.openxmlformats.org/officeDocument/2006/relationships/image" Target="../media/image78.wmf"/><Relationship Id="rId2" Type="http://schemas.openxmlformats.org/officeDocument/2006/relationships/slideLayout" Target="../slideLayouts/slideLayout7.xml"/><Relationship Id="rId16" Type="http://schemas.openxmlformats.org/officeDocument/2006/relationships/oleObject" Target="../embeddings/oleObject103.bin"/><Relationship Id="rId20" Type="http://schemas.openxmlformats.org/officeDocument/2006/relationships/oleObject" Target="../embeddings/oleObject105.bin"/><Relationship Id="rId1" Type="http://schemas.openxmlformats.org/officeDocument/2006/relationships/vmlDrawing" Target="../drawings/vmlDrawing18.vml"/><Relationship Id="rId6" Type="http://schemas.openxmlformats.org/officeDocument/2006/relationships/oleObject" Target="../embeddings/oleObject98.bin"/><Relationship Id="rId11" Type="http://schemas.openxmlformats.org/officeDocument/2006/relationships/image" Target="../media/image75.wmf"/><Relationship Id="rId5" Type="http://schemas.openxmlformats.org/officeDocument/2006/relationships/image" Target="../media/image72.wmf"/><Relationship Id="rId15" Type="http://schemas.openxmlformats.org/officeDocument/2006/relationships/image" Target="../media/image77.wmf"/><Relationship Id="rId10" Type="http://schemas.openxmlformats.org/officeDocument/2006/relationships/oleObject" Target="../embeddings/oleObject100.bin"/><Relationship Id="rId19" Type="http://schemas.openxmlformats.org/officeDocument/2006/relationships/image" Target="../media/image79.wmf"/><Relationship Id="rId4" Type="http://schemas.openxmlformats.org/officeDocument/2006/relationships/oleObject" Target="../embeddings/oleObject97.bin"/><Relationship Id="rId9" Type="http://schemas.openxmlformats.org/officeDocument/2006/relationships/image" Target="../media/image74.wmf"/><Relationship Id="rId14" Type="http://schemas.openxmlformats.org/officeDocument/2006/relationships/oleObject" Target="../embeddings/oleObject102.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08.bin"/><Relationship Id="rId3" Type="http://schemas.openxmlformats.org/officeDocument/2006/relationships/notesSlide" Target="../notesSlides/notesSlide21.xml"/><Relationship Id="rId7" Type="http://schemas.openxmlformats.org/officeDocument/2006/relationships/image" Target="../media/image82.wmf"/><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107.bin"/><Relationship Id="rId5" Type="http://schemas.openxmlformats.org/officeDocument/2006/relationships/image" Target="../media/image81.wmf"/><Relationship Id="rId4" Type="http://schemas.openxmlformats.org/officeDocument/2006/relationships/oleObject" Target="../embeddings/oleObject106.bin"/><Relationship Id="rId9" Type="http://schemas.openxmlformats.org/officeDocument/2006/relationships/image" Target="../media/image83.wmf"/></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11.bin"/><Relationship Id="rId3" Type="http://schemas.openxmlformats.org/officeDocument/2006/relationships/notesSlide" Target="../notesSlides/notesSlide22.xml"/><Relationship Id="rId7" Type="http://schemas.openxmlformats.org/officeDocument/2006/relationships/image" Target="../media/image85.wmf"/><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110.bin"/><Relationship Id="rId11" Type="http://schemas.openxmlformats.org/officeDocument/2006/relationships/image" Target="../media/image87.wmf"/><Relationship Id="rId5" Type="http://schemas.openxmlformats.org/officeDocument/2006/relationships/image" Target="../media/image84.wmf"/><Relationship Id="rId10" Type="http://schemas.openxmlformats.org/officeDocument/2006/relationships/oleObject" Target="../embeddings/oleObject112.bin"/><Relationship Id="rId4" Type="http://schemas.openxmlformats.org/officeDocument/2006/relationships/oleObject" Target="../embeddings/oleObject109.bin"/><Relationship Id="rId9" Type="http://schemas.openxmlformats.org/officeDocument/2006/relationships/image" Target="../media/image86.w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15.bin"/><Relationship Id="rId3" Type="http://schemas.openxmlformats.org/officeDocument/2006/relationships/notesSlide" Target="../notesSlides/notesSlide23.xml"/><Relationship Id="rId7" Type="http://schemas.openxmlformats.org/officeDocument/2006/relationships/image" Target="../media/image89.wmf"/><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oleObject" Target="../embeddings/oleObject114.bin"/><Relationship Id="rId11" Type="http://schemas.openxmlformats.org/officeDocument/2006/relationships/image" Target="../media/image91.wmf"/><Relationship Id="rId5" Type="http://schemas.openxmlformats.org/officeDocument/2006/relationships/image" Target="../media/image88.wmf"/><Relationship Id="rId10" Type="http://schemas.openxmlformats.org/officeDocument/2006/relationships/oleObject" Target="../embeddings/oleObject116.bin"/><Relationship Id="rId4" Type="http://schemas.openxmlformats.org/officeDocument/2006/relationships/oleObject" Target="../embeddings/oleObject113.bin"/><Relationship Id="rId9" Type="http://schemas.openxmlformats.org/officeDocument/2006/relationships/image" Target="../media/image90.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19.bin"/><Relationship Id="rId3" Type="http://schemas.openxmlformats.org/officeDocument/2006/relationships/notesSlide" Target="../notesSlides/notesSlide24.xml"/><Relationship Id="rId7" Type="http://schemas.openxmlformats.org/officeDocument/2006/relationships/image" Target="../media/image88.wmf"/><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oleObject" Target="../embeddings/oleObject118.bin"/><Relationship Id="rId5" Type="http://schemas.openxmlformats.org/officeDocument/2006/relationships/image" Target="../media/image92.wmf"/><Relationship Id="rId4" Type="http://schemas.openxmlformats.org/officeDocument/2006/relationships/oleObject" Target="../embeddings/oleObject117.bin"/><Relationship Id="rId9" Type="http://schemas.openxmlformats.org/officeDocument/2006/relationships/image" Target="../media/image93.w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95.wmf"/><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oleObject" Target="../embeddings/oleObject121.bin"/><Relationship Id="rId5" Type="http://schemas.openxmlformats.org/officeDocument/2006/relationships/image" Target="../media/image94.wmf"/><Relationship Id="rId4" Type="http://schemas.openxmlformats.org/officeDocument/2006/relationships/oleObject" Target="../embeddings/oleObject120.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97.wmf"/><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oleObject123.bin"/><Relationship Id="rId5" Type="http://schemas.openxmlformats.org/officeDocument/2006/relationships/image" Target="../media/image96.wmf"/><Relationship Id="rId4" Type="http://schemas.openxmlformats.org/officeDocument/2006/relationships/oleObject" Target="../embeddings/oleObject122.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26.bin"/><Relationship Id="rId13" Type="http://schemas.openxmlformats.org/officeDocument/2006/relationships/image" Target="../media/image75.wmf"/><Relationship Id="rId18" Type="http://schemas.openxmlformats.org/officeDocument/2006/relationships/oleObject" Target="../embeddings/oleObject131.bin"/><Relationship Id="rId3" Type="http://schemas.openxmlformats.org/officeDocument/2006/relationships/notesSlide" Target="../notesSlides/notesSlide28.xml"/><Relationship Id="rId21" Type="http://schemas.openxmlformats.org/officeDocument/2006/relationships/image" Target="../media/image79.wmf"/><Relationship Id="rId7" Type="http://schemas.openxmlformats.org/officeDocument/2006/relationships/image" Target="../media/image72.wmf"/><Relationship Id="rId12" Type="http://schemas.openxmlformats.org/officeDocument/2006/relationships/oleObject" Target="../embeddings/oleObject128.bin"/><Relationship Id="rId17" Type="http://schemas.openxmlformats.org/officeDocument/2006/relationships/image" Target="../media/image77.wmf"/><Relationship Id="rId2" Type="http://schemas.openxmlformats.org/officeDocument/2006/relationships/slideLayout" Target="../slideLayouts/slideLayout7.xml"/><Relationship Id="rId16" Type="http://schemas.openxmlformats.org/officeDocument/2006/relationships/oleObject" Target="../embeddings/oleObject130.bin"/><Relationship Id="rId20" Type="http://schemas.openxmlformats.org/officeDocument/2006/relationships/oleObject" Target="../embeddings/oleObject132.bin"/><Relationship Id="rId1" Type="http://schemas.openxmlformats.org/officeDocument/2006/relationships/vmlDrawing" Target="../drawings/vmlDrawing25.vml"/><Relationship Id="rId6" Type="http://schemas.openxmlformats.org/officeDocument/2006/relationships/oleObject" Target="../embeddings/oleObject125.bin"/><Relationship Id="rId11" Type="http://schemas.openxmlformats.org/officeDocument/2006/relationships/image" Target="../media/image74.wmf"/><Relationship Id="rId5" Type="http://schemas.openxmlformats.org/officeDocument/2006/relationships/image" Target="../media/image98.wmf"/><Relationship Id="rId15" Type="http://schemas.openxmlformats.org/officeDocument/2006/relationships/image" Target="../media/image76.wmf"/><Relationship Id="rId10" Type="http://schemas.openxmlformats.org/officeDocument/2006/relationships/oleObject" Target="../embeddings/oleObject127.bin"/><Relationship Id="rId19" Type="http://schemas.openxmlformats.org/officeDocument/2006/relationships/image" Target="../media/image78.wmf"/><Relationship Id="rId4" Type="http://schemas.openxmlformats.org/officeDocument/2006/relationships/oleObject" Target="../embeddings/oleObject124.bin"/><Relationship Id="rId9" Type="http://schemas.openxmlformats.org/officeDocument/2006/relationships/image" Target="../media/image73.wmf"/><Relationship Id="rId14" Type="http://schemas.openxmlformats.org/officeDocument/2006/relationships/oleObject" Target="../embeddings/oleObject129.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100.wmf"/><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oleObject" Target="../embeddings/oleObject134.bin"/><Relationship Id="rId5" Type="http://schemas.openxmlformats.org/officeDocument/2006/relationships/image" Target="../media/image99.wmf"/><Relationship Id="rId4" Type="http://schemas.openxmlformats.org/officeDocument/2006/relationships/oleObject" Target="../embeddings/oleObject133.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37.bin"/><Relationship Id="rId13" Type="http://schemas.openxmlformats.org/officeDocument/2006/relationships/image" Target="../media/image101.wmf"/><Relationship Id="rId3" Type="http://schemas.openxmlformats.org/officeDocument/2006/relationships/notesSlide" Target="../notesSlides/notesSlide30.xml"/><Relationship Id="rId7" Type="http://schemas.openxmlformats.org/officeDocument/2006/relationships/image" Target="../media/image41.wmf"/><Relationship Id="rId12" Type="http://schemas.openxmlformats.org/officeDocument/2006/relationships/oleObject" Target="../embeddings/oleObject139.bin"/><Relationship Id="rId17" Type="http://schemas.openxmlformats.org/officeDocument/2006/relationships/image" Target="../media/image103.wmf"/><Relationship Id="rId2" Type="http://schemas.openxmlformats.org/officeDocument/2006/relationships/slideLayout" Target="../slideLayouts/slideLayout7.xml"/><Relationship Id="rId16" Type="http://schemas.openxmlformats.org/officeDocument/2006/relationships/oleObject" Target="../embeddings/oleObject141.bin"/><Relationship Id="rId1" Type="http://schemas.openxmlformats.org/officeDocument/2006/relationships/vmlDrawing" Target="../drawings/vmlDrawing27.vml"/><Relationship Id="rId6" Type="http://schemas.openxmlformats.org/officeDocument/2006/relationships/oleObject" Target="../embeddings/oleObject136.bin"/><Relationship Id="rId11" Type="http://schemas.openxmlformats.org/officeDocument/2006/relationships/image" Target="../media/image60.wmf"/><Relationship Id="rId5" Type="http://schemas.openxmlformats.org/officeDocument/2006/relationships/image" Target="../media/image40.wmf"/><Relationship Id="rId15" Type="http://schemas.openxmlformats.org/officeDocument/2006/relationships/image" Target="../media/image102.wmf"/><Relationship Id="rId10" Type="http://schemas.openxmlformats.org/officeDocument/2006/relationships/oleObject" Target="../embeddings/oleObject138.bin"/><Relationship Id="rId4" Type="http://schemas.openxmlformats.org/officeDocument/2006/relationships/oleObject" Target="../embeddings/oleObject135.bin"/><Relationship Id="rId9" Type="http://schemas.openxmlformats.org/officeDocument/2006/relationships/image" Target="../media/image59.wmf"/><Relationship Id="rId14" Type="http://schemas.openxmlformats.org/officeDocument/2006/relationships/oleObject" Target="../embeddings/oleObject140.bin"/></Relationships>
</file>

<file path=ppt/slides/_rels/slide31.xml.rels><?xml version="1.0" encoding="UTF-8" standalone="yes"?>
<Relationships xmlns="http://schemas.openxmlformats.org/package/2006/relationships"><Relationship Id="rId13" Type="http://schemas.openxmlformats.org/officeDocument/2006/relationships/image" Target="../media/image101.wmf"/><Relationship Id="rId18" Type="http://schemas.openxmlformats.org/officeDocument/2006/relationships/oleObject" Target="../embeddings/oleObject149.bin"/><Relationship Id="rId26" Type="http://schemas.openxmlformats.org/officeDocument/2006/relationships/oleObject" Target="../embeddings/oleObject153.bin"/><Relationship Id="rId3" Type="http://schemas.openxmlformats.org/officeDocument/2006/relationships/notesSlide" Target="../notesSlides/notesSlide31.xml"/><Relationship Id="rId21" Type="http://schemas.openxmlformats.org/officeDocument/2006/relationships/image" Target="../media/image107.wmf"/><Relationship Id="rId34" Type="http://schemas.openxmlformats.org/officeDocument/2006/relationships/oleObject" Target="../embeddings/oleObject157.bin"/><Relationship Id="rId7" Type="http://schemas.openxmlformats.org/officeDocument/2006/relationships/image" Target="../media/image41.wmf"/><Relationship Id="rId12" Type="http://schemas.openxmlformats.org/officeDocument/2006/relationships/oleObject" Target="../embeddings/oleObject146.bin"/><Relationship Id="rId17" Type="http://schemas.openxmlformats.org/officeDocument/2006/relationships/image" Target="../media/image105.wmf"/><Relationship Id="rId25" Type="http://schemas.openxmlformats.org/officeDocument/2006/relationships/image" Target="../media/image109.wmf"/><Relationship Id="rId33" Type="http://schemas.openxmlformats.org/officeDocument/2006/relationships/image" Target="../media/image113.wmf"/><Relationship Id="rId2" Type="http://schemas.openxmlformats.org/officeDocument/2006/relationships/slideLayout" Target="../slideLayouts/slideLayout7.xml"/><Relationship Id="rId16" Type="http://schemas.openxmlformats.org/officeDocument/2006/relationships/oleObject" Target="../embeddings/oleObject148.bin"/><Relationship Id="rId20" Type="http://schemas.openxmlformats.org/officeDocument/2006/relationships/oleObject" Target="../embeddings/oleObject150.bin"/><Relationship Id="rId29" Type="http://schemas.openxmlformats.org/officeDocument/2006/relationships/image" Target="../media/image111.wmf"/><Relationship Id="rId1" Type="http://schemas.openxmlformats.org/officeDocument/2006/relationships/vmlDrawing" Target="../drawings/vmlDrawing28.vml"/><Relationship Id="rId6" Type="http://schemas.openxmlformats.org/officeDocument/2006/relationships/oleObject" Target="../embeddings/oleObject143.bin"/><Relationship Id="rId11" Type="http://schemas.openxmlformats.org/officeDocument/2006/relationships/image" Target="../media/image60.wmf"/><Relationship Id="rId24" Type="http://schemas.openxmlformats.org/officeDocument/2006/relationships/oleObject" Target="../embeddings/oleObject152.bin"/><Relationship Id="rId32" Type="http://schemas.openxmlformats.org/officeDocument/2006/relationships/oleObject" Target="../embeddings/oleObject156.bin"/><Relationship Id="rId5" Type="http://schemas.openxmlformats.org/officeDocument/2006/relationships/image" Target="../media/image40.wmf"/><Relationship Id="rId15" Type="http://schemas.openxmlformats.org/officeDocument/2006/relationships/image" Target="../media/image104.wmf"/><Relationship Id="rId23" Type="http://schemas.openxmlformats.org/officeDocument/2006/relationships/image" Target="../media/image108.wmf"/><Relationship Id="rId28" Type="http://schemas.openxmlformats.org/officeDocument/2006/relationships/oleObject" Target="../embeddings/oleObject154.bin"/><Relationship Id="rId10" Type="http://schemas.openxmlformats.org/officeDocument/2006/relationships/oleObject" Target="../embeddings/oleObject145.bin"/><Relationship Id="rId19" Type="http://schemas.openxmlformats.org/officeDocument/2006/relationships/image" Target="../media/image106.wmf"/><Relationship Id="rId31" Type="http://schemas.openxmlformats.org/officeDocument/2006/relationships/image" Target="../media/image112.wmf"/><Relationship Id="rId4" Type="http://schemas.openxmlformats.org/officeDocument/2006/relationships/oleObject" Target="../embeddings/oleObject142.bin"/><Relationship Id="rId9" Type="http://schemas.openxmlformats.org/officeDocument/2006/relationships/image" Target="../media/image59.wmf"/><Relationship Id="rId14" Type="http://schemas.openxmlformats.org/officeDocument/2006/relationships/oleObject" Target="../embeddings/oleObject147.bin"/><Relationship Id="rId22" Type="http://schemas.openxmlformats.org/officeDocument/2006/relationships/oleObject" Target="../embeddings/oleObject151.bin"/><Relationship Id="rId27" Type="http://schemas.openxmlformats.org/officeDocument/2006/relationships/image" Target="../media/image110.wmf"/><Relationship Id="rId30" Type="http://schemas.openxmlformats.org/officeDocument/2006/relationships/oleObject" Target="../embeddings/oleObject155.bin"/><Relationship Id="rId35" Type="http://schemas.openxmlformats.org/officeDocument/2006/relationships/image" Target="../media/image114.wmf"/><Relationship Id="rId8" Type="http://schemas.openxmlformats.org/officeDocument/2006/relationships/oleObject" Target="../embeddings/oleObject144.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oleObject" Target="../embeddings/oleObject8.bin"/><Relationship Id="rId18" Type="http://schemas.openxmlformats.org/officeDocument/2006/relationships/oleObject" Target="../embeddings/oleObject11.bin"/><Relationship Id="rId3" Type="http://schemas.openxmlformats.org/officeDocument/2006/relationships/notesSlide" Target="../notesSlides/notesSlide4.xml"/><Relationship Id="rId21" Type="http://schemas.openxmlformats.org/officeDocument/2006/relationships/image" Target="../media/image10.wmf"/><Relationship Id="rId7" Type="http://schemas.openxmlformats.org/officeDocument/2006/relationships/image" Target="../media/image4.wmf"/><Relationship Id="rId12" Type="http://schemas.openxmlformats.org/officeDocument/2006/relationships/oleObject" Target="../embeddings/oleObject7.bin"/><Relationship Id="rId17" Type="http://schemas.openxmlformats.org/officeDocument/2006/relationships/image" Target="../media/image8.wmf"/><Relationship Id="rId2" Type="http://schemas.openxmlformats.org/officeDocument/2006/relationships/slideLayout" Target="../slideLayouts/slideLayout7.xml"/><Relationship Id="rId16" Type="http://schemas.openxmlformats.org/officeDocument/2006/relationships/oleObject" Target="../embeddings/oleObject10.bin"/><Relationship Id="rId20" Type="http://schemas.openxmlformats.org/officeDocument/2006/relationships/oleObject" Target="../embeddings/oleObject12.bin"/><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image" Target="../media/image6.wmf"/><Relationship Id="rId5" Type="http://schemas.openxmlformats.org/officeDocument/2006/relationships/image" Target="../media/image3.wmf"/><Relationship Id="rId15" Type="http://schemas.openxmlformats.org/officeDocument/2006/relationships/image" Target="../media/image7.wmf"/><Relationship Id="rId10" Type="http://schemas.openxmlformats.org/officeDocument/2006/relationships/oleObject" Target="../embeddings/oleObject6.bin"/><Relationship Id="rId19" Type="http://schemas.openxmlformats.org/officeDocument/2006/relationships/image" Target="../media/image9.wmf"/><Relationship Id="rId4" Type="http://schemas.openxmlformats.org/officeDocument/2006/relationships/oleObject" Target="../embeddings/oleObject3.bin"/><Relationship Id="rId9" Type="http://schemas.openxmlformats.org/officeDocument/2006/relationships/image" Target="../media/image5.wmf"/><Relationship Id="rId14" Type="http://schemas.openxmlformats.org/officeDocument/2006/relationships/oleObject" Target="../embeddings/oleObject9.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12.wmf"/><Relationship Id="rId18" Type="http://schemas.openxmlformats.org/officeDocument/2006/relationships/oleObject" Target="../embeddings/oleObject20.bin"/><Relationship Id="rId3" Type="http://schemas.openxmlformats.org/officeDocument/2006/relationships/notesSlide" Target="../notesSlides/notesSlide5.xml"/><Relationship Id="rId7" Type="http://schemas.openxmlformats.org/officeDocument/2006/relationships/image" Target="../media/image4.wmf"/><Relationship Id="rId12" Type="http://schemas.openxmlformats.org/officeDocument/2006/relationships/oleObject" Target="../embeddings/oleObject17.bin"/><Relationship Id="rId17" Type="http://schemas.openxmlformats.org/officeDocument/2006/relationships/image" Target="../media/image14.wmf"/><Relationship Id="rId2" Type="http://schemas.openxmlformats.org/officeDocument/2006/relationships/slideLayout" Target="../slideLayouts/slideLayout7.xml"/><Relationship Id="rId16" Type="http://schemas.openxmlformats.org/officeDocument/2006/relationships/oleObject" Target="../embeddings/oleObject19.bin"/><Relationship Id="rId1" Type="http://schemas.openxmlformats.org/officeDocument/2006/relationships/vmlDrawing" Target="../drawings/vmlDrawing3.vml"/><Relationship Id="rId6" Type="http://schemas.openxmlformats.org/officeDocument/2006/relationships/oleObject" Target="../embeddings/oleObject14.bin"/><Relationship Id="rId11" Type="http://schemas.openxmlformats.org/officeDocument/2006/relationships/image" Target="../media/image6.wmf"/><Relationship Id="rId5" Type="http://schemas.openxmlformats.org/officeDocument/2006/relationships/image" Target="../media/image11.wmf"/><Relationship Id="rId15" Type="http://schemas.openxmlformats.org/officeDocument/2006/relationships/image" Target="../media/image13.wmf"/><Relationship Id="rId10" Type="http://schemas.openxmlformats.org/officeDocument/2006/relationships/oleObject" Target="../embeddings/oleObject16.bin"/><Relationship Id="rId19" Type="http://schemas.openxmlformats.org/officeDocument/2006/relationships/oleObject" Target="../embeddings/oleObject21.bin"/><Relationship Id="rId4" Type="http://schemas.openxmlformats.org/officeDocument/2006/relationships/oleObject" Target="../embeddings/oleObject13.bin"/><Relationship Id="rId9" Type="http://schemas.openxmlformats.org/officeDocument/2006/relationships/image" Target="../media/image5.wmf"/><Relationship Id="rId14" Type="http://schemas.openxmlformats.org/officeDocument/2006/relationships/oleObject" Target="../embeddings/oleObject18.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6.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20.bin"/><Relationship Id="rId5" Type="http://schemas.openxmlformats.org/officeDocument/2006/relationships/image" Target="../media/image14.wmf"/><Relationship Id="rId4" Type="http://schemas.openxmlformats.org/officeDocument/2006/relationships/oleObject" Target="../embeddings/oleObject19.bin"/><Relationship Id="rId9" Type="http://schemas.openxmlformats.org/officeDocument/2006/relationships/image" Target="../media/image5.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oleObject" Target="../embeddings/oleObject27.bin"/><Relationship Id="rId3" Type="http://schemas.openxmlformats.org/officeDocument/2006/relationships/notesSlide" Target="../notesSlides/notesSlide7.xml"/><Relationship Id="rId7" Type="http://schemas.openxmlformats.org/officeDocument/2006/relationships/image" Target="../media/image6.wmf"/><Relationship Id="rId12"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23.bin"/><Relationship Id="rId11" Type="http://schemas.openxmlformats.org/officeDocument/2006/relationships/image" Target="../media/image15.wmf"/><Relationship Id="rId5" Type="http://schemas.openxmlformats.org/officeDocument/2006/relationships/image" Target="../media/image14.wmf"/><Relationship Id="rId15" Type="http://schemas.openxmlformats.org/officeDocument/2006/relationships/image" Target="../media/image16.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5.wmf"/><Relationship Id="rId14" Type="http://schemas.openxmlformats.org/officeDocument/2006/relationships/oleObject" Target="../embeddings/oleObject28.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image" Target="../media/image21.wmf"/><Relationship Id="rId3" Type="http://schemas.openxmlformats.org/officeDocument/2006/relationships/notesSlide" Target="../notesSlides/notesSlide8.xml"/><Relationship Id="rId7" Type="http://schemas.openxmlformats.org/officeDocument/2006/relationships/image" Target="../media/image18.wmf"/><Relationship Id="rId12"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30.bin"/><Relationship Id="rId11" Type="http://schemas.openxmlformats.org/officeDocument/2006/relationships/image" Target="../media/image20.wmf"/><Relationship Id="rId5" Type="http://schemas.openxmlformats.org/officeDocument/2006/relationships/image" Target="../media/image17.wmf"/><Relationship Id="rId15" Type="http://schemas.openxmlformats.org/officeDocument/2006/relationships/image" Target="../media/image22.wmf"/><Relationship Id="rId10" Type="http://schemas.openxmlformats.org/officeDocument/2006/relationships/oleObject" Target="../embeddings/oleObject32.bin"/><Relationship Id="rId4" Type="http://schemas.openxmlformats.org/officeDocument/2006/relationships/oleObject" Target="../embeddings/oleObject29.bin"/><Relationship Id="rId9" Type="http://schemas.openxmlformats.org/officeDocument/2006/relationships/image" Target="../media/image19.wmf"/><Relationship Id="rId14" Type="http://schemas.openxmlformats.org/officeDocument/2006/relationships/oleObject" Target="../embeddings/oleObject34.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7.bin"/><Relationship Id="rId13" Type="http://schemas.openxmlformats.org/officeDocument/2006/relationships/image" Target="../media/image24.wmf"/><Relationship Id="rId3" Type="http://schemas.openxmlformats.org/officeDocument/2006/relationships/notesSlide" Target="../notesSlides/notesSlide9.xml"/><Relationship Id="rId7" Type="http://schemas.openxmlformats.org/officeDocument/2006/relationships/image" Target="../media/image18.wmf"/><Relationship Id="rId12" Type="http://schemas.openxmlformats.org/officeDocument/2006/relationships/oleObject" Target="../embeddings/oleObject39.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36.bin"/><Relationship Id="rId11" Type="http://schemas.openxmlformats.org/officeDocument/2006/relationships/image" Target="../media/image23.wmf"/><Relationship Id="rId5" Type="http://schemas.openxmlformats.org/officeDocument/2006/relationships/image" Target="../media/image17.wmf"/><Relationship Id="rId15" Type="http://schemas.openxmlformats.org/officeDocument/2006/relationships/image" Target="../media/image25.wmf"/><Relationship Id="rId10" Type="http://schemas.openxmlformats.org/officeDocument/2006/relationships/oleObject" Target="../embeddings/oleObject38.bin"/><Relationship Id="rId4" Type="http://schemas.openxmlformats.org/officeDocument/2006/relationships/oleObject" Target="../embeddings/oleObject35.bin"/><Relationship Id="rId9" Type="http://schemas.openxmlformats.org/officeDocument/2006/relationships/image" Target="../media/image19.wmf"/><Relationship Id="rId14" Type="http://schemas.openxmlformats.org/officeDocument/2006/relationships/oleObject" Target="../embeddings/oleObject4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Freeform 4">
            <a:extLst>
              <a:ext uri="{FF2B5EF4-FFF2-40B4-BE49-F238E27FC236}">
                <a16:creationId xmlns:a16="http://schemas.microsoft.com/office/drawing/2014/main" id="{BBA0D502-0212-4373-B419-084603E5ED6E}"/>
              </a:ext>
            </a:extLst>
          </p:cNvPr>
          <p:cNvSpPr>
            <a:spLocks/>
          </p:cNvSpPr>
          <p:nvPr/>
        </p:nvSpPr>
        <p:spPr bwMode="auto">
          <a:xfrm>
            <a:off x="30480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1" name="Text Box 5">
            <a:extLst>
              <a:ext uri="{FF2B5EF4-FFF2-40B4-BE49-F238E27FC236}">
                <a16:creationId xmlns:a16="http://schemas.microsoft.com/office/drawing/2014/main" id="{2C7A084E-85F2-4DAF-A19C-22C9516B8D8F}"/>
              </a:ext>
            </a:extLst>
          </p:cNvPr>
          <p:cNvSpPr txBox="1">
            <a:spLocks noChangeArrowheads="1"/>
          </p:cNvSpPr>
          <p:nvPr/>
        </p:nvSpPr>
        <p:spPr bwMode="auto">
          <a:xfrm>
            <a:off x="1752600" y="3429000"/>
            <a:ext cx="5429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latin typeface="Times" panose="02020603050405020304" pitchFamily="18" charset="0"/>
              </a:rPr>
              <a:t>Gaussian Beams and Transducer Modeling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a:extLst>
              <a:ext uri="{FF2B5EF4-FFF2-40B4-BE49-F238E27FC236}">
                <a16:creationId xmlns:a16="http://schemas.microsoft.com/office/drawing/2014/main" id="{77A4B35B-6288-404F-8B8E-8A2B0091B07E}"/>
              </a:ext>
            </a:extLst>
          </p:cNvPr>
          <p:cNvSpPr txBox="1">
            <a:spLocks noChangeArrowheads="1"/>
          </p:cNvSpPr>
          <p:nvPr/>
        </p:nvSpPr>
        <p:spPr bwMode="auto">
          <a:xfrm>
            <a:off x="3200400" y="228600"/>
            <a:ext cx="2533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Paraxial Approximation</a:t>
            </a:r>
          </a:p>
        </p:txBody>
      </p:sp>
      <p:sp>
        <p:nvSpPr>
          <p:cNvPr id="7173" name="Line 5">
            <a:extLst>
              <a:ext uri="{FF2B5EF4-FFF2-40B4-BE49-F238E27FC236}">
                <a16:creationId xmlns:a16="http://schemas.microsoft.com/office/drawing/2014/main" id="{5FAA0E05-DDA1-4C4B-BF56-43898595CF7C}"/>
              </a:ext>
            </a:extLst>
          </p:cNvPr>
          <p:cNvSpPr>
            <a:spLocks noChangeShapeType="1"/>
          </p:cNvSpPr>
          <p:nvPr/>
        </p:nvSpPr>
        <p:spPr bwMode="auto">
          <a:xfrm>
            <a:off x="1676400" y="1600200"/>
            <a:ext cx="1524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5" name="Line 7">
            <a:extLst>
              <a:ext uri="{FF2B5EF4-FFF2-40B4-BE49-F238E27FC236}">
                <a16:creationId xmlns:a16="http://schemas.microsoft.com/office/drawing/2014/main" id="{47AB2268-CC71-440B-BE95-B044E4A8334B}"/>
              </a:ext>
            </a:extLst>
          </p:cNvPr>
          <p:cNvSpPr>
            <a:spLocks noChangeShapeType="1"/>
          </p:cNvSpPr>
          <p:nvPr/>
        </p:nvSpPr>
        <p:spPr bwMode="auto">
          <a:xfrm flipV="1">
            <a:off x="1676400" y="7620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6" name="Text Box 8">
            <a:extLst>
              <a:ext uri="{FF2B5EF4-FFF2-40B4-BE49-F238E27FC236}">
                <a16:creationId xmlns:a16="http://schemas.microsoft.com/office/drawing/2014/main" id="{BC7D2628-7029-4CA3-87D5-B7D7FDD035C1}"/>
              </a:ext>
            </a:extLst>
          </p:cNvPr>
          <p:cNvSpPr txBox="1">
            <a:spLocks noChangeArrowheads="1"/>
          </p:cNvSpPr>
          <p:nvPr/>
        </p:nvSpPr>
        <p:spPr bwMode="auto">
          <a:xfrm>
            <a:off x="2955925" y="1789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z</a:t>
            </a:r>
          </a:p>
        </p:txBody>
      </p:sp>
      <p:sp>
        <p:nvSpPr>
          <p:cNvPr id="7177" name="Text Box 9">
            <a:extLst>
              <a:ext uri="{FF2B5EF4-FFF2-40B4-BE49-F238E27FC236}">
                <a16:creationId xmlns:a16="http://schemas.microsoft.com/office/drawing/2014/main" id="{6212E591-50CA-4272-8DDF-DE4CB7F4A15F}"/>
              </a:ext>
            </a:extLst>
          </p:cNvPr>
          <p:cNvSpPr txBox="1">
            <a:spLocks noChangeArrowheads="1"/>
          </p:cNvSpPr>
          <p:nvPr/>
        </p:nvSpPr>
        <p:spPr bwMode="auto">
          <a:xfrm>
            <a:off x="1431925" y="414338"/>
            <a:ext cx="3095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latin typeface="Symbol" panose="05050102010706020507" pitchFamily="18" charset="2"/>
              </a:rPr>
              <a:t>r</a:t>
            </a:r>
          </a:p>
        </p:txBody>
      </p:sp>
      <p:sp>
        <p:nvSpPr>
          <p:cNvPr id="7178" name="Arc 10">
            <a:extLst>
              <a:ext uri="{FF2B5EF4-FFF2-40B4-BE49-F238E27FC236}">
                <a16:creationId xmlns:a16="http://schemas.microsoft.com/office/drawing/2014/main" id="{1A100AEE-1395-4530-A272-E557C5C127C4}"/>
              </a:ext>
            </a:extLst>
          </p:cNvPr>
          <p:cNvSpPr>
            <a:spLocks/>
          </p:cNvSpPr>
          <p:nvPr/>
        </p:nvSpPr>
        <p:spPr bwMode="auto">
          <a:xfrm>
            <a:off x="1905000" y="1219200"/>
            <a:ext cx="762000" cy="758825"/>
          </a:xfrm>
          <a:custGeom>
            <a:avLst/>
            <a:gdLst>
              <a:gd name="G0" fmla="+- 0 0 0"/>
              <a:gd name="G1" fmla="+- 21546 0 0"/>
              <a:gd name="G2" fmla="+- 21600 0 0"/>
              <a:gd name="T0" fmla="*/ 1526 w 21600"/>
              <a:gd name="T1" fmla="*/ 0 h 43047"/>
              <a:gd name="T2" fmla="*/ 2070 w 21600"/>
              <a:gd name="T3" fmla="*/ 43047 h 43047"/>
              <a:gd name="T4" fmla="*/ 0 w 21600"/>
              <a:gd name="T5" fmla="*/ 21546 h 43047"/>
            </a:gdLst>
            <a:ahLst/>
            <a:cxnLst>
              <a:cxn ang="0">
                <a:pos x="T0" y="T1"/>
              </a:cxn>
              <a:cxn ang="0">
                <a:pos x="T2" y="T3"/>
              </a:cxn>
              <a:cxn ang="0">
                <a:pos x="T4" y="T5"/>
              </a:cxn>
            </a:cxnLst>
            <a:rect l="0" t="0" r="r" b="b"/>
            <a:pathLst>
              <a:path w="21600" h="43047" fill="none" extrusionOk="0">
                <a:moveTo>
                  <a:pt x="1526" y="-1"/>
                </a:moveTo>
                <a:cubicBezTo>
                  <a:pt x="12834" y="800"/>
                  <a:pt x="21600" y="10208"/>
                  <a:pt x="21600" y="21546"/>
                </a:cubicBezTo>
                <a:cubicBezTo>
                  <a:pt x="21600" y="32673"/>
                  <a:pt x="13146" y="41980"/>
                  <a:pt x="2069" y="43046"/>
                </a:cubicBezTo>
              </a:path>
              <a:path w="21600" h="43047" stroke="0" extrusionOk="0">
                <a:moveTo>
                  <a:pt x="1526" y="-1"/>
                </a:moveTo>
                <a:cubicBezTo>
                  <a:pt x="12834" y="800"/>
                  <a:pt x="21600" y="10208"/>
                  <a:pt x="21600" y="21546"/>
                </a:cubicBezTo>
                <a:cubicBezTo>
                  <a:pt x="21600" y="32673"/>
                  <a:pt x="13146" y="41980"/>
                  <a:pt x="2069" y="43046"/>
                </a:cubicBezTo>
                <a:lnTo>
                  <a:pt x="0" y="21546"/>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9" name="Line 11">
            <a:extLst>
              <a:ext uri="{FF2B5EF4-FFF2-40B4-BE49-F238E27FC236}">
                <a16:creationId xmlns:a16="http://schemas.microsoft.com/office/drawing/2014/main" id="{21352502-7198-4B92-9322-D71B775204D8}"/>
              </a:ext>
            </a:extLst>
          </p:cNvPr>
          <p:cNvSpPr>
            <a:spLocks noChangeShapeType="1"/>
          </p:cNvSpPr>
          <p:nvPr/>
        </p:nvSpPr>
        <p:spPr bwMode="auto">
          <a:xfrm>
            <a:off x="2438400" y="1600200"/>
            <a:ext cx="3810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0" name="Line 12">
            <a:extLst>
              <a:ext uri="{FF2B5EF4-FFF2-40B4-BE49-F238E27FC236}">
                <a16:creationId xmlns:a16="http://schemas.microsoft.com/office/drawing/2014/main" id="{359B123C-BBDC-4E2F-ABD1-7A16188CE5BD}"/>
              </a:ext>
            </a:extLst>
          </p:cNvPr>
          <p:cNvSpPr>
            <a:spLocks noChangeShapeType="1"/>
          </p:cNvSpPr>
          <p:nvPr/>
        </p:nvSpPr>
        <p:spPr bwMode="auto">
          <a:xfrm flipV="1">
            <a:off x="2362200" y="1295400"/>
            <a:ext cx="381000" cy="76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1" name="Line 13">
            <a:extLst>
              <a:ext uri="{FF2B5EF4-FFF2-40B4-BE49-F238E27FC236}">
                <a16:creationId xmlns:a16="http://schemas.microsoft.com/office/drawing/2014/main" id="{0026A7C4-7D86-4353-80EC-63A18E39887F}"/>
              </a:ext>
            </a:extLst>
          </p:cNvPr>
          <p:cNvSpPr>
            <a:spLocks noChangeShapeType="1"/>
          </p:cNvSpPr>
          <p:nvPr/>
        </p:nvSpPr>
        <p:spPr bwMode="auto">
          <a:xfrm>
            <a:off x="2362200" y="1828800"/>
            <a:ext cx="304800" cy="76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2" name="Text Box 14">
            <a:extLst>
              <a:ext uri="{FF2B5EF4-FFF2-40B4-BE49-F238E27FC236}">
                <a16:creationId xmlns:a16="http://schemas.microsoft.com/office/drawing/2014/main" id="{BA4D3938-7CAE-4DE6-94F7-B2680F4886E4}"/>
              </a:ext>
            </a:extLst>
          </p:cNvPr>
          <p:cNvSpPr txBox="1">
            <a:spLocks noChangeArrowheads="1"/>
          </p:cNvSpPr>
          <p:nvPr/>
        </p:nvSpPr>
        <p:spPr bwMode="auto">
          <a:xfrm>
            <a:off x="3886200" y="838200"/>
            <a:ext cx="4121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wave equation (cylindrical coordinates)</a:t>
            </a:r>
          </a:p>
          <a:p>
            <a:r>
              <a:rPr lang="en-US" altLang="en-US" sz="1800"/>
              <a:t>with axial symmetry</a:t>
            </a:r>
          </a:p>
        </p:txBody>
      </p:sp>
      <p:graphicFrame>
        <p:nvGraphicFramePr>
          <p:cNvPr id="7183" name="Object 15">
            <a:extLst>
              <a:ext uri="{FF2B5EF4-FFF2-40B4-BE49-F238E27FC236}">
                <a16:creationId xmlns:a16="http://schemas.microsoft.com/office/drawing/2014/main" id="{5B61DC6D-911B-4D97-9BF8-7F03D6E99957}"/>
              </a:ext>
            </a:extLst>
          </p:cNvPr>
          <p:cNvGraphicFramePr>
            <a:graphicFrameLocks noChangeAspect="1"/>
          </p:cNvGraphicFramePr>
          <p:nvPr/>
        </p:nvGraphicFramePr>
        <p:xfrm>
          <a:off x="3781425" y="1600200"/>
          <a:ext cx="3487738" cy="796925"/>
        </p:xfrm>
        <a:graphic>
          <a:graphicData uri="http://schemas.openxmlformats.org/presentationml/2006/ole">
            <mc:AlternateContent xmlns:mc="http://schemas.openxmlformats.org/markup-compatibility/2006">
              <mc:Choice xmlns:v="urn:schemas-microsoft-com:vml" Requires="v">
                <p:oleObj spid="_x0000_s8198" name="Equation" r:id="rId4" imgW="2057400" imgH="469800" progId="Equation.DSMT4">
                  <p:embed/>
                </p:oleObj>
              </mc:Choice>
              <mc:Fallback>
                <p:oleObj name="Equation" r:id="rId4" imgW="2057400" imgH="469800" progId="Equation.DSMT4">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1425" y="1600200"/>
                        <a:ext cx="3487738" cy="796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84" name="Text Box 16">
            <a:extLst>
              <a:ext uri="{FF2B5EF4-FFF2-40B4-BE49-F238E27FC236}">
                <a16:creationId xmlns:a16="http://schemas.microsoft.com/office/drawing/2014/main" id="{6CD5F822-D204-47E8-BD61-65B3BD7D15BF}"/>
              </a:ext>
            </a:extLst>
          </p:cNvPr>
          <p:cNvSpPr txBox="1">
            <a:spLocks noChangeArrowheads="1"/>
          </p:cNvSpPr>
          <p:nvPr/>
        </p:nvSpPr>
        <p:spPr bwMode="auto">
          <a:xfrm>
            <a:off x="2438400" y="3048000"/>
            <a:ext cx="56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Let </a:t>
            </a:r>
          </a:p>
        </p:txBody>
      </p:sp>
      <p:graphicFrame>
        <p:nvGraphicFramePr>
          <p:cNvPr id="7185" name="Object 17">
            <a:extLst>
              <a:ext uri="{FF2B5EF4-FFF2-40B4-BE49-F238E27FC236}">
                <a16:creationId xmlns:a16="http://schemas.microsoft.com/office/drawing/2014/main" id="{1DD8198E-A401-4D4A-94DE-BFC1268A25DB}"/>
              </a:ext>
            </a:extLst>
          </p:cNvPr>
          <p:cNvGraphicFramePr>
            <a:graphicFrameLocks noChangeAspect="1"/>
          </p:cNvGraphicFramePr>
          <p:nvPr/>
        </p:nvGraphicFramePr>
        <p:xfrm>
          <a:off x="3276600" y="2971800"/>
          <a:ext cx="3449638" cy="508000"/>
        </p:xfrm>
        <a:graphic>
          <a:graphicData uri="http://schemas.openxmlformats.org/presentationml/2006/ole">
            <mc:AlternateContent xmlns:mc="http://schemas.openxmlformats.org/markup-compatibility/2006">
              <mc:Choice xmlns:v="urn:schemas-microsoft-com:vml" Requires="v">
                <p:oleObj spid="_x0000_s8199" name="Equation" r:id="rId6" imgW="1879560" imgH="279360" progId="Equation.DSMT4">
                  <p:embed/>
                </p:oleObj>
              </mc:Choice>
              <mc:Fallback>
                <p:oleObj name="Equation" r:id="rId6" imgW="1879560" imgH="279360"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6600" y="2971800"/>
                        <a:ext cx="3449638"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86" name="Text Box 18">
            <a:extLst>
              <a:ext uri="{FF2B5EF4-FFF2-40B4-BE49-F238E27FC236}">
                <a16:creationId xmlns:a16="http://schemas.microsoft.com/office/drawing/2014/main" id="{0638D320-637E-4C4F-9E60-AFFF796047D5}"/>
              </a:ext>
            </a:extLst>
          </p:cNvPr>
          <p:cNvSpPr txBox="1">
            <a:spLocks noChangeArrowheads="1"/>
          </p:cNvSpPr>
          <p:nvPr/>
        </p:nvSpPr>
        <p:spPr bwMode="auto">
          <a:xfrm>
            <a:off x="1676400" y="3886200"/>
            <a:ext cx="1492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and assume </a:t>
            </a:r>
          </a:p>
        </p:txBody>
      </p:sp>
      <p:graphicFrame>
        <p:nvGraphicFramePr>
          <p:cNvPr id="7187" name="Object 19">
            <a:extLst>
              <a:ext uri="{FF2B5EF4-FFF2-40B4-BE49-F238E27FC236}">
                <a16:creationId xmlns:a16="http://schemas.microsoft.com/office/drawing/2014/main" id="{085E027B-2555-4D8A-8D56-6FE9CE7DCB47}"/>
              </a:ext>
            </a:extLst>
          </p:cNvPr>
          <p:cNvGraphicFramePr>
            <a:graphicFrameLocks noChangeAspect="1"/>
          </p:cNvGraphicFramePr>
          <p:nvPr/>
        </p:nvGraphicFramePr>
        <p:xfrm>
          <a:off x="3505200" y="3733800"/>
          <a:ext cx="3313113" cy="776288"/>
        </p:xfrm>
        <a:graphic>
          <a:graphicData uri="http://schemas.openxmlformats.org/presentationml/2006/ole">
            <mc:AlternateContent xmlns:mc="http://schemas.openxmlformats.org/markup-compatibility/2006">
              <mc:Choice xmlns:v="urn:schemas-microsoft-com:vml" Requires="v">
                <p:oleObj spid="_x0000_s8200" name="Equation" r:id="rId8" imgW="2057400" imgH="482400" progId="Equation.DSMT4">
                  <p:embed/>
                </p:oleObj>
              </mc:Choice>
              <mc:Fallback>
                <p:oleObj name="Equation" r:id="rId8" imgW="2057400" imgH="482400" progId="Equation.DSMT4">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05200" y="3733800"/>
                        <a:ext cx="3313113" cy="776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88" name="Text Box 20">
            <a:extLst>
              <a:ext uri="{FF2B5EF4-FFF2-40B4-BE49-F238E27FC236}">
                <a16:creationId xmlns:a16="http://schemas.microsoft.com/office/drawing/2014/main" id="{D430411D-530E-41B4-A0A9-E83B443A7A8F}"/>
              </a:ext>
            </a:extLst>
          </p:cNvPr>
          <p:cNvSpPr txBox="1">
            <a:spLocks noChangeArrowheads="1"/>
          </p:cNvSpPr>
          <p:nvPr/>
        </p:nvSpPr>
        <p:spPr bwMode="auto">
          <a:xfrm>
            <a:off x="2041525" y="4608513"/>
            <a:ext cx="62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then</a:t>
            </a:r>
          </a:p>
        </p:txBody>
      </p:sp>
      <p:graphicFrame>
        <p:nvGraphicFramePr>
          <p:cNvPr id="7189" name="Object 21">
            <a:extLst>
              <a:ext uri="{FF2B5EF4-FFF2-40B4-BE49-F238E27FC236}">
                <a16:creationId xmlns:a16="http://schemas.microsoft.com/office/drawing/2014/main" id="{971B94FB-3189-4E25-B97F-4614DE6B653D}"/>
              </a:ext>
            </a:extLst>
          </p:cNvPr>
          <p:cNvGraphicFramePr>
            <a:graphicFrameLocks noChangeAspect="1"/>
          </p:cNvGraphicFramePr>
          <p:nvPr/>
        </p:nvGraphicFramePr>
        <p:xfrm>
          <a:off x="3314700" y="5029200"/>
          <a:ext cx="3086100" cy="828675"/>
        </p:xfrm>
        <a:graphic>
          <a:graphicData uri="http://schemas.openxmlformats.org/presentationml/2006/ole">
            <mc:AlternateContent xmlns:mc="http://schemas.openxmlformats.org/markup-compatibility/2006">
              <mc:Choice xmlns:v="urn:schemas-microsoft-com:vml" Requires="v">
                <p:oleObj spid="_x0000_s8201" name="Equation" r:id="rId10" imgW="1701720" imgH="457200" progId="Equation.DSMT4">
                  <p:embed/>
                </p:oleObj>
              </mc:Choice>
              <mc:Fallback>
                <p:oleObj name="Equation" r:id="rId10" imgW="1701720" imgH="457200" progId="Equation.DSMT4">
                  <p:embed/>
                  <p:pic>
                    <p:nvPicPr>
                      <p:cNvPr id="0" name="Object 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14700" y="5029200"/>
                        <a:ext cx="3086100"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0" name="Text Box 22">
            <a:extLst>
              <a:ext uri="{FF2B5EF4-FFF2-40B4-BE49-F238E27FC236}">
                <a16:creationId xmlns:a16="http://schemas.microsoft.com/office/drawing/2014/main" id="{1F8312E2-C3FA-49EA-B89C-A45CCDB17C25}"/>
              </a:ext>
            </a:extLst>
          </p:cNvPr>
          <p:cNvSpPr txBox="1">
            <a:spLocks noChangeArrowheads="1"/>
          </p:cNvSpPr>
          <p:nvPr/>
        </p:nvSpPr>
        <p:spPr bwMode="auto">
          <a:xfrm>
            <a:off x="3641725" y="6132513"/>
            <a:ext cx="2520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paraxial wave equation</a:t>
            </a:r>
          </a:p>
        </p:txBody>
      </p:sp>
      <p:sp>
        <p:nvSpPr>
          <p:cNvPr id="7191" name="Text Box 23">
            <a:extLst>
              <a:ext uri="{FF2B5EF4-FFF2-40B4-BE49-F238E27FC236}">
                <a16:creationId xmlns:a16="http://schemas.microsoft.com/office/drawing/2014/main" id="{A2CE6D4A-057D-4BB4-AC1B-10F0029FF37A}"/>
              </a:ext>
            </a:extLst>
          </p:cNvPr>
          <p:cNvSpPr txBox="1">
            <a:spLocks noChangeArrowheads="1"/>
          </p:cNvSpPr>
          <p:nvPr/>
        </p:nvSpPr>
        <p:spPr bwMode="auto">
          <a:xfrm>
            <a:off x="609600" y="2438400"/>
            <a:ext cx="47577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 </a:t>
            </a:r>
            <a:r>
              <a:rPr lang="en-US" altLang="en-US">
                <a:latin typeface="Symbol" panose="05050102010706020507" pitchFamily="18" charset="2"/>
              </a:rPr>
              <a:t>r </a:t>
            </a:r>
            <a:r>
              <a:rPr lang="en-US" altLang="en-US"/>
              <a:t>here is a radius, not the density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6" name="Object 4">
            <a:extLst>
              <a:ext uri="{FF2B5EF4-FFF2-40B4-BE49-F238E27FC236}">
                <a16:creationId xmlns:a16="http://schemas.microsoft.com/office/drawing/2014/main" id="{801A6668-7E93-4650-9D19-0B51CD93AAFF}"/>
              </a:ext>
            </a:extLst>
          </p:cNvPr>
          <p:cNvGraphicFramePr>
            <a:graphicFrameLocks noChangeAspect="1"/>
          </p:cNvGraphicFramePr>
          <p:nvPr/>
        </p:nvGraphicFramePr>
        <p:xfrm>
          <a:off x="1295400" y="990600"/>
          <a:ext cx="3086100" cy="828675"/>
        </p:xfrm>
        <a:graphic>
          <a:graphicData uri="http://schemas.openxmlformats.org/presentationml/2006/ole">
            <mc:AlternateContent xmlns:mc="http://schemas.openxmlformats.org/markup-compatibility/2006">
              <mc:Choice xmlns:v="urn:schemas-microsoft-com:vml" Requires="v">
                <p:oleObj spid="_x0000_s9223" name="Equation" r:id="rId4" imgW="1701720" imgH="457200" progId="Equation.DSMT4">
                  <p:embed/>
                </p:oleObj>
              </mc:Choice>
              <mc:Fallback>
                <p:oleObj name="Equation" r:id="rId4" imgW="1701720" imgH="4572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990600"/>
                        <a:ext cx="3086100"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7" name="Text Box 5">
            <a:extLst>
              <a:ext uri="{FF2B5EF4-FFF2-40B4-BE49-F238E27FC236}">
                <a16:creationId xmlns:a16="http://schemas.microsoft.com/office/drawing/2014/main" id="{ADE4A08D-8147-4F63-B080-42B6A3C85640}"/>
              </a:ext>
            </a:extLst>
          </p:cNvPr>
          <p:cNvSpPr txBox="1">
            <a:spLocks noChangeArrowheads="1"/>
          </p:cNvSpPr>
          <p:nvPr/>
        </p:nvSpPr>
        <p:spPr bwMode="auto">
          <a:xfrm>
            <a:off x="1524000" y="381000"/>
            <a:ext cx="2622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Paraxial Wave Equation</a:t>
            </a:r>
          </a:p>
        </p:txBody>
      </p:sp>
      <p:sp>
        <p:nvSpPr>
          <p:cNvPr id="8198" name="Text Box 6">
            <a:extLst>
              <a:ext uri="{FF2B5EF4-FFF2-40B4-BE49-F238E27FC236}">
                <a16:creationId xmlns:a16="http://schemas.microsoft.com/office/drawing/2014/main" id="{6F52FF44-212B-4682-B338-43BCFC71A15D}"/>
              </a:ext>
            </a:extLst>
          </p:cNvPr>
          <p:cNvSpPr txBox="1">
            <a:spLocks noChangeArrowheads="1"/>
          </p:cNvSpPr>
          <p:nvPr/>
        </p:nvSpPr>
        <p:spPr bwMode="auto">
          <a:xfrm>
            <a:off x="1508125" y="2322513"/>
            <a:ext cx="1123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Solutions</a:t>
            </a:r>
          </a:p>
        </p:txBody>
      </p:sp>
      <p:sp>
        <p:nvSpPr>
          <p:cNvPr id="8199" name="Text Box 7">
            <a:extLst>
              <a:ext uri="{FF2B5EF4-FFF2-40B4-BE49-F238E27FC236}">
                <a16:creationId xmlns:a16="http://schemas.microsoft.com/office/drawing/2014/main" id="{57C67FD9-5125-4513-B00B-4ED11BDCB4E3}"/>
              </a:ext>
            </a:extLst>
          </p:cNvPr>
          <p:cNvSpPr txBox="1">
            <a:spLocks noChangeArrowheads="1"/>
          </p:cNvSpPr>
          <p:nvPr/>
        </p:nvSpPr>
        <p:spPr bwMode="auto">
          <a:xfrm>
            <a:off x="6096000" y="2590800"/>
            <a:ext cx="1339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plane wave</a:t>
            </a:r>
          </a:p>
        </p:txBody>
      </p:sp>
      <p:graphicFrame>
        <p:nvGraphicFramePr>
          <p:cNvPr id="8200" name="Object 8">
            <a:extLst>
              <a:ext uri="{FF2B5EF4-FFF2-40B4-BE49-F238E27FC236}">
                <a16:creationId xmlns:a16="http://schemas.microsoft.com/office/drawing/2014/main" id="{DBC3D91A-A21C-4B4E-9FDA-80E33C7B2CDE}"/>
              </a:ext>
            </a:extLst>
          </p:cNvPr>
          <p:cNvGraphicFramePr>
            <a:graphicFrameLocks noChangeAspect="1"/>
          </p:cNvGraphicFramePr>
          <p:nvPr/>
        </p:nvGraphicFramePr>
        <p:xfrm>
          <a:off x="3789363" y="2540000"/>
          <a:ext cx="804862" cy="436563"/>
        </p:xfrm>
        <a:graphic>
          <a:graphicData uri="http://schemas.openxmlformats.org/presentationml/2006/ole">
            <mc:AlternateContent xmlns:mc="http://schemas.openxmlformats.org/markup-compatibility/2006">
              <mc:Choice xmlns:v="urn:schemas-microsoft-com:vml" Requires="v">
                <p:oleObj spid="_x0000_s9224" name="Equation" r:id="rId6" imgW="419040" imgH="228600" progId="Equation.DSMT4">
                  <p:embed/>
                </p:oleObj>
              </mc:Choice>
              <mc:Fallback>
                <p:oleObj name="Equation" r:id="rId6" imgW="419040" imgH="2286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9363" y="2540000"/>
                        <a:ext cx="804862" cy="43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1" name="Text Box 9">
            <a:extLst>
              <a:ext uri="{FF2B5EF4-FFF2-40B4-BE49-F238E27FC236}">
                <a16:creationId xmlns:a16="http://schemas.microsoft.com/office/drawing/2014/main" id="{FF023E40-3826-4675-92F3-74BDE1B8902B}"/>
              </a:ext>
            </a:extLst>
          </p:cNvPr>
          <p:cNvSpPr txBox="1">
            <a:spLocks noChangeArrowheads="1"/>
          </p:cNvSpPr>
          <p:nvPr/>
        </p:nvSpPr>
        <p:spPr bwMode="auto">
          <a:xfrm>
            <a:off x="6096000" y="3657600"/>
            <a:ext cx="169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spherical wave</a:t>
            </a:r>
          </a:p>
        </p:txBody>
      </p:sp>
      <p:graphicFrame>
        <p:nvGraphicFramePr>
          <p:cNvPr id="8202" name="Object 10">
            <a:extLst>
              <a:ext uri="{FF2B5EF4-FFF2-40B4-BE49-F238E27FC236}">
                <a16:creationId xmlns:a16="http://schemas.microsoft.com/office/drawing/2014/main" id="{80D3A0B5-102A-4110-B224-91593BE3AE16}"/>
              </a:ext>
            </a:extLst>
          </p:cNvPr>
          <p:cNvGraphicFramePr>
            <a:graphicFrameLocks noChangeAspect="1"/>
          </p:cNvGraphicFramePr>
          <p:nvPr/>
        </p:nvGraphicFramePr>
        <p:xfrm>
          <a:off x="2740025" y="3346450"/>
          <a:ext cx="2346325" cy="909638"/>
        </p:xfrm>
        <a:graphic>
          <a:graphicData uri="http://schemas.openxmlformats.org/presentationml/2006/ole">
            <mc:AlternateContent xmlns:mc="http://schemas.openxmlformats.org/markup-compatibility/2006">
              <mc:Choice xmlns:v="urn:schemas-microsoft-com:vml" Requires="v">
                <p:oleObj spid="_x0000_s9225" name="Equation" r:id="rId8" imgW="1244520" imgH="482400" progId="Equation.DSMT4">
                  <p:embed/>
                </p:oleObj>
              </mc:Choice>
              <mc:Fallback>
                <p:oleObj name="Equation" r:id="rId8" imgW="1244520" imgH="4824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40025" y="3346450"/>
                        <a:ext cx="2346325" cy="909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3" name="Text Box 11">
            <a:extLst>
              <a:ext uri="{FF2B5EF4-FFF2-40B4-BE49-F238E27FC236}">
                <a16:creationId xmlns:a16="http://schemas.microsoft.com/office/drawing/2014/main" id="{958A619E-2EA2-4BE6-8A06-3BD20AE57CAE}"/>
              </a:ext>
            </a:extLst>
          </p:cNvPr>
          <p:cNvSpPr txBox="1">
            <a:spLocks noChangeArrowheads="1"/>
          </p:cNvSpPr>
          <p:nvPr/>
        </p:nvSpPr>
        <p:spPr bwMode="auto">
          <a:xfrm>
            <a:off x="6096000" y="5181600"/>
            <a:ext cx="178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Gaussian beam</a:t>
            </a:r>
          </a:p>
        </p:txBody>
      </p:sp>
      <p:graphicFrame>
        <p:nvGraphicFramePr>
          <p:cNvPr id="8204" name="Object 12">
            <a:extLst>
              <a:ext uri="{FF2B5EF4-FFF2-40B4-BE49-F238E27FC236}">
                <a16:creationId xmlns:a16="http://schemas.microsoft.com/office/drawing/2014/main" id="{9E7190B6-CEDF-4F5A-88A0-32891123F1F0}"/>
              </a:ext>
            </a:extLst>
          </p:cNvPr>
          <p:cNvGraphicFramePr>
            <a:graphicFrameLocks noChangeAspect="1"/>
          </p:cNvGraphicFramePr>
          <p:nvPr/>
        </p:nvGraphicFramePr>
        <p:xfrm>
          <a:off x="1427163" y="4760913"/>
          <a:ext cx="4592637" cy="1057275"/>
        </p:xfrm>
        <a:graphic>
          <a:graphicData uri="http://schemas.openxmlformats.org/presentationml/2006/ole">
            <mc:AlternateContent xmlns:mc="http://schemas.openxmlformats.org/markup-compatibility/2006">
              <mc:Choice xmlns:v="urn:schemas-microsoft-com:vml" Requires="v">
                <p:oleObj spid="_x0000_s9226" name="Equation" r:id="rId10" imgW="2527200" imgH="583920" progId="Equation.DSMT4">
                  <p:embed/>
                </p:oleObj>
              </mc:Choice>
              <mc:Fallback>
                <p:oleObj name="Equation" r:id="rId10" imgW="2527200" imgH="583920" progId="Equation.DSMT4">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27163" y="4760913"/>
                        <a:ext cx="4592637"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05" name="Object 13">
            <a:extLst>
              <a:ext uri="{FF2B5EF4-FFF2-40B4-BE49-F238E27FC236}">
                <a16:creationId xmlns:a16="http://schemas.microsoft.com/office/drawing/2014/main" id="{9893DC92-9A0A-4613-8F75-B79999A75162}"/>
              </a:ext>
            </a:extLst>
          </p:cNvPr>
          <p:cNvGraphicFramePr>
            <a:graphicFrameLocks noChangeAspect="1"/>
          </p:cNvGraphicFramePr>
          <p:nvPr/>
        </p:nvGraphicFramePr>
        <p:xfrm>
          <a:off x="4724400" y="1143000"/>
          <a:ext cx="3449638" cy="508000"/>
        </p:xfrm>
        <a:graphic>
          <a:graphicData uri="http://schemas.openxmlformats.org/presentationml/2006/ole">
            <mc:AlternateContent xmlns:mc="http://schemas.openxmlformats.org/markup-compatibility/2006">
              <mc:Choice xmlns:v="urn:schemas-microsoft-com:vml" Requires="v">
                <p:oleObj spid="_x0000_s9227" name="Equation" r:id="rId12" imgW="1879560" imgH="279360" progId="Equation.DSMT4">
                  <p:embed/>
                </p:oleObj>
              </mc:Choice>
              <mc:Fallback>
                <p:oleObj name="Equation" r:id="rId12" imgW="1879560" imgH="279360" progId="Equation.DSMT4">
                  <p:embed/>
                  <p:pic>
                    <p:nvPicPr>
                      <p:cNvPr id="0" name="Object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24400" y="1143000"/>
                        <a:ext cx="3449638"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a:extLst>
              <a:ext uri="{FF2B5EF4-FFF2-40B4-BE49-F238E27FC236}">
                <a16:creationId xmlns:a16="http://schemas.microsoft.com/office/drawing/2014/main" id="{6EE312F1-0F64-46CE-A097-830274117100}"/>
              </a:ext>
            </a:extLst>
          </p:cNvPr>
          <p:cNvSpPr>
            <a:spLocks noChangeArrowheads="1"/>
          </p:cNvSpPr>
          <p:nvPr/>
        </p:nvSpPr>
        <p:spPr bwMode="auto">
          <a:xfrm>
            <a:off x="0" y="2909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220" name="Object 4">
            <a:extLst>
              <a:ext uri="{FF2B5EF4-FFF2-40B4-BE49-F238E27FC236}">
                <a16:creationId xmlns:a16="http://schemas.microsoft.com/office/drawing/2014/main" id="{C5FA579F-A04E-4BA6-BD68-A622F2EAD5F2}"/>
              </a:ext>
            </a:extLst>
          </p:cNvPr>
          <p:cNvGraphicFramePr>
            <a:graphicFrameLocks noChangeAspect="1"/>
          </p:cNvGraphicFramePr>
          <p:nvPr/>
        </p:nvGraphicFramePr>
        <p:xfrm>
          <a:off x="2286000" y="1752600"/>
          <a:ext cx="3705225" cy="844550"/>
        </p:xfrm>
        <a:graphic>
          <a:graphicData uri="http://schemas.openxmlformats.org/presentationml/2006/ole">
            <mc:AlternateContent xmlns:mc="http://schemas.openxmlformats.org/markup-compatibility/2006">
              <mc:Choice xmlns:v="urn:schemas-microsoft-com:vml" Requires="v">
                <p:oleObj spid="_x0000_s10245" name="Equation" r:id="rId4" imgW="2222280" imgH="507960" progId="Equation.DSMT4">
                  <p:embed/>
                </p:oleObj>
              </mc:Choice>
              <mc:Fallback>
                <p:oleObj name="Equation" r:id="rId4" imgW="2222280" imgH="50796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1752600"/>
                        <a:ext cx="3705225" cy="844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3" name="Rectangle 7">
            <a:extLst>
              <a:ext uri="{FF2B5EF4-FFF2-40B4-BE49-F238E27FC236}">
                <a16:creationId xmlns:a16="http://schemas.microsoft.com/office/drawing/2014/main" id="{81C30ABB-F916-47F8-930F-FAE6EC3DD5AB}"/>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222" name="Object 6">
            <a:extLst>
              <a:ext uri="{FF2B5EF4-FFF2-40B4-BE49-F238E27FC236}">
                <a16:creationId xmlns:a16="http://schemas.microsoft.com/office/drawing/2014/main" id="{885192A0-FF8F-4F3F-AA35-4B1691129393}"/>
              </a:ext>
            </a:extLst>
          </p:cNvPr>
          <p:cNvGraphicFramePr>
            <a:graphicFrameLocks noChangeAspect="1"/>
          </p:cNvGraphicFramePr>
          <p:nvPr/>
        </p:nvGraphicFramePr>
        <p:xfrm>
          <a:off x="4876800" y="2971800"/>
          <a:ext cx="2149475" cy="814388"/>
        </p:xfrm>
        <a:graphic>
          <a:graphicData uri="http://schemas.openxmlformats.org/presentationml/2006/ole">
            <mc:AlternateContent xmlns:mc="http://schemas.openxmlformats.org/markup-compatibility/2006">
              <mc:Choice xmlns:v="urn:schemas-microsoft-com:vml" Requires="v">
                <p:oleObj spid="_x0000_s10246" name="Equation" r:id="rId6" imgW="1333440" imgH="507960" progId="Equation.DSMT4">
                  <p:embed/>
                </p:oleObj>
              </mc:Choice>
              <mc:Fallback>
                <p:oleObj name="Equation" r:id="rId6" imgW="1333440" imgH="50796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2971800"/>
                        <a:ext cx="2149475" cy="814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4" name="Text Box 8">
            <a:extLst>
              <a:ext uri="{FF2B5EF4-FFF2-40B4-BE49-F238E27FC236}">
                <a16:creationId xmlns:a16="http://schemas.microsoft.com/office/drawing/2014/main" id="{366E9A22-914F-4904-B2A0-AF49C0994423}"/>
              </a:ext>
            </a:extLst>
          </p:cNvPr>
          <p:cNvSpPr txBox="1">
            <a:spLocks noChangeArrowheads="1"/>
          </p:cNvSpPr>
          <p:nvPr/>
        </p:nvSpPr>
        <p:spPr bwMode="auto">
          <a:xfrm>
            <a:off x="1676400" y="609600"/>
            <a:ext cx="5568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Complex form of the Gaussian beam commonly used</a:t>
            </a:r>
          </a:p>
        </p:txBody>
      </p:sp>
      <p:graphicFrame>
        <p:nvGraphicFramePr>
          <p:cNvPr id="9225" name="Object 9">
            <a:extLst>
              <a:ext uri="{FF2B5EF4-FFF2-40B4-BE49-F238E27FC236}">
                <a16:creationId xmlns:a16="http://schemas.microsoft.com/office/drawing/2014/main" id="{916B6D27-3868-4C85-9ECC-BB83FB189071}"/>
              </a:ext>
            </a:extLst>
          </p:cNvPr>
          <p:cNvGraphicFramePr>
            <a:graphicFrameLocks noChangeAspect="1"/>
          </p:cNvGraphicFramePr>
          <p:nvPr/>
        </p:nvGraphicFramePr>
        <p:xfrm>
          <a:off x="1981200" y="3200400"/>
          <a:ext cx="1676400" cy="430213"/>
        </p:xfrm>
        <a:graphic>
          <a:graphicData uri="http://schemas.openxmlformats.org/presentationml/2006/ole">
            <mc:AlternateContent xmlns:mc="http://schemas.openxmlformats.org/markup-compatibility/2006">
              <mc:Choice xmlns:v="urn:schemas-microsoft-com:vml" Requires="v">
                <p:oleObj spid="_x0000_s10247" name="Equation" r:id="rId8" imgW="990360" imgH="253800" progId="Equation.DSMT4">
                  <p:embed/>
                </p:oleObj>
              </mc:Choice>
              <mc:Fallback>
                <p:oleObj name="Equation" r:id="rId8" imgW="990360" imgH="2538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0" y="3200400"/>
                        <a:ext cx="1676400" cy="430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a:extLst>
              <a:ext uri="{FF2B5EF4-FFF2-40B4-BE49-F238E27FC236}">
                <a16:creationId xmlns:a16="http://schemas.microsoft.com/office/drawing/2014/main" id="{4BF46669-CBF0-4272-A7F4-7FF0DA275A54}"/>
              </a:ext>
            </a:extLst>
          </p:cNvPr>
          <p:cNvSpPr txBox="1">
            <a:spLocks noChangeArrowheads="1"/>
          </p:cNvSpPr>
          <p:nvPr/>
        </p:nvSpPr>
        <p:spPr bwMode="auto">
          <a:xfrm>
            <a:off x="1371600" y="533400"/>
            <a:ext cx="6343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Gaussian beam amplitudes obey the plane wave relationship</a:t>
            </a:r>
          </a:p>
        </p:txBody>
      </p:sp>
      <p:graphicFrame>
        <p:nvGraphicFramePr>
          <p:cNvPr id="10245" name="Object 5">
            <a:extLst>
              <a:ext uri="{FF2B5EF4-FFF2-40B4-BE49-F238E27FC236}">
                <a16:creationId xmlns:a16="http://schemas.microsoft.com/office/drawing/2014/main" id="{961F93C2-9968-4D88-B5E5-BBCAFCB59D30}"/>
              </a:ext>
            </a:extLst>
          </p:cNvPr>
          <p:cNvGraphicFramePr>
            <a:graphicFrameLocks noChangeAspect="1"/>
          </p:cNvGraphicFramePr>
          <p:nvPr/>
        </p:nvGraphicFramePr>
        <p:xfrm>
          <a:off x="3378200" y="1069975"/>
          <a:ext cx="1625600" cy="514350"/>
        </p:xfrm>
        <a:graphic>
          <a:graphicData uri="http://schemas.openxmlformats.org/presentationml/2006/ole">
            <mc:AlternateContent xmlns:mc="http://schemas.openxmlformats.org/markup-compatibility/2006">
              <mc:Choice xmlns:v="urn:schemas-microsoft-com:vml" Requires="v">
                <p:oleObj spid="_x0000_s11270" name="Equation" r:id="rId4" imgW="761760" imgH="241200" progId="Equation.DSMT4">
                  <p:embed/>
                </p:oleObj>
              </mc:Choice>
              <mc:Fallback>
                <p:oleObj name="Equation" r:id="rId4" imgW="761760" imgH="2412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8200" y="1069975"/>
                        <a:ext cx="1625600" cy="51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6" name="Object 6">
            <a:extLst>
              <a:ext uri="{FF2B5EF4-FFF2-40B4-BE49-F238E27FC236}">
                <a16:creationId xmlns:a16="http://schemas.microsoft.com/office/drawing/2014/main" id="{00ED8362-CA61-417F-A3AB-51A72CECF049}"/>
              </a:ext>
            </a:extLst>
          </p:cNvPr>
          <p:cNvGraphicFramePr>
            <a:graphicFrameLocks noChangeAspect="1"/>
          </p:cNvGraphicFramePr>
          <p:nvPr/>
        </p:nvGraphicFramePr>
        <p:xfrm>
          <a:off x="2138363" y="3886200"/>
          <a:ext cx="4084637" cy="1730375"/>
        </p:xfrm>
        <a:graphic>
          <a:graphicData uri="http://schemas.openxmlformats.org/presentationml/2006/ole">
            <mc:AlternateContent xmlns:mc="http://schemas.openxmlformats.org/markup-compatibility/2006">
              <mc:Choice xmlns:v="urn:schemas-microsoft-com:vml" Requires="v">
                <p:oleObj spid="_x0000_s11271" name="Equation" r:id="rId6" imgW="2450880" imgH="1041120" progId="Equation.DSMT4">
                  <p:embed/>
                </p:oleObj>
              </mc:Choice>
              <mc:Fallback>
                <p:oleObj name="Equation" r:id="rId6" imgW="2450880" imgH="104112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8363" y="3886200"/>
                        <a:ext cx="4084637" cy="1730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7" name="Object 7">
            <a:extLst>
              <a:ext uri="{FF2B5EF4-FFF2-40B4-BE49-F238E27FC236}">
                <a16:creationId xmlns:a16="http://schemas.microsoft.com/office/drawing/2014/main" id="{7BDE913D-FAE9-459A-B007-2BAD332E0307}"/>
              </a:ext>
            </a:extLst>
          </p:cNvPr>
          <p:cNvGraphicFramePr>
            <a:graphicFrameLocks noChangeAspect="1"/>
          </p:cNvGraphicFramePr>
          <p:nvPr/>
        </p:nvGraphicFramePr>
        <p:xfrm>
          <a:off x="2254250" y="2362200"/>
          <a:ext cx="3768725" cy="844550"/>
        </p:xfrm>
        <a:graphic>
          <a:graphicData uri="http://schemas.openxmlformats.org/presentationml/2006/ole">
            <mc:AlternateContent xmlns:mc="http://schemas.openxmlformats.org/markup-compatibility/2006">
              <mc:Choice xmlns:v="urn:schemas-microsoft-com:vml" Requires="v">
                <p:oleObj spid="_x0000_s11272" name="Equation" r:id="rId8" imgW="2260440" imgH="507960" progId="Equation.DSMT4">
                  <p:embed/>
                </p:oleObj>
              </mc:Choice>
              <mc:Fallback>
                <p:oleObj name="Equation" r:id="rId8" imgW="2260440" imgH="50796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54250" y="2362200"/>
                        <a:ext cx="3768725" cy="844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8" name="Line 8">
            <a:extLst>
              <a:ext uri="{FF2B5EF4-FFF2-40B4-BE49-F238E27FC236}">
                <a16:creationId xmlns:a16="http://schemas.microsoft.com/office/drawing/2014/main" id="{62059160-AC23-4FA8-85A4-4BADC8D5F613}"/>
              </a:ext>
            </a:extLst>
          </p:cNvPr>
          <p:cNvSpPr>
            <a:spLocks noChangeShapeType="1"/>
          </p:cNvSpPr>
          <p:nvPr/>
        </p:nvSpPr>
        <p:spPr bwMode="auto">
          <a:xfrm flipV="1">
            <a:off x="4114800" y="15240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9" name="Text Box 9">
            <a:extLst>
              <a:ext uri="{FF2B5EF4-FFF2-40B4-BE49-F238E27FC236}">
                <a16:creationId xmlns:a16="http://schemas.microsoft.com/office/drawing/2014/main" id="{DA132957-A8AA-459B-AEEA-0B4BB12B7BAC}"/>
              </a:ext>
            </a:extLst>
          </p:cNvPr>
          <p:cNvSpPr txBox="1">
            <a:spLocks noChangeArrowheads="1"/>
          </p:cNvSpPr>
          <p:nvPr/>
        </p:nvSpPr>
        <p:spPr bwMode="auto">
          <a:xfrm>
            <a:off x="4251325" y="1611313"/>
            <a:ext cx="2243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density, not radius</a:t>
            </a:r>
          </a:p>
        </p:txBody>
      </p:sp>
      <p:graphicFrame>
        <p:nvGraphicFramePr>
          <p:cNvPr id="10250" name="Object 10">
            <a:extLst>
              <a:ext uri="{FF2B5EF4-FFF2-40B4-BE49-F238E27FC236}">
                <a16:creationId xmlns:a16="http://schemas.microsoft.com/office/drawing/2014/main" id="{F9664D06-D434-4961-BFA7-1F86BF7C7EC3}"/>
              </a:ext>
            </a:extLst>
          </p:cNvPr>
          <p:cNvGraphicFramePr>
            <a:graphicFrameLocks noChangeAspect="1"/>
          </p:cNvGraphicFramePr>
          <p:nvPr/>
        </p:nvGraphicFramePr>
        <p:xfrm>
          <a:off x="6858000" y="2590800"/>
          <a:ext cx="1371600" cy="450850"/>
        </p:xfrm>
        <a:graphic>
          <a:graphicData uri="http://schemas.openxmlformats.org/presentationml/2006/ole">
            <mc:AlternateContent xmlns:mc="http://schemas.openxmlformats.org/markup-compatibility/2006">
              <mc:Choice xmlns:v="urn:schemas-microsoft-com:vml" Requires="v">
                <p:oleObj spid="_x0000_s11273" name="Equation" r:id="rId10" imgW="736560" imgH="241200" progId="Equation.DSMT4">
                  <p:embed/>
                </p:oleObj>
              </mc:Choice>
              <mc:Fallback>
                <p:oleObj name="Equation" r:id="rId10" imgW="736560" imgH="241200" progId="Equation.DSMT4">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58000" y="2590800"/>
                        <a:ext cx="137160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9" name="Object 5">
            <a:extLst>
              <a:ext uri="{FF2B5EF4-FFF2-40B4-BE49-F238E27FC236}">
                <a16:creationId xmlns:a16="http://schemas.microsoft.com/office/drawing/2014/main" id="{B699E901-FB20-4AC7-A45D-323268FFF367}"/>
              </a:ext>
            </a:extLst>
          </p:cNvPr>
          <p:cNvGraphicFramePr>
            <a:graphicFrameLocks noChangeAspect="1"/>
          </p:cNvGraphicFramePr>
          <p:nvPr/>
        </p:nvGraphicFramePr>
        <p:xfrm>
          <a:off x="2590800" y="1219200"/>
          <a:ext cx="792163" cy="485775"/>
        </p:xfrm>
        <a:graphic>
          <a:graphicData uri="http://schemas.openxmlformats.org/presentationml/2006/ole">
            <mc:AlternateContent xmlns:mc="http://schemas.openxmlformats.org/markup-compatibility/2006">
              <mc:Choice xmlns:v="urn:schemas-microsoft-com:vml" Requires="v">
                <p:oleObj spid="_x0000_s12299" name="Equation" r:id="rId4" imgW="393480" imgH="241200" progId="Equation.DSMT4">
                  <p:embed/>
                </p:oleObj>
              </mc:Choice>
              <mc:Fallback>
                <p:oleObj name="Equation" r:id="rId4" imgW="393480" imgH="2412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1219200"/>
                        <a:ext cx="792163"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0" name="Object 6">
            <a:extLst>
              <a:ext uri="{FF2B5EF4-FFF2-40B4-BE49-F238E27FC236}">
                <a16:creationId xmlns:a16="http://schemas.microsoft.com/office/drawing/2014/main" id="{B56809C4-46F2-4426-B745-0C29E9F73009}"/>
              </a:ext>
            </a:extLst>
          </p:cNvPr>
          <p:cNvGraphicFramePr>
            <a:graphicFrameLocks noChangeAspect="1"/>
          </p:cNvGraphicFramePr>
          <p:nvPr/>
        </p:nvGraphicFramePr>
        <p:xfrm>
          <a:off x="6172200" y="1295400"/>
          <a:ext cx="892175" cy="498475"/>
        </p:xfrm>
        <a:graphic>
          <a:graphicData uri="http://schemas.openxmlformats.org/presentationml/2006/ole">
            <mc:AlternateContent xmlns:mc="http://schemas.openxmlformats.org/markup-compatibility/2006">
              <mc:Choice xmlns:v="urn:schemas-microsoft-com:vml" Requires="v">
                <p:oleObj spid="_x0000_s12300" name="Equation" r:id="rId6" imgW="431640" imgH="241200" progId="Equation.DSMT4">
                  <p:embed/>
                </p:oleObj>
              </mc:Choice>
              <mc:Fallback>
                <p:oleObj name="Equation" r:id="rId6" imgW="431640" imgH="2412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72200" y="1295400"/>
                        <a:ext cx="8921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1" name="Text Box 7">
            <a:extLst>
              <a:ext uri="{FF2B5EF4-FFF2-40B4-BE49-F238E27FC236}">
                <a16:creationId xmlns:a16="http://schemas.microsoft.com/office/drawing/2014/main" id="{729AB617-BBA2-4568-9AF7-7B4F17F82F88}"/>
              </a:ext>
            </a:extLst>
          </p:cNvPr>
          <p:cNvSpPr txBox="1">
            <a:spLocks noChangeArrowheads="1"/>
          </p:cNvSpPr>
          <p:nvPr/>
        </p:nvSpPr>
        <p:spPr bwMode="auto">
          <a:xfrm>
            <a:off x="7620000" y="2514600"/>
            <a:ext cx="296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z</a:t>
            </a:r>
          </a:p>
        </p:txBody>
      </p:sp>
      <p:sp>
        <p:nvSpPr>
          <p:cNvPr id="11272" name="Freeform 8">
            <a:extLst>
              <a:ext uri="{FF2B5EF4-FFF2-40B4-BE49-F238E27FC236}">
                <a16:creationId xmlns:a16="http://schemas.microsoft.com/office/drawing/2014/main" id="{FAEC9F60-CC37-47BF-87C2-F338C4B4449C}"/>
              </a:ext>
            </a:extLst>
          </p:cNvPr>
          <p:cNvSpPr>
            <a:spLocks/>
          </p:cNvSpPr>
          <p:nvPr/>
        </p:nvSpPr>
        <p:spPr bwMode="auto">
          <a:xfrm rot="5400000">
            <a:off x="2497932" y="2172493"/>
            <a:ext cx="1123950" cy="63341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73" name="Freeform 9">
            <a:extLst>
              <a:ext uri="{FF2B5EF4-FFF2-40B4-BE49-F238E27FC236}">
                <a16:creationId xmlns:a16="http://schemas.microsoft.com/office/drawing/2014/main" id="{C661ED53-B333-422C-9C71-8A1C884DBE9E}"/>
              </a:ext>
            </a:extLst>
          </p:cNvPr>
          <p:cNvSpPr>
            <a:spLocks/>
          </p:cNvSpPr>
          <p:nvPr/>
        </p:nvSpPr>
        <p:spPr bwMode="auto">
          <a:xfrm rot="5400000">
            <a:off x="4631532" y="2178843"/>
            <a:ext cx="1123950" cy="63341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74" name="Freeform 10">
            <a:extLst>
              <a:ext uri="{FF2B5EF4-FFF2-40B4-BE49-F238E27FC236}">
                <a16:creationId xmlns:a16="http://schemas.microsoft.com/office/drawing/2014/main" id="{761CC0CB-8734-499D-BFA0-CE71F608AD2A}"/>
              </a:ext>
            </a:extLst>
          </p:cNvPr>
          <p:cNvSpPr>
            <a:spLocks/>
          </p:cNvSpPr>
          <p:nvPr/>
        </p:nvSpPr>
        <p:spPr bwMode="auto">
          <a:xfrm rot="16200000" flipH="1">
            <a:off x="3564732" y="2161381"/>
            <a:ext cx="1123950" cy="63341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75" name="Line 11">
            <a:extLst>
              <a:ext uri="{FF2B5EF4-FFF2-40B4-BE49-F238E27FC236}">
                <a16:creationId xmlns:a16="http://schemas.microsoft.com/office/drawing/2014/main" id="{39CB3E65-D08B-49C4-8C70-C2BC3736A1A7}"/>
              </a:ext>
            </a:extLst>
          </p:cNvPr>
          <p:cNvSpPr>
            <a:spLocks noChangeShapeType="1"/>
          </p:cNvSpPr>
          <p:nvPr/>
        </p:nvSpPr>
        <p:spPr bwMode="auto">
          <a:xfrm>
            <a:off x="2860675" y="2486025"/>
            <a:ext cx="228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 name="Line 12">
            <a:extLst>
              <a:ext uri="{FF2B5EF4-FFF2-40B4-BE49-F238E27FC236}">
                <a16:creationId xmlns:a16="http://schemas.microsoft.com/office/drawing/2014/main" id="{7EF2F079-B3B6-4BFF-A6BD-78EDECDD1910}"/>
              </a:ext>
            </a:extLst>
          </p:cNvPr>
          <p:cNvSpPr>
            <a:spLocks noChangeShapeType="1"/>
          </p:cNvSpPr>
          <p:nvPr/>
        </p:nvSpPr>
        <p:spPr bwMode="auto">
          <a:xfrm>
            <a:off x="5029200" y="2490788"/>
            <a:ext cx="228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7" name="Line 13">
            <a:extLst>
              <a:ext uri="{FF2B5EF4-FFF2-40B4-BE49-F238E27FC236}">
                <a16:creationId xmlns:a16="http://schemas.microsoft.com/office/drawing/2014/main" id="{FBA73118-3DA8-468E-834C-CE483C8C2099}"/>
              </a:ext>
            </a:extLst>
          </p:cNvPr>
          <p:cNvSpPr>
            <a:spLocks noChangeShapeType="1"/>
          </p:cNvSpPr>
          <p:nvPr/>
        </p:nvSpPr>
        <p:spPr bwMode="auto">
          <a:xfrm flipH="1">
            <a:off x="4114800" y="2490788"/>
            <a:ext cx="228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1278" name="Object 14">
            <a:extLst>
              <a:ext uri="{FF2B5EF4-FFF2-40B4-BE49-F238E27FC236}">
                <a16:creationId xmlns:a16="http://schemas.microsoft.com/office/drawing/2014/main" id="{E753C271-BA88-413C-ACBC-420EF0944E7E}"/>
              </a:ext>
            </a:extLst>
          </p:cNvPr>
          <p:cNvGraphicFramePr>
            <a:graphicFrameLocks noChangeAspect="1"/>
          </p:cNvGraphicFramePr>
          <p:nvPr/>
        </p:nvGraphicFramePr>
        <p:xfrm>
          <a:off x="3048000" y="2643188"/>
          <a:ext cx="373063" cy="517525"/>
        </p:xfrm>
        <a:graphic>
          <a:graphicData uri="http://schemas.openxmlformats.org/presentationml/2006/ole">
            <mc:AlternateContent xmlns:mc="http://schemas.openxmlformats.org/markup-compatibility/2006">
              <mc:Choice xmlns:v="urn:schemas-microsoft-com:vml" Requires="v">
                <p:oleObj spid="_x0000_s12301" name="Equation" r:id="rId8" imgW="164880" imgH="228600" progId="Equation.DSMT4">
                  <p:embed/>
                </p:oleObj>
              </mc:Choice>
              <mc:Fallback>
                <p:oleObj name="Equation" r:id="rId8" imgW="164880" imgH="22860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0" y="2643188"/>
                        <a:ext cx="373063"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9" name="Object 15">
            <a:extLst>
              <a:ext uri="{FF2B5EF4-FFF2-40B4-BE49-F238E27FC236}">
                <a16:creationId xmlns:a16="http://schemas.microsoft.com/office/drawing/2014/main" id="{C640C0B8-97E8-4143-B241-75BDC7D55638}"/>
              </a:ext>
            </a:extLst>
          </p:cNvPr>
          <p:cNvGraphicFramePr>
            <a:graphicFrameLocks noChangeAspect="1"/>
          </p:cNvGraphicFramePr>
          <p:nvPr/>
        </p:nvGraphicFramePr>
        <p:xfrm>
          <a:off x="3817938" y="2643188"/>
          <a:ext cx="396875" cy="479425"/>
        </p:xfrm>
        <a:graphic>
          <a:graphicData uri="http://schemas.openxmlformats.org/presentationml/2006/ole">
            <mc:AlternateContent xmlns:mc="http://schemas.openxmlformats.org/markup-compatibility/2006">
              <mc:Choice xmlns:v="urn:schemas-microsoft-com:vml" Requires="v">
                <p:oleObj spid="_x0000_s12302" name="Equation" r:id="rId10" imgW="190440" imgH="228600" progId="Equation.DSMT4">
                  <p:embed/>
                </p:oleObj>
              </mc:Choice>
              <mc:Fallback>
                <p:oleObj name="Equation" r:id="rId10" imgW="190440" imgH="22860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17938" y="2643188"/>
                        <a:ext cx="396875"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80" name="Object 16">
            <a:extLst>
              <a:ext uri="{FF2B5EF4-FFF2-40B4-BE49-F238E27FC236}">
                <a16:creationId xmlns:a16="http://schemas.microsoft.com/office/drawing/2014/main" id="{D8870BC1-8D32-4238-A905-176238CAF6BC}"/>
              </a:ext>
            </a:extLst>
          </p:cNvPr>
          <p:cNvGraphicFramePr>
            <a:graphicFrameLocks noChangeAspect="1"/>
          </p:cNvGraphicFramePr>
          <p:nvPr/>
        </p:nvGraphicFramePr>
        <p:xfrm>
          <a:off x="5021263" y="2719388"/>
          <a:ext cx="355600" cy="458787"/>
        </p:xfrm>
        <a:graphic>
          <a:graphicData uri="http://schemas.openxmlformats.org/presentationml/2006/ole">
            <mc:AlternateContent xmlns:mc="http://schemas.openxmlformats.org/markup-compatibility/2006">
              <mc:Choice xmlns:v="urn:schemas-microsoft-com:vml" Requires="v">
                <p:oleObj spid="_x0000_s12303" name="Equation" r:id="rId12" imgW="177480" imgH="228600" progId="Equation.DSMT4">
                  <p:embed/>
                </p:oleObj>
              </mc:Choice>
              <mc:Fallback>
                <p:oleObj name="Equation" r:id="rId12" imgW="177480" imgH="228600" progId="Equation.DSMT4">
                  <p:embed/>
                  <p:pic>
                    <p:nvPicPr>
                      <p:cNvPr id="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21263" y="2719388"/>
                        <a:ext cx="355600" cy="458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81" name="Line 17">
            <a:extLst>
              <a:ext uri="{FF2B5EF4-FFF2-40B4-BE49-F238E27FC236}">
                <a16:creationId xmlns:a16="http://schemas.microsoft.com/office/drawing/2014/main" id="{0CE8F074-3608-4F37-AF70-8C844FC2473E}"/>
              </a:ext>
            </a:extLst>
          </p:cNvPr>
          <p:cNvSpPr>
            <a:spLocks noChangeShapeType="1"/>
          </p:cNvSpPr>
          <p:nvPr/>
        </p:nvSpPr>
        <p:spPr bwMode="auto">
          <a:xfrm>
            <a:off x="2667000" y="2490788"/>
            <a:ext cx="4724400" cy="238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2" name="Line 18">
            <a:extLst>
              <a:ext uri="{FF2B5EF4-FFF2-40B4-BE49-F238E27FC236}">
                <a16:creationId xmlns:a16="http://schemas.microsoft.com/office/drawing/2014/main" id="{3713F99D-AEAD-4CF9-B758-EAC73CA022CC}"/>
              </a:ext>
            </a:extLst>
          </p:cNvPr>
          <p:cNvSpPr>
            <a:spLocks noChangeShapeType="1"/>
          </p:cNvSpPr>
          <p:nvPr/>
        </p:nvSpPr>
        <p:spPr bwMode="auto">
          <a:xfrm flipV="1">
            <a:off x="4543425" y="1354138"/>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1283" name="Object 19">
            <a:extLst>
              <a:ext uri="{FF2B5EF4-FFF2-40B4-BE49-F238E27FC236}">
                <a16:creationId xmlns:a16="http://schemas.microsoft.com/office/drawing/2014/main" id="{9F0F154B-8643-4462-B423-B773E242A11C}"/>
              </a:ext>
            </a:extLst>
          </p:cNvPr>
          <p:cNvGraphicFramePr>
            <a:graphicFrameLocks noChangeAspect="1"/>
          </p:cNvGraphicFramePr>
          <p:nvPr/>
        </p:nvGraphicFramePr>
        <p:xfrm>
          <a:off x="4430713" y="971550"/>
          <a:ext cx="306387" cy="330200"/>
        </p:xfrm>
        <a:graphic>
          <a:graphicData uri="http://schemas.openxmlformats.org/presentationml/2006/ole">
            <mc:AlternateContent xmlns:mc="http://schemas.openxmlformats.org/markup-compatibility/2006">
              <mc:Choice xmlns:v="urn:schemas-microsoft-com:vml" Requires="v">
                <p:oleObj spid="_x0000_s12304" name="Equation" r:id="rId14" imgW="152280" imgH="164880" progId="Equation.DSMT4">
                  <p:embed/>
                </p:oleObj>
              </mc:Choice>
              <mc:Fallback>
                <p:oleObj name="Equation" r:id="rId14" imgW="152280" imgH="164880" progId="Equation.DSMT4">
                  <p:embed/>
                  <p:pic>
                    <p:nvPicPr>
                      <p:cNvPr id="0" name="Object 1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30713" y="971550"/>
                        <a:ext cx="306387"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84" name="Line 20">
            <a:extLst>
              <a:ext uri="{FF2B5EF4-FFF2-40B4-BE49-F238E27FC236}">
                <a16:creationId xmlns:a16="http://schemas.microsoft.com/office/drawing/2014/main" id="{5FA92C97-9D6A-46C4-A876-FC982F4CC792}"/>
              </a:ext>
            </a:extLst>
          </p:cNvPr>
          <p:cNvSpPr>
            <a:spLocks noChangeShapeType="1"/>
          </p:cNvSpPr>
          <p:nvPr/>
        </p:nvSpPr>
        <p:spPr bwMode="auto">
          <a:xfrm>
            <a:off x="4543425" y="17399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5" name="Arc 21">
            <a:extLst>
              <a:ext uri="{FF2B5EF4-FFF2-40B4-BE49-F238E27FC236}">
                <a16:creationId xmlns:a16="http://schemas.microsoft.com/office/drawing/2014/main" id="{8B6E8DB4-E836-46C8-98D7-0917F224FEE9}"/>
              </a:ext>
            </a:extLst>
          </p:cNvPr>
          <p:cNvSpPr>
            <a:spLocks/>
          </p:cNvSpPr>
          <p:nvPr/>
        </p:nvSpPr>
        <p:spPr bwMode="auto">
          <a:xfrm rot="13471978">
            <a:off x="4217988" y="1873250"/>
            <a:ext cx="1506537" cy="13843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6" name="Text Box 22">
            <a:extLst>
              <a:ext uri="{FF2B5EF4-FFF2-40B4-BE49-F238E27FC236}">
                <a16:creationId xmlns:a16="http://schemas.microsoft.com/office/drawing/2014/main" id="{F59B22A6-D6A7-49A7-AFDF-DC68E5DA0FA7}"/>
              </a:ext>
            </a:extLst>
          </p:cNvPr>
          <p:cNvSpPr txBox="1">
            <a:spLocks noChangeArrowheads="1"/>
          </p:cNvSpPr>
          <p:nvPr/>
        </p:nvSpPr>
        <p:spPr bwMode="auto">
          <a:xfrm>
            <a:off x="1143000" y="381000"/>
            <a:ext cx="67325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t>Reflection and Transmission at a Spherical Interface of radius R</a:t>
            </a:r>
            <a:r>
              <a:rPr lang="en-US" altLang="en-US" sz="1800" baseline="-25000" dirty="0">
                <a:latin typeface="Times New Roman" panose="02020603050405020304" pitchFamily="18" charset="0"/>
              </a:rPr>
              <a:t>0</a:t>
            </a:r>
            <a:endParaRPr lang="en-US" altLang="en-US" sz="1800" dirty="0">
              <a:latin typeface="Times New Roman" panose="02020603050405020304" pitchFamily="18" charset="0"/>
            </a:endParaRPr>
          </a:p>
        </p:txBody>
      </p:sp>
      <p:sp>
        <p:nvSpPr>
          <p:cNvPr id="11288" name="Rectangle 24">
            <a:extLst>
              <a:ext uri="{FF2B5EF4-FFF2-40B4-BE49-F238E27FC236}">
                <a16:creationId xmlns:a16="http://schemas.microsoft.com/office/drawing/2014/main" id="{61EFDA9A-0CAD-4EE8-84E1-FB44F48B2DA3}"/>
              </a:ext>
            </a:extLst>
          </p:cNvPr>
          <p:cNvSpPr>
            <a:spLocks noChangeArrowheads="1"/>
          </p:cNvSpPr>
          <p:nvPr/>
        </p:nvSpPr>
        <p:spPr bwMode="auto">
          <a:xfrm>
            <a:off x="0" y="2643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1287" name="Object 23">
            <a:extLst>
              <a:ext uri="{FF2B5EF4-FFF2-40B4-BE49-F238E27FC236}">
                <a16:creationId xmlns:a16="http://schemas.microsoft.com/office/drawing/2014/main" id="{1FA79467-792D-4948-8D44-DA76E9C6E79B}"/>
              </a:ext>
            </a:extLst>
          </p:cNvPr>
          <p:cNvGraphicFramePr>
            <a:graphicFrameLocks noChangeAspect="1"/>
          </p:cNvGraphicFramePr>
          <p:nvPr/>
        </p:nvGraphicFramePr>
        <p:xfrm>
          <a:off x="2124075" y="4038600"/>
          <a:ext cx="4516438" cy="2576513"/>
        </p:xfrm>
        <a:graphic>
          <a:graphicData uri="http://schemas.openxmlformats.org/presentationml/2006/ole">
            <mc:AlternateContent xmlns:mc="http://schemas.openxmlformats.org/markup-compatibility/2006">
              <mc:Choice xmlns:v="urn:schemas-microsoft-com:vml" Requires="v">
                <p:oleObj spid="_x0000_s12305" name="Equation" r:id="rId16" imgW="2755800" imgH="1574640" progId="Equation.DSMT4">
                  <p:embed/>
                </p:oleObj>
              </mc:Choice>
              <mc:Fallback>
                <p:oleObj name="Equation" r:id="rId16" imgW="2755800" imgH="1574640" progId="Equation.DSMT4">
                  <p:embed/>
                  <p:pic>
                    <p:nvPicPr>
                      <p:cNvPr id="0" name="Object 2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124075" y="4038600"/>
                        <a:ext cx="4516438" cy="2576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89" name="Object 25">
            <a:extLst>
              <a:ext uri="{FF2B5EF4-FFF2-40B4-BE49-F238E27FC236}">
                <a16:creationId xmlns:a16="http://schemas.microsoft.com/office/drawing/2014/main" id="{3A7AF368-55A2-4336-A408-AEE8DFA91683}"/>
              </a:ext>
            </a:extLst>
          </p:cNvPr>
          <p:cNvGraphicFramePr>
            <a:graphicFrameLocks noChangeAspect="1"/>
          </p:cNvGraphicFramePr>
          <p:nvPr/>
        </p:nvGraphicFramePr>
        <p:xfrm>
          <a:off x="7239000" y="5181600"/>
          <a:ext cx="990600" cy="457200"/>
        </p:xfrm>
        <a:graphic>
          <a:graphicData uri="http://schemas.openxmlformats.org/presentationml/2006/ole">
            <mc:AlternateContent xmlns:mc="http://schemas.openxmlformats.org/markup-compatibility/2006">
              <mc:Choice xmlns:v="urn:schemas-microsoft-com:vml" Requires="v">
                <p:oleObj spid="_x0000_s12306" name="Equation" r:id="rId18" imgW="495000" imgH="228600" progId="Equation.DSMT4">
                  <p:embed/>
                </p:oleObj>
              </mc:Choice>
              <mc:Fallback>
                <p:oleObj name="Equation" r:id="rId18" imgW="495000" imgH="228600" progId="Equation.DSMT4">
                  <p:embed/>
                  <p:pic>
                    <p:nvPicPr>
                      <p:cNvPr id="0" name="Object 2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239000" y="5181600"/>
                        <a:ext cx="990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90" name="Line 26">
            <a:extLst>
              <a:ext uri="{FF2B5EF4-FFF2-40B4-BE49-F238E27FC236}">
                <a16:creationId xmlns:a16="http://schemas.microsoft.com/office/drawing/2014/main" id="{DDEFEBAA-ECE7-4058-BE53-835A6C279E1A}"/>
              </a:ext>
            </a:extLst>
          </p:cNvPr>
          <p:cNvSpPr>
            <a:spLocks noChangeShapeType="1"/>
          </p:cNvSpPr>
          <p:nvPr/>
        </p:nvSpPr>
        <p:spPr bwMode="auto">
          <a:xfrm flipH="1" flipV="1">
            <a:off x="4876800" y="1676400"/>
            <a:ext cx="16764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1291" name="Object 27">
            <a:extLst>
              <a:ext uri="{FF2B5EF4-FFF2-40B4-BE49-F238E27FC236}">
                <a16:creationId xmlns:a16="http://schemas.microsoft.com/office/drawing/2014/main" id="{7BE67B18-3A0F-447F-B939-1A0E74A4A78A}"/>
              </a:ext>
            </a:extLst>
          </p:cNvPr>
          <p:cNvGraphicFramePr>
            <a:graphicFrameLocks noChangeAspect="1"/>
          </p:cNvGraphicFramePr>
          <p:nvPr/>
        </p:nvGraphicFramePr>
        <p:xfrm>
          <a:off x="5638800" y="1752600"/>
          <a:ext cx="330200" cy="395288"/>
        </p:xfrm>
        <a:graphic>
          <a:graphicData uri="http://schemas.openxmlformats.org/presentationml/2006/ole">
            <mc:AlternateContent xmlns:mc="http://schemas.openxmlformats.org/markup-compatibility/2006">
              <mc:Choice xmlns:v="urn:schemas-microsoft-com:vml" Requires="v">
                <p:oleObj spid="_x0000_s12307" name="Equation" r:id="rId20" imgW="190440" imgH="228600" progId="Equation.DSMT4">
                  <p:embed/>
                </p:oleObj>
              </mc:Choice>
              <mc:Fallback>
                <p:oleObj name="Equation" r:id="rId20" imgW="190440" imgH="228600" progId="Equation.DSMT4">
                  <p:embed/>
                  <p:pic>
                    <p:nvPicPr>
                      <p:cNvPr id="0" name="Object 27"/>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638800" y="1752600"/>
                        <a:ext cx="33020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a:extLst>
              <a:ext uri="{FF2B5EF4-FFF2-40B4-BE49-F238E27FC236}">
                <a16:creationId xmlns:a16="http://schemas.microsoft.com/office/drawing/2014/main" id="{46AD7E66-0883-4605-A86B-626806F08EEC}"/>
              </a:ext>
            </a:extLst>
          </p:cNvPr>
          <p:cNvSpPr txBox="1">
            <a:spLocks noChangeArrowheads="1"/>
          </p:cNvSpPr>
          <p:nvPr/>
        </p:nvSpPr>
        <p:spPr bwMode="auto">
          <a:xfrm>
            <a:off x="1660525" y="468313"/>
            <a:ext cx="64928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Amplitudes are related through plane wave reflection  </a:t>
            </a:r>
          </a:p>
          <a:p>
            <a:r>
              <a:rPr lang="en-US" altLang="en-US"/>
              <a:t>              and transmission coefficients</a:t>
            </a:r>
          </a:p>
        </p:txBody>
      </p:sp>
      <p:sp>
        <p:nvSpPr>
          <p:cNvPr id="12294" name="Rectangle 6">
            <a:extLst>
              <a:ext uri="{FF2B5EF4-FFF2-40B4-BE49-F238E27FC236}">
                <a16:creationId xmlns:a16="http://schemas.microsoft.com/office/drawing/2014/main" id="{CCD9A2FF-B530-45A8-8459-C99181FAB69A}"/>
              </a:ext>
            </a:extLst>
          </p:cNvPr>
          <p:cNvSpPr>
            <a:spLocks noChangeArrowheads="1"/>
          </p:cNvSpPr>
          <p:nvPr/>
        </p:nvSpPr>
        <p:spPr bwMode="auto">
          <a:xfrm>
            <a:off x="0" y="2947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2293" name="Object 5">
            <a:extLst>
              <a:ext uri="{FF2B5EF4-FFF2-40B4-BE49-F238E27FC236}">
                <a16:creationId xmlns:a16="http://schemas.microsoft.com/office/drawing/2014/main" id="{CF21E345-4A35-4E7D-8246-70ACBA51535A}"/>
              </a:ext>
            </a:extLst>
          </p:cNvPr>
          <p:cNvGraphicFramePr>
            <a:graphicFrameLocks noChangeAspect="1"/>
          </p:cNvGraphicFramePr>
          <p:nvPr/>
        </p:nvGraphicFramePr>
        <p:xfrm>
          <a:off x="2438400" y="1295400"/>
          <a:ext cx="3733800" cy="1552575"/>
        </p:xfrm>
        <a:graphic>
          <a:graphicData uri="http://schemas.openxmlformats.org/presentationml/2006/ole">
            <mc:AlternateContent xmlns:mc="http://schemas.openxmlformats.org/markup-compatibility/2006">
              <mc:Choice xmlns:v="urn:schemas-microsoft-com:vml" Requires="v">
                <p:oleObj spid="_x0000_s13317" name="Equation" r:id="rId4" imgW="2311400" imgH="965200" progId="Equation.DSMT4">
                  <p:embed/>
                </p:oleObj>
              </mc:Choice>
              <mc:Fallback>
                <p:oleObj name="Equation" r:id="rId4" imgW="2311400" imgH="9652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295400"/>
                        <a:ext cx="3733800" cy="1552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295" name="Text Box 7">
            <a:extLst>
              <a:ext uri="{FF2B5EF4-FFF2-40B4-BE49-F238E27FC236}">
                <a16:creationId xmlns:a16="http://schemas.microsoft.com/office/drawing/2014/main" id="{E94F6189-DE3A-4EC0-B168-83A8979726C0}"/>
              </a:ext>
            </a:extLst>
          </p:cNvPr>
          <p:cNvSpPr txBox="1">
            <a:spLocks noChangeArrowheads="1"/>
          </p:cNvSpPr>
          <p:nvPr/>
        </p:nvSpPr>
        <p:spPr bwMode="auto">
          <a:xfrm>
            <a:off x="2667000" y="3200400"/>
            <a:ext cx="3228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Phase terms are related by</a:t>
            </a:r>
          </a:p>
        </p:txBody>
      </p:sp>
      <p:sp>
        <p:nvSpPr>
          <p:cNvPr id="12297" name="Rectangle 9">
            <a:extLst>
              <a:ext uri="{FF2B5EF4-FFF2-40B4-BE49-F238E27FC236}">
                <a16:creationId xmlns:a16="http://schemas.microsoft.com/office/drawing/2014/main" id="{DCDBAF43-45AE-4D5E-9B6E-9531518C2157}"/>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2296" name="Object 8">
            <a:extLst>
              <a:ext uri="{FF2B5EF4-FFF2-40B4-BE49-F238E27FC236}">
                <a16:creationId xmlns:a16="http://schemas.microsoft.com/office/drawing/2014/main" id="{5DE4B02D-7603-4CCE-BF8A-B93F77A6A9E9}"/>
              </a:ext>
            </a:extLst>
          </p:cNvPr>
          <p:cNvGraphicFramePr>
            <a:graphicFrameLocks noChangeAspect="1"/>
          </p:cNvGraphicFramePr>
          <p:nvPr/>
        </p:nvGraphicFramePr>
        <p:xfrm>
          <a:off x="3276600" y="3810000"/>
          <a:ext cx="3276600" cy="822325"/>
        </p:xfrm>
        <a:graphic>
          <a:graphicData uri="http://schemas.openxmlformats.org/presentationml/2006/ole">
            <mc:AlternateContent xmlns:mc="http://schemas.openxmlformats.org/markup-compatibility/2006">
              <mc:Choice xmlns:v="urn:schemas-microsoft-com:vml" Requires="v">
                <p:oleObj spid="_x0000_s13318" name="Equation" r:id="rId6" imgW="2006280" imgH="507960" progId="Equation.DSMT4">
                  <p:embed/>
                </p:oleObj>
              </mc:Choice>
              <mc:Fallback>
                <p:oleObj name="Equation" r:id="rId6" imgW="2006280" imgH="50796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6600" y="3810000"/>
                        <a:ext cx="3276600" cy="822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298" name="Text Box 10">
            <a:extLst>
              <a:ext uri="{FF2B5EF4-FFF2-40B4-BE49-F238E27FC236}">
                <a16:creationId xmlns:a16="http://schemas.microsoft.com/office/drawing/2014/main" id="{0E5CA63E-181D-4BB6-B760-592ACABBEB82}"/>
              </a:ext>
            </a:extLst>
          </p:cNvPr>
          <p:cNvSpPr txBox="1">
            <a:spLocks noChangeArrowheads="1"/>
          </p:cNvSpPr>
          <p:nvPr/>
        </p:nvSpPr>
        <p:spPr bwMode="auto">
          <a:xfrm>
            <a:off x="533400" y="3962400"/>
            <a:ext cx="2212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transmitted  beam</a:t>
            </a:r>
          </a:p>
        </p:txBody>
      </p:sp>
      <p:sp>
        <p:nvSpPr>
          <p:cNvPr id="12299" name="Text Box 11">
            <a:extLst>
              <a:ext uri="{FF2B5EF4-FFF2-40B4-BE49-F238E27FC236}">
                <a16:creationId xmlns:a16="http://schemas.microsoft.com/office/drawing/2014/main" id="{5D80B40D-0D90-4635-9744-E562DE568B7D}"/>
              </a:ext>
            </a:extLst>
          </p:cNvPr>
          <p:cNvSpPr txBox="1">
            <a:spLocks noChangeArrowheads="1"/>
          </p:cNvSpPr>
          <p:nvPr/>
        </p:nvSpPr>
        <p:spPr bwMode="auto">
          <a:xfrm>
            <a:off x="609600" y="5029200"/>
            <a:ext cx="1862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reflected beam</a:t>
            </a:r>
          </a:p>
        </p:txBody>
      </p:sp>
      <p:sp>
        <p:nvSpPr>
          <p:cNvPr id="12301" name="Rectangle 13">
            <a:extLst>
              <a:ext uri="{FF2B5EF4-FFF2-40B4-BE49-F238E27FC236}">
                <a16:creationId xmlns:a16="http://schemas.microsoft.com/office/drawing/2014/main" id="{1D70DC44-5892-4E10-A97D-3711DF3CAEF8}"/>
              </a:ext>
            </a:extLst>
          </p:cNvPr>
          <p:cNvSpPr>
            <a:spLocks noChangeArrowheads="1"/>
          </p:cNvSpPr>
          <p:nvPr/>
        </p:nvSpPr>
        <p:spPr bwMode="auto">
          <a:xfrm>
            <a:off x="0" y="320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2300" name="Object 12">
            <a:extLst>
              <a:ext uri="{FF2B5EF4-FFF2-40B4-BE49-F238E27FC236}">
                <a16:creationId xmlns:a16="http://schemas.microsoft.com/office/drawing/2014/main" id="{13E67BC2-E9C0-4235-A49F-94AE7DA52FE3}"/>
              </a:ext>
            </a:extLst>
          </p:cNvPr>
          <p:cNvGraphicFramePr>
            <a:graphicFrameLocks noChangeAspect="1"/>
          </p:cNvGraphicFramePr>
          <p:nvPr/>
        </p:nvGraphicFramePr>
        <p:xfrm>
          <a:off x="3352800" y="4800600"/>
          <a:ext cx="2286000" cy="833438"/>
        </p:xfrm>
        <a:graphic>
          <a:graphicData uri="http://schemas.openxmlformats.org/presentationml/2006/ole">
            <mc:AlternateContent xmlns:mc="http://schemas.openxmlformats.org/markup-compatibility/2006">
              <mc:Choice xmlns:v="urn:schemas-microsoft-com:vml" Requires="v">
                <p:oleObj spid="_x0000_s13319" name="Equation" r:id="rId8" imgW="1231560" imgH="444240" progId="Equation.DSMT4">
                  <p:embed/>
                </p:oleObj>
              </mc:Choice>
              <mc:Fallback>
                <p:oleObj name="Equation" r:id="rId8" imgW="1231560" imgH="44424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2800" y="4800600"/>
                        <a:ext cx="2286000" cy="833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302" name="Line 14">
            <a:extLst>
              <a:ext uri="{FF2B5EF4-FFF2-40B4-BE49-F238E27FC236}">
                <a16:creationId xmlns:a16="http://schemas.microsoft.com/office/drawing/2014/main" id="{26B044C0-428C-4EFD-BB74-6373E29D1DB1}"/>
              </a:ext>
            </a:extLst>
          </p:cNvPr>
          <p:cNvSpPr>
            <a:spLocks noChangeShapeType="1"/>
          </p:cNvSpPr>
          <p:nvPr/>
        </p:nvSpPr>
        <p:spPr bwMode="auto">
          <a:xfrm flipV="1">
            <a:off x="4495800" y="5638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3" name="Text Box 15">
            <a:extLst>
              <a:ext uri="{FF2B5EF4-FFF2-40B4-BE49-F238E27FC236}">
                <a16:creationId xmlns:a16="http://schemas.microsoft.com/office/drawing/2014/main" id="{564F5C7A-B0D1-43D0-BC39-9C3144C45949}"/>
              </a:ext>
            </a:extLst>
          </p:cNvPr>
          <p:cNvSpPr txBox="1">
            <a:spLocks noChangeArrowheads="1"/>
          </p:cNvSpPr>
          <p:nvPr/>
        </p:nvSpPr>
        <p:spPr bwMode="auto">
          <a:xfrm>
            <a:off x="3489325" y="6030913"/>
            <a:ext cx="2200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radius of interface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a:extLst>
              <a:ext uri="{FF2B5EF4-FFF2-40B4-BE49-F238E27FC236}">
                <a16:creationId xmlns:a16="http://schemas.microsoft.com/office/drawing/2014/main" id="{E9E549D0-2CB3-4F54-9BD1-7CA391DC6FA9}"/>
              </a:ext>
            </a:extLst>
          </p:cNvPr>
          <p:cNvSpPr txBox="1">
            <a:spLocks noChangeArrowheads="1"/>
          </p:cNvSpPr>
          <p:nvPr/>
        </p:nvSpPr>
        <p:spPr bwMode="auto">
          <a:xfrm>
            <a:off x="1431925" y="468313"/>
            <a:ext cx="70262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Transmission/reflection laws in terms of beam widths and              </a:t>
            </a:r>
          </a:p>
          <a:p>
            <a:r>
              <a:rPr lang="en-US" altLang="en-US"/>
              <a:t>                           wave front curvatures</a:t>
            </a:r>
          </a:p>
        </p:txBody>
      </p:sp>
      <p:sp>
        <p:nvSpPr>
          <p:cNvPr id="14342" name="Rectangle 6">
            <a:extLst>
              <a:ext uri="{FF2B5EF4-FFF2-40B4-BE49-F238E27FC236}">
                <a16:creationId xmlns:a16="http://schemas.microsoft.com/office/drawing/2014/main" id="{521D05CC-5800-45A7-8E5D-D0594D667890}"/>
              </a:ext>
            </a:extLst>
          </p:cNvPr>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4341" name="Object 5">
            <a:extLst>
              <a:ext uri="{FF2B5EF4-FFF2-40B4-BE49-F238E27FC236}">
                <a16:creationId xmlns:a16="http://schemas.microsoft.com/office/drawing/2014/main" id="{52E9CE68-6186-427F-8225-4E35770A35CF}"/>
              </a:ext>
            </a:extLst>
          </p:cNvPr>
          <p:cNvGraphicFramePr>
            <a:graphicFrameLocks noChangeAspect="1"/>
          </p:cNvGraphicFramePr>
          <p:nvPr/>
        </p:nvGraphicFramePr>
        <p:xfrm>
          <a:off x="2819400" y="1600200"/>
          <a:ext cx="2895600" cy="528638"/>
        </p:xfrm>
        <a:graphic>
          <a:graphicData uri="http://schemas.openxmlformats.org/presentationml/2006/ole">
            <mc:AlternateContent xmlns:mc="http://schemas.openxmlformats.org/markup-compatibility/2006">
              <mc:Choice xmlns:v="urn:schemas-microsoft-com:vml" Requires="v">
                <p:oleObj spid="_x0000_s14340" name="Equation" r:id="rId4" imgW="1409088" imgH="253890" progId="Equation.DSMT4">
                  <p:embed/>
                </p:oleObj>
              </mc:Choice>
              <mc:Fallback>
                <p:oleObj name="Equation" r:id="rId4" imgW="1409088" imgH="25389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00200"/>
                        <a:ext cx="2895600" cy="528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4" name="Rectangle 8">
            <a:extLst>
              <a:ext uri="{FF2B5EF4-FFF2-40B4-BE49-F238E27FC236}">
                <a16:creationId xmlns:a16="http://schemas.microsoft.com/office/drawing/2014/main" id="{A507BF1F-2C77-4D39-8262-D047067C9E2E}"/>
              </a:ext>
            </a:extLst>
          </p:cNvPr>
          <p:cNvSpPr>
            <a:spLocks noChangeArrowheads="1"/>
          </p:cNvSpPr>
          <p:nvPr/>
        </p:nvSpPr>
        <p:spPr bwMode="auto">
          <a:xfrm>
            <a:off x="0" y="2938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4343" name="Object 7">
            <a:extLst>
              <a:ext uri="{FF2B5EF4-FFF2-40B4-BE49-F238E27FC236}">
                <a16:creationId xmlns:a16="http://schemas.microsoft.com/office/drawing/2014/main" id="{ACB73CD9-5139-4B78-AB9A-99D53A8D1141}"/>
              </a:ext>
            </a:extLst>
          </p:cNvPr>
          <p:cNvGraphicFramePr>
            <a:graphicFrameLocks noChangeAspect="1"/>
          </p:cNvGraphicFramePr>
          <p:nvPr/>
        </p:nvGraphicFramePr>
        <p:xfrm>
          <a:off x="2514600" y="2590800"/>
          <a:ext cx="3733800" cy="1789113"/>
        </p:xfrm>
        <a:graphic>
          <a:graphicData uri="http://schemas.openxmlformats.org/presentationml/2006/ole">
            <mc:AlternateContent xmlns:mc="http://schemas.openxmlformats.org/markup-compatibility/2006">
              <mc:Choice xmlns:v="urn:schemas-microsoft-com:vml" Requires="v">
                <p:oleObj spid="_x0000_s14341" name="Equation" r:id="rId6" imgW="2044440" imgH="977760" progId="Equation.DSMT4">
                  <p:embed/>
                </p:oleObj>
              </mc:Choice>
              <mc:Fallback>
                <p:oleObj name="Equation" r:id="rId6" imgW="2044440" imgH="97776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4600" y="2590800"/>
                        <a:ext cx="3733800" cy="1789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Arc 5">
            <a:extLst>
              <a:ext uri="{FF2B5EF4-FFF2-40B4-BE49-F238E27FC236}">
                <a16:creationId xmlns:a16="http://schemas.microsoft.com/office/drawing/2014/main" id="{95C17D7C-CA40-462C-ADE4-9F073CE2AFB8}"/>
              </a:ext>
            </a:extLst>
          </p:cNvPr>
          <p:cNvSpPr>
            <a:spLocks/>
          </p:cNvSpPr>
          <p:nvPr/>
        </p:nvSpPr>
        <p:spPr bwMode="auto">
          <a:xfrm rot="13471978">
            <a:off x="2286000" y="1600200"/>
            <a:ext cx="1506538" cy="13843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8" name="Line 6">
            <a:extLst>
              <a:ext uri="{FF2B5EF4-FFF2-40B4-BE49-F238E27FC236}">
                <a16:creationId xmlns:a16="http://schemas.microsoft.com/office/drawing/2014/main" id="{8C980BC1-126A-434B-8C08-4C99AB8F8640}"/>
              </a:ext>
            </a:extLst>
          </p:cNvPr>
          <p:cNvSpPr>
            <a:spLocks noChangeShapeType="1"/>
          </p:cNvSpPr>
          <p:nvPr/>
        </p:nvSpPr>
        <p:spPr bwMode="auto">
          <a:xfrm>
            <a:off x="2479675" y="1905000"/>
            <a:ext cx="0" cy="60960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9" name="Arc 7">
            <a:extLst>
              <a:ext uri="{FF2B5EF4-FFF2-40B4-BE49-F238E27FC236}">
                <a16:creationId xmlns:a16="http://schemas.microsoft.com/office/drawing/2014/main" id="{51205507-1A6D-4C0B-9D3B-2E4BC6106431}"/>
              </a:ext>
            </a:extLst>
          </p:cNvPr>
          <p:cNvSpPr>
            <a:spLocks/>
          </p:cNvSpPr>
          <p:nvPr/>
        </p:nvSpPr>
        <p:spPr bwMode="auto">
          <a:xfrm rot="-24300000">
            <a:off x="2398713" y="2544763"/>
            <a:ext cx="1143000" cy="889000"/>
          </a:xfrm>
          <a:custGeom>
            <a:avLst/>
            <a:gdLst>
              <a:gd name="G0" fmla="+- 0 0 0"/>
              <a:gd name="G1" fmla="+- 16805 0 0"/>
              <a:gd name="G2" fmla="+- 21600 0 0"/>
              <a:gd name="T0" fmla="*/ 13570 w 21600"/>
              <a:gd name="T1" fmla="*/ 0 h 16805"/>
              <a:gd name="T2" fmla="*/ 21600 w 21600"/>
              <a:gd name="T3" fmla="*/ 16805 h 16805"/>
              <a:gd name="T4" fmla="*/ 0 w 21600"/>
              <a:gd name="T5" fmla="*/ 16805 h 16805"/>
            </a:gdLst>
            <a:ahLst/>
            <a:cxnLst>
              <a:cxn ang="0">
                <a:pos x="T0" y="T1"/>
              </a:cxn>
              <a:cxn ang="0">
                <a:pos x="T2" y="T3"/>
              </a:cxn>
              <a:cxn ang="0">
                <a:pos x="T4" y="T5"/>
              </a:cxn>
            </a:cxnLst>
            <a:rect l="0" t="0" r="r" b="b"/>
            <a:pathLst>
              <a:path w="21600" h="16805" fill="none" extrusionOk="0">
                <a:moveTo>
                  <a:pt x="13570" y="-1"/>
                </a:moveTo>
                <a:cubicBezTo>
                  <a:pt x="18648" y="4100"/>
                  <a:pt x="21600" y="10277"/>
                  <a:pt x="21600" y="16805"/>
                </a:cubicBezTo>
              </a:path>
              <a:path w="21600" h="16805" stroke="0" extrusionOk="0">
                <a:moveTo>
                  <a:pt x="13570" y="-1"/>
                </a:moveTo>
                <a:cubicBezTo>
                  <a:pt x="18648" y="4100"/>
                  <a:pt x="21600" y="10277"/>
                  <a:pt x="21600" y="16805"/>
                </a:cubicBezTo>
                <a:lnTo>
                  <a:pt x="0" y="16805"/>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0" name="Arc 8">
            <a:extLst>
              <a:ext uri="{FF2B5EF4-FFF2-40B4-BE49-F238E27FC236}">
                <a16:creationId xmlns:a16="http://schemas.microsoft.com/office/drawing/2014/main" id="{6D78BC7E-759C-4A38-9C5B-7393514D18CB}"/>
              </a:ext>
            </a:extLst>
          </p:cNvPr>
          <p:cNvSpPr>
            <a:spLocks/>
          </p:cNvSpPr>
          <p:nvPr/>
        </p:nvSpPr>
        <p:spPr bwMode="auto">
          <a:xfrm rot="2700000" flipV="1">
            <a:off x="2362200" y="990600"/>
            <a:ext cx="1143000" cy="889000"/>
          </a:xfrm>
          <a:custGeom>
            <a:avLst/>
            <a:gdLst>
              <a:gd name="G0" fmla="+- 0 0 0"/>
              <a:gd name="G1" fmla="+- 16805 0 0"/>
              <a:gd name="G2" fmla="+- 21600 0 0"/>
              <a:gd name="T0" fmla="*/ 13570 w 21600"/>
              <a:gd name="T1" fmla="*/ 0 h 16805"/>
              <a:gd name="T2" fmla="*/ 21600 w 21600"/>
              <a:gd name="T3" fmla="*/ 16805 h 16805"/>
              <a:gd name="T4" fmla="*/ 0 w 21600"/>
              <a:gd name="T5" fmla="*/ 16805 h 16805"/>
            </a:gdLst>
            <a:ahLst/>
            <a:cxnLst>
              <a:cxn ang="0">
                <a:pos x="T0" y="T1"/>
              </a:cxn>
              <a:cxn ang="0">
                <a:pos x="T2" y="T3"/>
              </a:cxn>
              <a:cxn ang="0">
                <a:pos x="T4" y="T5"/>
              </a:cxn>
            </a:cxnLst>
            <a:rect l="0" t="0" r="r" b="b"/>
            <a:pathLst>
              <a:path w="21600" h="16805" fill="none" extrusionOk="0">
                <a:moveTo>
                  <a:pt x="13570" y="-1"/>
                </a:moveTo>
                <a:cubicBezTo>
                  <a:pt x="18648" y="4100"/>
                  <a:pt x="21600" y="10277"/>
                  <a:pt x="21600" y="16805"/>
                </a:cubicBezTo>
              </a:path>
              <a:path w="21600" h="16805" stroke="0" extrusionOk="0">
                <a:moveTo>
                  <a:pt x="13570" y="-1"/>
                </a:moveTo>
                <a:cubicBezTo>
                  <a:pt x="18648" y="4100"/>
                  <a:pt x="21600" y="10277"/>
                  <a:pt x="21600" y="16805"/>
                </a:cubicBezTo>
                <a:lnTo>
                  <a:pt x="0" y="16805"/>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1" name="Arc 9">
            <a:extLst>
              <a:ext uri="{FF2B5EF4-FFF2-40B4-BE49-F238E27FC236}">
                <a16:creationId xmlns:a16="http://schemas.microsoft.com/office/drawing/2014/main" id="{7F4495AA-A54F-45C2-A6A8-7E40B936FE5D}"/>
              </a:ext>
            </a:extLst>
          </p:cNvPr>
          <p:cNvSpPr>
            <a:spLocks/>
          </p:cNvSpPr>
          <p:nvPr/>
        </p:nvSpPr>
        <p:spPr bwMode="auto">
          <a:xfrm rot="2874896">
            <a:off x="2515394" y="1834357"/>
            <a:ext cx="755650" cy="798512"/>
          </a:xfrm>
          <a:custGeom>
            <a:avLst/>
            <a:gdLst>
              <a:gd name="G0" fmla="+- 0 0 0"/>
              <a:gd name="G1" fmla="+- 20579 0 0"/>
              <a:gd name="G2" fmla="+- 21600 0 0"/>
              <a:gd name="T0" fmla="*/ 6562 w 19492"/>
              <a:gd name="T1" fmla="*/ 0 h 20579"/>
              <a:gd name="T2" fmla="*/ 19492 w 19492"/>
              <a:gd name="T3" fmla="*/ 11272 h 20579"/>
              <a:gd name="T4" fmla="*/ 0 w 19492"/>
              <a:gd name="T5" fmla="*/ 20579 h 20579"/>
            </a:gdLst>
            <a:ahLst/>
            <a:cxnLst>
              <a:cxn ang="0">
                <a:pos x="T0" y="T1"/>
              </a:cxn>
              <a:cxn ang="0">
                <a:pos x="T2" y="T3"/>
              </a:cxn>
              <a:cxn ang="0">
                <a:pos x="T4" y="T5"/>
              </a:cxn>
            </a:cxnLst>
            <a:rect l="0" t="0" r="r" b="b"/>
            <a:pathLst>
              <a:path w="19492" h="20579" fill="none" extrusionOk="0">
                <a:moveTo>
                  <a:pt x="6562" y="-1"/>
                </a:moveTo>
                <a:cubicBezTo>
                  <a:pt x="12243" y="1811"/>
                  <a:pt x="16922" y="5890"/>
                  <a:pt x="19492" y="11271"/>
                </a:cubicBezTo>
              </a:path>
              <a:path w="19492" h="20579" stroke="0" extrusionOk="0">
                <a:moveTo>
                  <a:pt x="6562" y="-1"/>
                </a:moveTo>
                <a:cubicBezTo>
                  <a:pt x="12243" y="1811"/>
                  <a:pt x="16922" y="5890"/>
                  <a:pt x="19492" y="11271"/>
                </a:cubicBezTo>
                <a:lnTo>
                  <a:pt x="0" y="20579"/>
                </a:lnTo>
                <a:close/>
              </a:path>
            </a:pathLst>
          </a:custGeom>
          <a:noFill/>
          <a:ln w="19050">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2" name="Arc 10">
            <a:extLst>
              <a:ext uri="{FF2B5EF4-FFF2-40B4-BE49-F238E27FC236}">
                <a16:creationId xmlns:a16="http://schemas.microsoft.com/office/drawing/2014/main" id="{E5A4006B-0177-483D-A77E-17D8779E00F9}"/>
              </a:ext>
            </a:extLst>
          </p:cNvPr>
          <p:cNvSpPr>
            <a:spLocks/>
          </p:cNvSpPr>
          <p:nvPr/>
        </p:nvSpPr>
        <p:spPr bwMode="auto">
          <a:xfrm rot="2874896">
            <a:off x="2923382" y="1808956"/>
            <a:ext cx="814388" cy="828675"/>
          </a:xfrm>
          <a:custGeom>
            <a:avLst/>
            <a:gdLst>
              <a:gd name="G0" fmla="+- 0 0 0"/>
              <a:gd name="G1" fmla="+- 21356 0 0"/>
              <a:gd name="G2" fmla="+- 21600 0 0"/>
              <a:gd name="T0" fmla="*/ 3235 w 21007"/>
              <a:gd name="T1" fmla="*/ 0 h 21356"/>
              <a:gd name="T2" fmla="*/ 21007 w 21007"/>
              <a:gd name="T3" fmla="*/ 16329 h 21356"/>
              <a:gd name="T4" fmla="*/ 0 w 21007"/>
              <a:gd name="T5" fmla="*/ 21356 h 21356"/>
            </a:gdLst>
            <a:ahLst/>
            <a:cxnLst>
              <a:cxn ang="0">
                <a:pos x="T0" y="T1"/>
              </a:cxn>
              <a:cxn ang="0">
                <a:pos x="T2" y="T3"/>
              </a:cxn>
              <a:cxn ang="0">
                <a:pos x="T4" y="T5"/>
              </a:cxn>
            </a:cxnLst>
            <a:rect l="0" t="0" r="r" b="b"/>
            <a:pathLst>
              <a:path w="21007" h="21356" fill="none" extrusionOk="0">
                <a:moveTo>
                  <a:pt x="3235" y="-1"/>
                </a:moveTo>
                <a:cubicBezTo>
                  <a:pt x="11931" y="1316"/>
                  <a:pt x="18959" y="7775"/>
                  <a:pt x="21006" y="16329"/>
                </a:cubicBezTo>
              </a:path>
              <a:path w="21007" h="21356" stroke="0" extrusionOk="0">
                <a:moveTo>
                  <a:pt x="3235" y="-1"/>
                </a:moveTo>
                <a:cubicBezTo>
                  <a:pt x="11931" y="1316"/>
                  <a:pt x="18959" y="7775"/>
                  <a:pt x="21006" y="16329"/>
                </a:cubicBezTo>
                <a:lnTo>
                  <a:pt x="0" y="21356"/>
                </a:lnTo>
                <a:close/>
              </a:path>
            </a:pathLst>
          </a:custGeom>
          <a:noFill/>
          <a:ln w="19050">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3" name="Line 11">
            <a:extLst>
              <a:ext uri="{FF2B5EF4-FFF2-40B4-BE49-F238E27FC236}">
                <a16:creationId xmlns:a16="http://schemas.microsoft.com/office/drawing/2014/main" id="{0B187B08-31FF-4849-8AFE-4E9763A26C37}"/>
              </a:ext>
            </a:extLst>
          </p:cNvPr>
          <p:cNvSpPr>
            <a:spLocks noChangeShapeType="1"/>
          </p:cNvSpPr>
          <p:nvPr/>
        </p:nvSpPr>
        <p:spPr bwMode="auto">
          <a:xfrm>
            <a:off x="2362200" y="2133600"/>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4" name="Arc 12">
            <a:extLst>
              <a:ext uri="{FF2B5EF4-FFF2-40B4-BE49-F238E27FC236}">
                <a16:creationId xmlns:a16="http://schemas.microsoft.com/office/drawing/2014/main" id="{61B3677E-CFF5-4F96-80FD-D09A6BB97298}"/>
              </a:ext>
            </a:extLst>
          </p:cNvPr>
          <p:cNvSpPr>
            <a:spLocks/>
          </p:cNvSpPr>
          <p:nvPr/>
        </p:nvSpPr>
        <p:spPr bwMode="auto">
          <a:xfrm rot="8128022" flipH="1">
            <a:off x="1641475" y="3914775"/>
            <a:ext cx="1506538" cy="13843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5" name="Arc 13">
            <a:extLst>
              <a:ext uri="{FF2B5EF4-FFF2-40B4-BE49-F238E27FC236}">
                <a16:creationId xmlns:a16="http://schemas.microsoft.com/office/drawing/2014/main" id="{171C7FFF-4790-4C4E-A7F7-363792E6CC2D}"/>
              </a:ext>
            </a:extLst>
          </p:cNvPr>
          <p:cNvSpPr>
            <a:spLocks/>
          </p:cNvSpPr>
          <p:nvPr/>
        </p:nvSpPr>
        <p:spPr bwMode="auto">
          <a:xfrm rot="-24300000">
            <a:off x="2949575" y="4494213"/>
            <a:ext cx="1252538" cy="1143000"/>
          </a:xfrm>
          <a:custGeom>
            <a:avLst/>
            <a:gdLst>
              <a:gd name="G0" fmla="+- 2306 0 0"/>
              <a:gd name="G1" fmla="+- 21600 0 0"/>
              <a:gd name="G2" fmla="+- 21600 0 0"/>
              <a:gd name="T0" fmla="*/ 0 w 23679"/>
              <a:gd name="T1" fmla="*/ 123 h 21600"/>
              <a:gd name="T2" fmla="*/ 23679 w 23679"/>
              <a:gd name="T3" fmla="*/ 18475 h 21600"/>
              <a:gd name="T4" fmla="*/ 2306 w 23679"/>
              <a:gd name="T5" fmla="*/ 21600 h 21600"/>
            </a:gdLst>
            <a:ahLst/>
            <a:cxnLst>
              <a:cxn ang="0">
                <a:pos x="T0" y="T1"/>
              </a:cxn>
              <a:cxn ang="0">
                <a:pos x="T2" y="T3"/>
              </a:cxn>
              <a:cxn ang="0">
                <a:pos x="T4" y="T5"/>
              </a:cxn>
            </a:cxnLst>
            <a:rect l="0" t="0" r="r" b="b"/>
            <a:pathLst>
              <a:path w="23679" h="21600" fill="none" extrusionOk="0">
                <a:moveTo>
                  <a:pt x="0" y="123"/>
                </a:moveTo>
                <a:cubicBezTo>
                  <a:pt x="765" y="41"/>
                  <a:pt x="1535" y="0"/>
                  <a:pt x="2306" y="0"/>
                </a:cubicBezTo>
                <a:cubicBezTo>
                  <a:pt x="13028" y="0"/>
                  <a:pt x="22127" y="7865"/>
                  <a:pt x="23678" y="18475"/>
                </a:cubicBezTo>
              </a:path>
              <a:path w="23679" h="21600" stroke="0" extrusionOk="0">
                <a:moveTo>
                  <a:pt x="0" y="123"/>
                </a:moveTo>
                <a:cubicBezTo>
                  <a:pt x="765" y="41"/>
                  <a:pt x="1535" y="0"/>
                  <a:pt x="2306" y="0"/>
                </a:cubicBezTo>
                <a:cubicBezTo>
                  <a:pt x="13028" y="0"/>
                  <a:pt x="22127" y="7865"/>
                  <a:pt x="23678" y="18475"/>
                </a:cubicBezTo>
                <a:lnTo>
                  <a:pt x="2306"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6" name="Arc 14">
            <a:extLst>
              <a:ext uri="{FF2B5EF4-FFF2-40B4-BE49-F238E27FC236}">
                <a16:creationId xmlns:a16="http://schemas.microsoft.com/office/drawing/2014/main" id="{A34D96BB-2A67-49C8-A232-77131D11E379}"/>
              </a:ext>
            </a:extLst>
          </p:cNvPr>
          <p:cNvSpPr>
            <a:spLocks/>
          </p:cNvSpPr>
          <p:nvPr/>
        </p:nvSpPr>
        <p:spPr bwMode="auto">
          <a:xfrm rot="2575547" flipV="1">
            <a:off x="3092450" y="3548063"/>
            <a:ext cx="1162050" cy="1143000"/>
          </a:xfrm>
          <a:custGeom>
            <a:avLst/>
            <a:gdLst>
              <a:gd name="G0" fmla="+- 792 0 0"/>
              <a:gd name="G1" fmla="+- 21600 0 0"/>
              <a:gd name="G2" fmla="+- 21600 0 0"/>
              <a:gd name="T0" fmla="*/ 0 w 21974"/>
              <a:gd name="T1" fmla="*/ 15 h 21600"/>
              <a:gd name="T2" fmla="*/ 21974 w 21974"/>
              <a:gd name="T3" fmla="*/ 17372 h 21600"/>
              <a:gd name="T4" fmla="*/ 792 w 21974"/>
              <a:gd name="T5" fmla="*/ 21600 h 21600"/>
            </a:gdLst>
            <a:ahLst/>
            <a:cxnLst>
              <a:cxn ang="0">
                <a:pos x="T0" y="T1"/>
              </a:cxn>
              <a:cxn ang="0">
                <a:pos x="T2" y="T3"/>
              </a:cxn>
              <a:cxn ang="0">
                <a:pos x="T4" y="T5"/>
              </a:cxn>
            </a:cxnLst>
            <a:rect l="0" t="0" r="r" b="b"/>
            <a:pathLst>
              <a:path w="21974" h="21600" fill="none" extrusionOk="0">
                <a:moveTo>
                  <a:pt x="-1" y="14"/>
                </a:moveTo>
                <a:cubicBezTo>
                  <a:pt x="263" y="4"/>
                  <a:pt x="527" y="0"/>
                  <a:pt x="792" y="0"/>
                </a:cubicBezTo>
                <a:cubicBezTo>
                  <a:pt x="11091" y="0"/>
                  <a:pt x="19958" y="7271"/>
                  <a:pt x="21974" y="17371"/>
                </a:cubicBezTo>
              </a:path>
              <a:path w="21974" h="21600" stroke="0" extrusionOk="0">
                <a:moveTo>
                  <a:pt x="-1" y="14"/>
                </a:moveTo>
                <a:cubicBezTo>
                  <a:pt x="263" y="4"/>
                  <a:pt x="527" y="0"/>
                  <a:pt x="792" y="0"/>
                </a:cubicBezTo>
                <a:cubicBezTo>
                  <a:pt x="11091" y="0"/>
                  <a:pt x="19958" y="7271"/>
                  <a:pt x="21974" y="17371"/>
                </a:cubicBezTo>
                <a:lnTo>
                  <a:pt x="792"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7" name="Arc 15">
            <a:extLst>
              <a:ext uri="{FF2B5EF4-FFF2-40B4-BE49-F238E27FC236}">
                <a16:creationId xmlns:a16="http://schemas.microsoft.com/office/drawing/2014/main" id="{A8EA5FE7-A362-45E3-8EF0-53D1DA056D4A}"/>
              </a:ext>
            </a:extLst>
          </p:cNvPr>
          <p:cNvSpPr>
            <a:spLocks/>
          </p:cNvSpPr>
          <p:nvPr/>
        </p:nvSpPr>
        <p:spPr bwMode="auto">
          <a:xfrm rot="18725104" flipH="1">
            <a:off x="2963863" y="4276725"/>
            <a:ext cx="561975" cy="606425"/>
          </a:xfrm>
          <a:custGeom>
            <a:avLst/>
            <a:gdLst>
              <a:gd name="G0" fmla="+- 0 0 0"/>
              <a:gd name="G1" fmla="+- 20360 0 0"/>
              <a:gd name="G2" fmla="+- 21600 0 0"/>
              <a:gd name="T0" fmla="*/ 7213 w 19196"/>
              <a:gd name="T1" fmla="*/ 0 h 20360"/>
              <a:gd name="T2" fmla="*/ 19196 w 19196"/>
              <a:gd name="T3" fmla="*/ 10457 h 20360"/>
              <a:gd name="T4" fmla="*/ 0 w 19196"/>
              <a:gd name="T5" fmla="*/ 20360 h 20360"/>
            </a:gdLst>
            <a:ahLst/>
            <a:cxnLst>
              <a:cxn ang="0">
                <a:pos x="T0" y="T1"/>
              </a:cxn>
              <a:cxn ang="0">
                <a:pos x="T2" y="T3"/>
              </a:cxn>
              <a:cxn ang="0">
                <a:pos x="T4" y="T5"/>
              </a:cxn>
            </a:cxnLst>
            <a:rect l="0" t="0" r="r" b="b"/>
            <a:pathLst>
              <a:path w="19196" h="20360" fill="none" extrusionOk="0">
                <a:moveTo>
                  <a:pt x="7213" y="-1"/>
                </a:moveTo>
                <a:cubicBezTo>
                  <a:pt x="12391" y="1834"/>
                  <a:pt x="16677" y="5574"/>
                  <a:pt x="19196" y="10456"/>
                </a:cubicBezTo>
              </a:path>
              <a:path w="19196" h="20360" stroke="0" extrusionOk="0">
                <a:moveTo>
                  <a:pt x="7213" y="-1"/>
                </a:moveTo>
                <a:cubicBezTo>
                  <a:pt x="12391" y="1834"/>
                  <a:pt x="16677" y="5574"/>
                  <a:pt x="19196" y="10456"/>
                </a:cubicBezTo>
                <a:lnTo>
                  <a:pt x="0" y="20360"/>
                </a:lnTo>
                <a:close/>
              </a:path>
            </a:pathLst>
          </a:custGeom>
          <a:noFill/>
          <a:ln w="19050">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8" name="Line 16">
            <a:extLst>
              <a:ext uri="{FF2B5EF4-FFF2-40B4-BE49-F238E27FC236}">
                <a16:creationId xmlns:a16="http://schemas.microsoft.com/office/drawing/2014/main" id="{761CE030-ED81-4074-9C1E-EC2C8F2D997C}"/>
              </a:ext>
            </a:extLst>
          </p:cNvPr>
          <p:cNvSpPr>
            <a:spLocks noChangeShapeType="1"/>
          </p:cNvSpPr>
          <p:nvPr/>
        </p:nvSpPr>
        <p:spPr bwMode="auto">
          <a:xfrm>
            <a:off x="3352800" y="4572000"/>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9" name="Arc 17">
            <a:extLst>
              <a:ext uri="{FF2B5EF4-FFF2-40B4-BE49-F238E27FC236}">
                <a16:creationId xmlns:a16="http://schemas.microsoft.com/office/drawing/2014/main" id="{3488D0E6-190E-4770-B10D-D28ADB816852}"/>
              </a:ext>
            </a:extLst>
          </p:cNvPr>
          <p:cNvSpPr>
            <a:spLocks/>
          </p:cNvSpPr>
          <p:nvPr/>
        </p:nvSpPr>
        <p:spPr bwMode="auto">
          <a:xfrm rot="18725104" flipH="1">
            <a:off x="3198019" y="4218782"/>
            <a:ext cx="669925" cy="738187"/>
          </a:xfrm>
          <a:custGeom>
            <a:avLst/>
            <a:gdLst>
              <a:gd name="G0" fmla="+- 0 0 0"/>
              <a:gd name="G1" fmla="+- 19024 0 0"/>
              <a:gd name="G2" fmla="+- 21600 0 0"/>
              <a:gd name="T0" fmla="*/ 10229 w 17267"/>
              <a:gd name="T1" fmla="*/ 0 h 19024"/>
              <a:gd name="T2" fmla="*/ 17267 w 17267"/>
              <a:gd name="T3" fmla="*/ 6046 h 19024"/>
              <a:gd name="T4" fmla="*/ 0 w 17267"/>
              <a:gd name="T5" fmla="*/ 19024 h 19024"/>
            </a:gdLst>
            <a:ahLst/>
            <a:cxnLst>
              <a:cxn ang="0">
                <a:pos x="T0" y="T1"/>
              </a:cxn>
              <a:cxn ang="0">
                <a:pos x="T2" y="T3"/>
              </a:cxn>
              <a:cxn ang="0">
                <a:pos x="T4" y="T5"/>
              </a:cxn>
            </a:cxnLst>
            <a:rect l="0" t="0" r="r" b="b"/>
            <a:pathLst>
              <a:path w="17267" h="19024" fill="none" extrusionOk="0">
                <a:moveTo>
                  <a:pt x="10229" y="-1"/>
                </a:moveTo>
                <a:cubicBezTo>
                  <a:pt x="12985" y="1481"/>
                  <a:pt x="15386" y="3544"/>
                  <a:pt x="17266" y="6046"/>
                </a:cubicBezTo>
              </a:path>
              <a:path w="17267" h="19024" stroke="0" extrusionOk="0">
                <a:moveTo>
                  <a:pt x="10229" y="-1"/>
                </a:moveTo>
                <a:cubicBezTo>
                  <a:pt x="12985" y="1481"/>
                  <a:pt x="15386" y="3544"/>
                  <a:pt x="17266" y="6046"/>
                </a:cubicBezTo>
                <a:lnTo>
                  <a:pt x="0" y="19024"/>
                </a:lnTo>
                <a:close/>
              </a:path>
            </a:pathLst>
          </a:custGeom>
          <a:noFill/>
          <a:ln w="19050">
            <a:solidFill>
              <a:schemeClr val="tx1"/>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3330" name="Object 18">
            <a:extLst>
              <a:ext uri="{FF2B5EF4-FFF2-40B4-BE49-F238E27FC236}">
                <a16:creationId xmlns:a16="http://schemas.microsoft.com/office/drawing/2014/main" id="{D3A9BCF2-903C-4361-B722-F1AC1CB6199D}"/>
              </a:ext>
            </a:extLst>
          </p:cNvPr>
          <p:cNvGraphicFramePr>
            <a:graphicFrameLocks noChangeAspect="1"/>
          </p:cNvGraphicFramePr>
          <p:nvPr/>
        </p:nvGraphicFramePr>
        <p:xfrm>
          <a:off x="1841500" y="1057275"/>
          <a:ext cx="717550" cy="439738"/>
        </p:xfrm>
        <a:graphic>
          <a:graphicData uri="http://schemas.openxmlformats.org/presentationml/2006/ole">
            <mc:AlternateContent xmlns:mc="http://schemas.openxmlformats.org/markup-compatibility/2006">
              <mc:Choice xmlns:v="urn:schemas-microsoft-com:vml" Requires="v">
                <p:oleObj spid="_x0000_s15368" name="Equation" r:id="rId4" imgW="393480" imgH="241200" progId="Equation.DSMT4">
                  <p:embed/>
                </p:oleObj>
              </mc:Choice>
              <mc:Fallback>
                <p:oleObj name="Equation" r:id="rId4" imgW="393480" imgH="241200" progId="Equation.DSMT4">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1500" y="1057275"/>
                        <a:ext cx="717550"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1" name="Object 19">
            <a:extLst>
              <a:ext uri="{FF2B5EF4-FFF2-40B4-BE49-F238E27FC236}">
                <a16:creationId xmlns:a16="http://schemas.microsoft.com/office/drawing/2014/main" id="{3C293A9B-2D21-40F9-9859-BC43C4CE5C44}"/>
              </a:ext>
            </a:extLst>
          </p:cNvPr>
          <p:cNvGraphicFramePr>
            <a:graphicFrameLocks noChangeAspect="1"/>
          </p:cNvGraphicFramePr>
          <p:nvPr/>
        </p:nvGraphicFramePr>
        <p:xfrm>
          <a:off x="3200400" y="1042988"/>
          <a:ext cx="811213" cy="454025"/>
        </p:xfrm>
        <a:graphic>
          <a:graphicData uri="http://schemas.openxmlformats.org/presentationml/2006/ole">
            <mc:AlternateContent xmlns:mc="http://schemas.openxmlformats.org/markup-compatibility/2006">
              <mc:Choice xmlns:v="urn:schemas-microsoft-com:vml" Requires="v">
                <p:oleObj spid="_x0000_s15369" name="Equation" r:id="rId6" imgW="431640" imgH="241200" progId="Equation.DSMT4">
                  <p:embed/>
                </p:oleObj>
              </mc:Choice>
              <mc:Fallback>
                <p:oleObj name="Equation" r:id="rId6" imgW="431640" imgH="241200" progId="Equation.DSMT4">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1042988"/>
                        <a:ext cx="811213"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2" name="Object 20">
            <a:extLst>
              <a:ext uri="{FF2B5EF4-FFF2-40B4-BE49-F238E27FC236}">
                <a16:creationId xmlns:a16="http://schemas.microsoft.com/office/drawing/2014/main" id="{8EE797A2-BFA4-44BE-91C9-DFB6D2BB5705}"/>
              </a:ext>
            </a:extLst>
          </p:cNvPr>
          <p:cNvGraphicFramePr>
            <a:graphicFrameLocks noChangeAspect="1"/>
          </p:cNvGraphicFramePr>
          <p:nvPr/>
        </p:nvGraphicFramePr>
        <p:xfrm>
          <a:off x="1727200" y="3721100"/>
          <a:ext cx="644525" cy="395288"/>
        </p:xfrm>
        <a:graphic>
          <a:graphicData uri="http://schemas.openxmlformats.org/presentationml/2006/ole">
            <mc:AlternateContent xmlns:mc="http://schemas.openxmlformats.org/markup-compatibility/2006">
              <mc:Choice xmlns:v="urn:schemas-microsoft-com:vml" Requires="v">
                <p:oleObj spid="_x0000_s15370" name="Equation" r:id="rId8" imgW="393480" imgH="241200" progId="Equation.DSMT4">
                  <p:embed/>
                </p:oleObj>
              </mc:Choice>
              <mc:Fallback>
                <p:oleObj name="Equation" r:id="rId8" imgW="393480" imgH="241200" progId="Equation.DSMT4">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27200" y="3721100"/>
                        <a:ext cx="64452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3" name="Object 21">
            <a:extLst>
              <a:ext uri="{FF2B5EF4-FFF2-40B4-BE49-F238E27FC236}">
                <a16:creationId xmlns:a16="http://schemas.microsoft.com/office/drawing/2014/main" id="{5DF0ECDE-8225-41D3-8817-0D3007D9A7CD}"/>
              </a:ext>
            </a:extLst>
          </p:cNvPr>
          <p:cNvGraphicFramePr>
            <a:graphicFrameLocks noChangeAspect="1"/>
          </p:cNvGraphicFramePr>
          <p:nvPr/>
        </p:nvGraphicFramePr>
        <p:xfrm>
          <a:off x="3089275" y="3652838"/>
          <a:ext cx="828675" cy="463550"/>
        </p:xfrm>
        <a:graphic>
          <a:graphicData uri="http://schemas.openxmlformats.org/presentationml/2006/ole">
            <mc:AlternateContent xmlns:mc="http://schemas.openxmlformats.org/markup-compatibility/2006">
              <mc:Choice xmlns:v="urn:schemas-microsoft-com:vml" Requires="v">
                <p:oleObj spid="_x0000_s15371" name="Equation" r:id="rId9" imgW="431640" imgH="241200" progId="Equation.DSMT4">
                  <p:embed/>
                </p:oleObj>
              </mc:Choice>
              <mc:Fallback>
                <p:oleObj name="Equation" r:id="rId9" imgW="431640" imgH="241200" progId="Equation.DSMT4">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9275" y="3652838"/>
                        <a:ext cx="82867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34" name="Text Box 22">
            <a:extLst>
              <a:ext uri="{FF2B5EF4-FFF2-40B4-BE49-F238E27FC236}">
                <a16:creationId xmlns:a16="http://schemas.microsoft.com/office/drawing/2014/main" id="{022C0D19-40A5-490B-8C0D-5B151B7B85A3}"/>
              </a:ext>
            </a:extLst>
          </p:cNvPr>
          <p:cNvSpPr txBox="1">
            <a:spLocks noChangeArrowheads="1"/>
          </p:cNvSpPr>
          <p:nvPr/>
        </p:nvSpPr>
        <p:spPr bwMode="auto">
          <a:xfrm>
            <a:off x="2895600" y="3352800"/>
            <a:ext cx="381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latin typeface="Times New Roman" panose="02020603050405020304" pitchFamily="18" charset="0"/>
              </a:rPr>
              <a:t>(a)</a:t>
            </a:r>
          </a:p>
        </p:txBody>
      </p:sp>
      <p:sp>
        <p:nvSpPr>
          <p:cNvPr id="13335" name="Text Box 23">
            <a:extLst>
              <a:ext uri="{FF2B5EF4-FFF2-40B4-BE49-F238E27FC236}">
                <a16:creationId xmlns:a16="http://schemas.microsoft.com/office/drawing/2014/main" id="{E4018661-BE9A-4BF3-9504-A0DFC48957D9}"/>
              </a:ext>
            </a:extLst>
          </p:cNvPr>
          <p:cNvSpPr txBox="1">
            <a:spLocks noChangeArrowheads="1"/>
          </p:cNvSpPr>
          <p:nvPr/>
        </p:nvSpPr>
        <p:spPr bwMode="auto">
          <a:xfrm>
            <a:off x="2919413" y="5480050"/>
            <a:ext cx="390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latin typeface="Times New Roman" panose="02020603050405020304" pitchFamily="18" charset="0"/>
              </a:rPr>
              <a:t>(b)</a:t>
            </a:r>
          </a:p>
        </p:txBody>
      </p:sp>
      <p:sp>
        <p:nvSpPr>
          <p:cNvPr id="13336" name="Line 24">
            <a:extLst>
              <a:ext uri="{FF2B5EF4-FFF2-40B4-BE49-F238E27FC236}">
                <a16:creationId xmlns:a16="http://schemas.microsoft.com/office/drawing/2014/main" id="{CA29A1E9-61F3-46CE-8111-4F76C59C07F3}"/>
              </a:ext>
            </a:extLst>
          </p:cNvPr>
          <p:cNvSpPr>
            <a:spLocks noChangeShapeType="1"/>
          </p:cNvSpPr>
          <p:nvPr/>
        </p:nvSpPr>
        <p:spPr bwMode="auto">
          <a:xfrm flipH="1">
            <a:off x="2297113" y="1852613"/>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7" name="Line 25">
            <a:extLst>
              <a:ext uri="{FF2B5EF4-FFF2-40B4-BE49-F238E27FC236}">
                <a16:creationId xmlns:a16="http://schemas.microsoft.com/office/drawing/2014/main" id="{A6687BE6-FF41-498E-BA55-7B26A2E4C381}"/>
              </a:ext>
            </a:extLst>
          </p:cNvPr>
          <p:cNvSpPr>
            <a:spLocks noChangeShapeType="1"/>
          </p:cNvSpPr>
          <p:nvPr/>
        </p:nvSpPr>
        <p:spPr bwMode="auto">
          <a:xfrm flipH="1">
            <a:off x="2298700" y="2579688"/>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8" name="Line 26">
            <a:extLst>
              <a:ext uri="{FF2B5EF4-FFF2-40B4-BE49-F238E27FC236}">
                <a16:creationId xmlns:a16="http://schemas.microsoft.com/office/drawing/2014/main" id="{E5F04BCC-B0FE-486F-B2D4-D7F3FCB09D0D}"/>
              </a:ext>
            </a:extLst>
          </p:cNvPr>
          <p:cNvSpPr>
            <a:spLocks noChangeShapeType="1"/>
          </p:cNvSpPr>
          <p:nvPr/>
        </p:nvSpPr>
        <p:spPr bwMode="auto">
          <a:xfrm>
            <a:off x="2562225" y="4173538"/>
            <a:ext cx="0" cy="838200"/>
          </a:xfrm>
          <a:prstGeom prst="line">
            <a:avLst/>
          </a:prstGeom>
          <a:noFill/>
          <a:ln w="19050">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9" name="Line 27">
            <a:extLst>
              <a:ext uri="{FF2B5EF4-FFF2-40B4-BE49-F238E27FC236}">
                <a16:creationId xmlns:a16="http://schemas.microsoft.com/office/drawing/2014/main" id="{AD5288D6-DC46-47BB-80D4-654BEA8B5052}"/>
              </a:ext>
            </a:extLst>
          </p:cNvPr>
          <p:cNvSpPr>
            <a:spLocks noChangeShapeType="1"/>
          </p:cNvSpPr>
          <p:nvPr/>
        </p:nvSpPr>
        <p:spPr bwMode="auto">
          <a:xfrm>
            <a:off x="2351088" y="4554538"/>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0" name="Line 28">
            <a:extLst>
              <a:ext uri="{FF2B5EF4-FFF2-40B4-BE49-F238E27FC236}">
                <a16:creationId xmlns:a16="http://schemas.microsoft.com/office/drawing/2014/main" id="{8346BA0F-F7C7-440E-BEAD-4D57D363561D}"/>
              </a:ext>
            </a:extLst>
          </p:cNvPr>
          <p:cNvSpPr>
            <a:spLocks noChangeShapeType="1"/>
          </p:cNvSpPr>
          <p:nvPr/>
        </p:nvSpPr>
        <p:spPr bwMode="auto">
          <a:xfrm flipH="1">
            <a:off x="2379663" y="412115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1" name="Line 29">
            <a:extLst>
              <a:ext uri="{FF2B5EF4-FFF2-40B4-BE49-F238E27FC236}">
                <a16:creationId xmlns:a16="http://schemas.microsoft.com/office/drawing/2014/main" id="{0DDC2B3D-3877-49E4-8DA4-CCE9EAA299AF}"/>
              </a:ext>
            </a:extLst>
          </p:cNvPr>
          <p:cNvSpPr>
            <a:spLocks noChangeShapeType="1"/>
          </p:cNvSpPr>
          <p:nvPr/>
        </p:nvSpPr>
        <p:spPr bwMode="auto">
          <a:xfrm flipH="1">
            <a:off x="2346325" y="5094288"/>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2" name="Line 30">
            <a:extLst>
              <a:ext uri="{FF2B5EF4-FFF2-40B4-BE49-F238E27FC236}">
                <a16:creationId xmlns:a16="http://schemas.microsoft.com/office/drawing/2014/main" id="{9A4AFA74-31CA-4162-B82C-56BFAB559644}"/>
              </a:ext>
            </a:extLst>
          </p:cNvPr>
          <p:cNvSpPr>
            <a:spLocks noChangeShapeType="1"/>
          </p:cNvSpPr>
          <p:nvPr/>
        </p:nvSpPr>
        <p:spPr bwMode="auto">
          <a:xfrm>
            <a:off x="3352800" y="2133600"/>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3" name="Text Box 31">
            <a:extLst>
              <a:ext uri="{FF2B5EF4-FFF2-40B4-BE49-F238E27FC236}">
                <a16:creationId xmlns:a16="http://schemas.microsoft.com/office/drawing/2014/main" id="{556AE546-1DEB-4E7A-814B-7906C6A25DDE}"/>
              </a:ext>
            </a:extLst>
          </p:cNvPr>
          <p:cNvSpPr txBox="1">
            <a:spLocks noChangeArrowheads="1"/>
          </p:cNvSpPr>
          <p:nvPr/>
        </p:nvSpPr>
        <p:spPr bwMode="auto">
          <a:xfrm>
            <a:off x="4556125" y="1687513"/>
            <a:ext cx="2498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Defocusing interface</a:t>
            </a:r>
          </a:p>
        </p:txBody>
      </p:sp>
      <p:sp>
        <p:nvSpPr>
          <p:cNvPr id="13344" name="Text Box 32">
            <a:extLst>
              <a:ext uri="{FF2B5EF4-FFF2-40B4-BE49-F238E27FC236}">
                <a16:creationId xmlns:a16="http://schemas.microsoft.com/office/drawing/2014/main" id="{E768A25C-D6DB-48B9-9D5C-3F20962D912B}"/>
              </a:ext>
            </a:extLst>
          </p:cNvPr>
          <p:cNvSpPr txBox="1">
            <a:spLocks noChangeArrowheads="1"/>
          </p:cNvSpPr>
          <p:nvPr/>
        </p:nvSpPr>
        <p:spPr bwMode="auto">
          <a:xfrm>
            <a:off x="4784725" y="4125913"/>
            <a:ext cx="2259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Focusing interface</a:t>
            </a:r>
          </a:p>
        </p:txBody>
      </p:sp>
      <p:graphicFrame>
        <p:nvGraphicFramePr>
          <p:cNvPr id="13345" name="Object 33">
            <a:extLst>
              <a:ext uri="{FF2B5EF4-FFF2-40B4-BE49-F238E27FC236}">
                <a16:creationId xmlns:a16="http://schemas.microsoft.com/office/drawing/2014/main" id="{67FA881B-A005-426B-977A-0B2215903F27}"/>
              </a:ext>
            </a:extLst>
          </p:cNvPr>
          <p:cNvGraphicFramePr>
            <a:graphicFrameLocks noChangeAspect="1"/>
          </p:cNvGraphicFramePr>
          <p:nvPr/>
        </p:nvGraphicFramePr>
        <p:xfrm>
          <a:off x="7315200" y="1676400"/>
          <a:ext cx="990600" cy="438150"/>
        </p:xfrm>
        <a:graphic>
          <a:graphicData uri="http://schemas.openxmlformats.org/presentationml/2006/ole">
            <mc:AlternateContent xmlns:mc="http://schemas.openxmlformats.org/markup-compatibility/2006">
              <mc:Choice xmlns:v="urn:schemas-microsoft-com:vml" Requires="v">
                <p:oleObj spid="_x0000_s15372" name="Equation" r:id="rId10" imgW="545760" imgH="241200" progId="Equation.DSMT4">
                  <p:embed/>
                </p:oleObj>
              </mc:Choice>
              <mc:Fallback>
                <p:oleObj name="Equation" r:id="rId10" imgW="545760" imgH="241200" progId="Equation.DSMT4">
                  <p:embed/>
                  <p:pic>
                    <p:nvPicPr>
                      <p:cNvPr id="0" name="Object 3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15200" y="1676400"/>
                        <a:ext cx="99060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46" name="Object 34">
            <a:extLst>
              <a:ext uri="{FF2B5EF4-FFF2-40B4-BE49-F238E27FC236}">
                <a16:creationId xmlns:a16="http://schemas.microsoft.com/office/drawing/2014/main" id="{76218253-82F0-45EF-B3E8-76AA875EC8CB}"/>
              </a:ext>
            </a:extLst>
          </p:cNvPr>
          <p:cNvGraphicFramePr>
            <a:graphicFrameLocks noChangeAspect="1"/>
          </p:cNvGraphicFramePr>
          <p:nvPr/>
        </p:nvGraphicFramePr>
        <p:xfrm>
          <a:off x="7315200" y="4114800"/>
          <a:ext cx="990600" cy="438150"/>
        </p:xfrm>
        <a:graphic>
          <a:graphicData uri="http://schemas.openxmlformats.org/presentationml/2006/ole">
            <mc:AlternateContent xmlns:mc="http://schemas.openxmlformats.org/markup-compatibility/2006">
              <mc:Choice xmlns:v="urn:schemas-microsoft-com:vml" Requires="v">
                <p:oleObj spid="_x0000_s15373" name="Equation" r:id="rId12" imgW="545760" imgH="241200" progId="Equation.DSMT4">
                  <p:embed/>
                </p:oleObj>
              </mc:Choice>
              <mc:Fallback>
                <p:oleObj name="Equation" r:id="rId12" imgW="545760" imgH="241200" progId="Equation.DSMT4">
                  <p:embed/>
                  <p:pic>
                    <p:nvPicPr>
                      <p:cNvPr id="0" name="Object 3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15200" y="4114800"/>
                        <a:ext cx="99060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5">
            <a:extLst>
              <a:ext uri="{FF2B5EF4-FFF2-40B4-BE49-F238E27FC236}">
                <a16:creationId xmlns:a16="http://schemas.microsoft.com/office/drawing/2014/main" id="{803BA049-4773-416A-8F32-025F67FFA357}"/>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5364" name="Object 4">
            <a:extLst>
              <a:ext uri="{FF2B5EF4-FFF2-40B4-BE49-F238E27FC236}">
                <a16:creationId xmlns:a16="http://schemas.microsoft.com/office/drawing/2014/main" id="{2B7E9B5B-C38C-48E3-B81A-59D89BAA33F2}"/>
              </a:ext>
            </a:extLst>
          </p:cNvPr>
          <p:cNvGraphicFramePr>
            <a:graphicFrameLocks noGrp="1" noChangeAspect="1"/>
          </p:cNvGraphicFramePr>
          <p:nvPr>
            <p:ph idx="4294967295"/>
          </p:nvPr>
        </p:nvGraphicFramePr>
        <p:xfrm>
          <a:off x="3048000" y="3200400"/>
          <a:ext cx="5334000" cy="854075"/>
        </p:xfrm>
        <a:graphic>
          <a:graphicData uri="http://schemas.openxmlformats.org/presentationml/2006/ole">
            <mc:AlternateContent xmlns:mc="http://schemas.openxmlformats.org/markup-compatibility/2006">
              <mc:Choice xmlns:v="urn:schemas-microsoft-com:vml" Requires="v">
                <p:oleObj spid="_x0000_s16399" name="Equation" r:id="rId4" imgW="3174840" imgH="507960" progId="Equation.DSMT4">
                  <p:embed/>
                </p:oleObj>
              </mc:Choice>
              <mc:Fallback>
                <p:oleObj name="Equation" r:id="rId4" imgW="3174840" imgH="50796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3200400"/>
                        <a:ext cx="5334000" cy="85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7" name="Rectangle 7">
            <a:extLst>
              <a:ext uri="{FF2B5EF4-FFF2-40B4-BE49-F238E27FC236}">
                <a16:creationId xmlns:a16="http://schemas.microsoft.com/office/drawing/2014/main" id="{9CA8A777-DBDB-4028-8D41-9FF7877B750D}"/>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5366" name="Object 6">
            <a:extLst>
              <a:ext uri="{FF2B5EF4-FFF2-40B4-BE49-F238E27FC236}">
                <a16:creationId xmlns:a16="http://schemas.microsoft.com/office/drawing/2014/main" id="{16F0F399-FC55-4CAB-A3C3-634D5EE1B024}"/>
              </a:ext>
            </a:extLst>
          </p:cNvPr>
          <p:cNvGraphicFramePr>
            <a:graphicFrameLocks noChangeAspect="1"/>
          </p:cNvGraphicFramePr>
          <p:nvPr/>
        </p:nvGraphicFramePr>
        <p:xfrm>
          <a:off x="762000" y="4267200"/>
          <a:ext cx="7543800" cy="868363"/>
        </p:xfrm>
        <a:graphic>
          <a:graphicData uri="http://schemas.openxmlformats.org/presentationml/2006/ole">
            <mc:AlternateContent xmlns:mc="http://schemas.openxmlformats.org/markup-compatibility/2006">
              <mc:Choice xmlns:v="urn:schemas-microsoft-com:vml" Requires="v">
                <p:oleObj spid="_x0000_s16400" name="Equation" r:id="rId6" imgW="4394160" imgH="507960" progId="Equation.DSMT4">
                  <p:embed/>
                </p:oleObj>
              </mc:Choice>
              <mc:Fallback>
                <p:oleObj name="Equation" r:id="rId6" imgW="4394160" imgH="50796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4267200"/>
                        <a:ext cx="7543800"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368" name="Object 8">
            <a:extLst>
              <a:ext uri="{FF2B5EF4-FFF2-40B4-BE49-F238E27FC236}">
                <a16:creationId xmlns:a16="http://schemas.microsoft.com/office/drawing/2014/main" id="{22E69288-9F76-402C-BF09-82E96DB3EB58}"/>
              </a:ext>
            </a:extLst>
          </p:cNvPr>
          <p:cNvGraphicFramePr>
            <a:graphicFrameLocks noChangeAspect="1"/>
          </p:cNvGraphicFramePr>
          <p:nvPr/>
        </p:nvGraphicFramePr>
        <p:xfrm>
          <a:off x="3505200" y="533400"/>
          <a:ext cx="792163" cy="485775"/>
        </p:xfrm>
        <a:graphic>
          <a:graphicData uri="http://schemas.openxmlformats.org/presentationml/2006/ole">
            <mc:AlternateContent xmlns:mc="http://schemas.openxmlformats.org/markup-compatibility/2006">
              <mc:Choice xmlns:v="urn:schemas-microsoft-com:vml" Requires="v">
                <p:oleObj spid="_x0000_s16401" name="Equation" r:id="rId8" imgW="393480" imgH="241200" progId="Equation.DSMT4">
                  <p:embed/>
                </p:oleObj>
              </mc:Choice>
              <mc:Fallback>
                <p:oleObj name="Equation" r:id="rId8" imgW="393480" imgH="2412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05200" y="533400"/>
                        <a:ext cx="792163"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9" name="Object 9">
            <a:extLst>
              <a:ext uri="{FF2B5EF4-FFF2-40B4-BE49-F238E27FC236}">
                <a16:creationId xmlns:a16="http://schemas.microsoft.com/office/drawing/2014/main" id="{42DA195C-A1B7-42D3-89E9-792FA1E67406}"/>
              </a:ext>
            </a:extLst>
          </p:cNvPr>
          <p:cNvGraphicFramePr>
            <a:graphicFrameLocks noChangeAspect="1"/>
          </p:cNvGraphicFramePr>
          <p:nvPr/>
        </p:nvGraphicFramePr>
        <p:xfrm>
          <a:off x="5715000" y="609600"/>
          <a:ext cx="892175" cy="498475"/>
        </p:xfrm>
        <a:graphic>
          <a:graphicData uri="http://schemas.openxmlformats.org/presentationml/2006/ole">
            <mc:AlternateContent xmlns:mc="http://schemas.openxmlformats.org/markup-compatibility/2006">
              <mc:Choice xmlns:v="urn:schemas-microsoft-com:vml" Requires="v">
                <p:oleObj spid="_x0000_s16402" name="Equation" r:id="rId10" imgW="431640" imgH="241200" progId="Equation.DSMT4">
                  <p:embed/>
                </p:oleObj>
              </mc:Choice>
              <mc:Fallback>
                <p:oleObj name="Equation" r:id="rId10" imgW="431640" imgH="241200" progId="Equation.DSMT4">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15000" y="609600"/>
                        <a:ext cx="8921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71" name="Freeform 11">
            <a:extLst>
              <a:ext uri="{FF2B5EF4-FFF2-40B4-BE49-F238E27FC236}">
                <a16:creationId xmlns:a16="http://schemas.microsoft.com/office/drawing/2014/main" id="{779BF8D1-E247-49D7-9448-525E4F8F0C6B}"/>
              </a:ext>
            </a:extLst>
          </p:cNvPr>
          <p:cNvSpPr>
            <a:spLocks/>
          </p:cNvSpPr>
          <p:nvPr/>
        </p:nvSpPr>
        <p:spPr bwMode="auto">
          <a:xfrm rot="5400000">
            <a:off x="3844132" y="1366043"/>
            <a:ext cx="1123950" cy="63341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72" name="Freeform 12">
            <a:extLst>
              <a:ext uri="{FF2B5EF4-FFF2-40B4-BE49-F238E27FC236}">
                <a16:creationId xmlns:a16="http://schemas.microsoft.com/office/drawing/2014/main" id="{517B06C0-7C17-4435-971A-69C555FADFA5}"/>
              </a:ext>
            </a:extLst>
          </p:cNvPr>
          <p:cNvSpPr>
            <a:spLocks/>
          </p:cNvSpPr>
          <p:nvPr/>
        </p:nvSpPr>
        <p:spPr bwMode="auto">
          <a:xfrm rot="5400000">
            <a:off x="5558632" y="1383506"/>
            <a:ext cx="1123950" cy="63341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74" name="Line 14">
            <a:extLst>
              <a:ext uri="{FF2B5EF4-FFF2-40B4-BE49-F238E27FC236}">
                <a16:creationId xmlns:a16="http://schemas.microsoft.com/office/drawing/2014/main" id="{2274294D-21CA-4D76-A02D-8A861A28B891}"/>
              </a:ext>
            </a:extLst>
          </p:cNvPr>
          <p:cNvSpPr>
            <a:spLocks noChangeShapeType="1"/>
          </p:cNvSpPr>
          <p:nvPr/>
        </p:nvSpPr>
        <p:spPr bwMode="auto">
          <a:xfrm>
            <a:off x="3138488" y="1679575"/>
            <a:ext cx="228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5" name="Line 15">
            <a:extLst>
              <a:ext uri="{FF2B5EF4-FFF2-40B4-BE49-F238E27FC236}">
                <a16:creationId xmlns:a16="http://schemas.microsoft.com/office/drawing/2014/main" id="{392677F3-7750-4B4B-BD52-10B52476D704}"/>
              </a:ext>
            </a:extLst>
          </p:cNvPr>
          <p:cNvSpPr>
            <a:spLocks noChangeShapeType="1"/>
          </p:cNvSpPr>
          <p:nvPr/>
        </p:nvSpPr>
        <p:spPr bwMode="auto">
          <a:xfrm>
            <a:off x="5924550" y="1662113"/>
            <a:ext cx="228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5377" name="Object 17">
            <a:extLst>
              <a:ext uri="{FF2B5EF4-FFF2-40B4-BE49-F238E27FC236}">
                <a16:creationId xmlns:a16="http://schemas.microsoft.com/office/drawing/2014/main" id="{BD7EE5F7-E13F-476F-BEA1-0C56FDA29A14}"/>
              </a:ext>
            </a:extLst>
          </p:cNvPr>
          <p:cNvGraphicFramePr>
            <a:graphicFrameLocks noChangeAspect="1"/>
          </p:cNvGraphicFramePr>
          <p:nvPr/>
        </p:nvGraphicFramePr>
        <p:xfrm>
          <a:off x="3657600" y="2362200"/>
          <a:ext cx="1046163" cy="476250"/>
        </p:xfrm>
        <a:graphic>
          <a:graphicData uri="http://schemas.openxmlformats.org/presentationml/2006/ole">
            <mc:AlternateContent xmlns:mc="http://schemas.openxmlformats.org/markup-compatibility/2006">
              <mc:Choice xmlns:v="urn:schemas-microsoft-com:vml" Requires="v">
                <p:oleObj spid="_x0000_s16403" name="Equation" r:id="rId12" imgW="558720" imgH="253800" progId="Equation.DSMT4">
                  <p:embed/>
                </p:oleObj>
              </mc:Choice>
              <mc:Fallback>
                <p:oleObj name="Equation" r:id="rId12" imgW="558720" imgH="253800" progId="Equation.DSMT4">
                  <p:embed/>
                  <p:pic>
                    <p:nvPicPr>
                      <p:cNvPr id="0" name="Object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657600" y="2362200"/>
                        <a:ext cx="1046163"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79" name="Object 19">
            <a:extLst>
              <a:ext uri="{FF2B5EF4-FFF2-40B4-BE49-F238E27FC236}">
                <a16:creationId xmlns:a16="http://schemas.microsoft.com/office/drawing/2014/main" id="{ED671292-F7D7-4FAA-B0A7-2A8E25CD463F}"/>
              </a:ext>
            </a:extLst>
          </p:cNvPr>
          <p:cNvGraphicFramePr>
            <a:graphicFrameLocks noChangeAspect="1"/>
          </p:cNvGraphicFramePr>
          <p:nvPr/>
        </p:nvGraphicFramePr>
        <p:xfrm>
          <a:off x="6019800" y="2286000"/>
          <a:ext cx="1143000" cy="509588"/>
        </p:xfrm>
        <a:graphic>
          <a:graphicData uri="http://schemas.openxmlformats.org/presentationml/2006/ole">
            <mc:AlternateContent xmlns:mc="http://schemas.openxmlformats.org/markup-compatibility/2006">
              <mc:Choice xmlns:v="urn:schemas-microsoft-com:vml" Requires="v">
                <p:oleObj spid="_x0000_s16404" name="Equation" r:id="rId14" imgW="571320" imgH="253800" progId="Equation.DSMT4">
                  <p:embed/>
                </p:oleObj>
              </mc:Choice>
              <mc:Fallback>
                <p:oleObj name="Equation" r:id="rId14" imgW="571320" imgH="253800" progId="Equation.DSMT4">
                  <p:embed/>
                  <p:pic>
                    <p:nvPicPr>
                      <p:cNvPr id="0" name="Object 1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019800" y="2286000"/>
                        <a:ext cx="1143000"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80" name="Line 20">
            <a:extLst>
              <a:ext uri="{FF2B5EF4-FFF2-40B4-BE49-F238E27FC236}">
                <a16:creationId xmlns:a16="http://schemas.microsoft.com/office/drawing/2014/main" id="{AACB8382-FC60-4AB0-BC1E-C3B104787BC1}"/>
              </a:ext>
            </a:extLst>
          </p:cNvPr>
          <p:cNvSpPr>
            <a:spLocks noChangeShapeType="1"/>
          </p:cNvSpPr>
          <p:nvPr/>
        </p:nvSpPr>
        <p:spPr bwMode="auto">
          <a:xfrm flipV="1">
            <a:off x="1828800" y="1676400"/>
            <a:ext cx="5311775" cy="158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1" name="Line 21">
            <a:extLst>
              <a:ext uri="{FF2B5EF4-FFF2-40B4-BE49-F238E27FC236}">
                <a16:creationId xmlns:a16="http://schemas.microsoft.com/office/drawing/2014/main" id="{56207609-27B5-435C-887F-7CE65275D4FA}"/>
              </a:ext>
            </a:extLst>
          </p:cNvPr>
          <p:cNvSpPr>
            <a:spLocks noChangeShapeType="1"/>
          </p:cNvSpPr>
          <p:nvPr/>
        </p:nvSpPr>
        <p:spPr bwMode="auto">
          <a:xfrm flipV="1">
            <a:off x="4821238" y="547688"/>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5382" name="Object 22">
            <a:extLst>
              <a:ext uri="{FF2B5EF4-FFF2-40B4-BE49-F238E27FC236}">
                <a16:creationId xmlns:a16="http://schemas.microsoft.com/office/drawing/2014/main" id="{DD322383-9007-4B5F-AF28-C4CC31D8D7C4}"/>
              </a:ext>
            </a:extLst>
          </p:cNvPr>
          <p:cNvGraphicFramePr>
            <a:graphicFrameLocks noChangeAspect="1"/>
          </p:cNvGraphicFramePr>
          <p:nvPr/>
        </p:nvGraphicFramePr>
        <p:xfrm>
          <a:off x="4708525" y="165100"/>
          <a:ext cx="306388" cy="330200"/>
        </p:xfrm>
        <a:graphic>
          <a:graphicData uri="http://schemas.openxmlformats.org/presentationml/2006/ole">
            <mc:AlternateContent xmlns:mc="http://schemas.openxmlformats.org/markup-compatibility/2006">
              <mc:Choice xmlns:v="urn:schemas-microsoft-com:vml" Requires="v">
                <p:oleObj spid="_x0000_s16405" name="Equation" r:id="rId16" imgW="152280" imgH="164880" progId="Equation.DSMT4">
                  <p:embed/>
                </p:oleObj>
              </mc:Choice>
              <mc:Fallback>
                <p:oleObj name="Equation" r:id="rId16" imgW="152280" imgH="164880" progId="Equation.DSMT4">
                  <p:embed/>
                  <p:pic>
                    <p:nvPicPr>
                      <p:cNvPr id="0" name="Object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708525" y="165100"/>
                        <a:ext cx="306388"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83" name="Line 23">
            <a:extLst>
              <a:ext uri="{FF2B5EF4-FFF2-40B4-BE49-F238E27FC236}">
                <a16:creationId xmlns:a16="http://schemas.microsoft.com/office/drawing/2014/main" id="{2A056885-A595-499F-8DC9-9435DC08919A}"/>
              </a:ext>
            </a:extLst>
          </p:cNvPr>
          <p:cNvSpPr>
            <a:spLocks noChangeShapeType="1"/>
          </p:cNvSpPr>
          <p:nvPr/>
        </p:nvSpPr>
        <p:spPr bwMode="auto">
          <a:xfrm flipH="1">
            <a:off x="4800600" y="933450"/>
            <a:ext cx="20638" cy="1581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4" name="Arc 24">
            <a:extLst>
              <a:ext uri="{FF2B5EF4-FFF2-40B4-BE49-F238E27FC236}">
                <a16:creationId xmlns:a16="http://schemas.microsoft.com/office/drawing/2014/main" id="{F713715F-F062-49A6-9B7D-3D841E5179A5}"/>
              </a:ext>
            </a:extLst>
          </p:cNvPr>
          <p:cNvSpPr>
            <a:spLocks/>
          </p:cNvSpPr>
          <p:nvPr/>
        </p:nvSpPr>
        <p:spPr bwMode="auto">
          <a:xfrm rot="13471978">
            <a:off x="4495800" y="1066800"/>
            <a:ext cx="1506538" cy="13843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5" name="Line 25">
            <a:extLst>
              <a:ext uri="{FF2B5EF4-FFF2-40B4-BE49-F238E27FC236}">
                <a16:creationId xmlns:a16="http://schemas.microsoft.com/office/drawing/2014/main" id="{CD70A82F-304F-4BE7-B3C9-7861BA7A19D7}"/>
              </a:ext>
            </a:extLst>
          </p:cNvPr>
          <p:cNvSpPr>
            <a:spLocks noChangeShapeType="1"/>
          </p:cNvSpPr>
          <p:nvPr/>
        </p:nvSpPr>
        <p:spPr bwMode="auto">
          <a:xfrm>
            <a:off x="2971800" y="990600"/>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6" name="Line 26">
            <a:extLst>
              <a:ext uri="{FF2B5EF4-FFF2-40B4-BE49-F238E27FC236}">
                <a16:creationId xmlns:a16="http://schemas.microsoft.com/office/drawing/2014/main" id="{69776675-CBA5-4636-9EDA-EC28041B4361}"/>
              </a:ext>
            </a:extLst>
          </p:cNvPr>
          <p:cNvSpPr>
            <a:spLocks noChangeShapeType="1"/>
          </p:cNvSpPr>
          <p:nvPr/>
        </p:nvSpPr>
        <p:spPr bwMode="auto">
          <a:xfrm>
            <a:off x="5715000" y="10668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7" name="Text Box 27">
            <a:extLst>
              <a:ext uri="{FF2B5EF4-FFF2-40B4-BE49-F238E27FC236}">
                <a16:creationId xmlns:a16="http://schemas.microsoft.com/office/drawing/2014/main" id="{41377C1C-308A-437B-B8F8-76794074FDF6}"/>
              </a:ext>
            </a:extLst>
          </p:cNvPr>
          <p:cNvSpPr txBox="1">
            <a:spLocks noChangeArrowheads="1"/>
          </p:cNvSpPr>
          <p:nvPr/>
        </p:nvSpPr>
        <p:spPr bwMode="auto">
          <a:xfrm>
            <a:off x="7162800" y="1752600"/>
            <a:ext cx="296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z</a:t>
            </a:r>
          </a:p>
        </p:txBody>
      </p:sp>
      <p:sp>
        <p:nvSpPr>
          <p:cNvPr id="15389" name="Line 29">
            <a:extLst>
              <a:ext uri="{FF2B5EF4-FFF2-40B4-BE49-F238E27FC236}">
                <a16:creationId xmlns:a16="http://schemas.microsoft.com/office/drawing/2014/main" id="{B9973061-7D11-449F-98E3-7EFDFF8A7E4F}"/>
              </a:ext>
            </a:extLst>
          </p:cNvPr>
          <p:cNvSpPr>
            <a:spLocks noChangeShapeType="1"/>
          </p:cNvSpPr>
          <p:nvPr/>
        </p:nvSpPr>
        <p:spPr bwMode="auto">
          <a:xfrm flipV="1">
            <a:off x="2971800" y="2281238"/>
            <a:ext cx="1060450" cy="476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0" name="Line 30">
            <a:extLst>
              <a:ext uri="{FF2B5EF4-FFF2-40B4-BE49-F238E27FC236}">
                <a16:creationId xmlns:a16="http://schemas.microsoft.com/office/drawing/2014/main" id="{E09AF5A1-5FA9-4BA8-A79A-7A3688E567E0}"/>
              </a:ext>
            </a:extLst>
          </p:cNvPr>
          <p:cNvSpPr>
            <a:spLocks noChangeShapeType="1"/>
          </p:cNvSpPr>
          <p:nvPr/>
        </p:nvSpPr>
        <p:spPr bwMode="auto">
          <a:xfrm>
            <a:off x="4038600" y="1066800"/>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1" name="Freeform 31">
            <a:extLst>
              <a:ext uri="{FF2B5EF4-FFF2-40B4-BE49-F238E27FC236}">
                <a16:creationId xmlns:a16="http://schemas.microsoft.com/office/drawing/2014/main" id="{F644D4DD-1DAD-4DD9-9CA3-452394E4406E}"/>
              </a:ext>
            </a:extLst>
          </p:cNvPr>
          <p:cNvSpPr>
            <a:spLocks/>
          </p:cNvSpPr>
          <p:nvPr/>
        </p:nvSpPr>
        <p:spPr bwMode="auto">
          <a:xfrm rot="5400000">
            <a:off x="2769394" y="1388269"/>
            <a:ext cx="1123950" cy="633412"/>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ap="flat" cmpd="sng">
            <a:solidFill>
              <a:srgbClr val="0000FF"/>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92" name="Line 32">
            <a:extLst>
              <a:ext uri="{FF2B5EF4-FFF2-40B4-BE49-F238E27FC236}">
                <a16:creationId xmlns:a16="http://schemas.microsoft.com/office/drawing/2014/main" id="{3C22581D-7B39-49D2-8D19-6A58F39C0633}"/>
              </a:ext>
            </a:extLst>
          </p:cNvPr>
          <p:cNvSpPr>
            <a:spLocks noChangeShapeType="1"/>
          </p:cNvSpPr>
          <p:nvPr/>
        </p:nvSpPr>
        <p:spPr bwMode="auto">
          <a:xfrm>
            <a:off x="4800600" y="2209800"/>
            <a:ext cx="914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5393" name="Object 33">
            <a:extLst>
              <a:ext uri="{FF2B5EF4-FFF2-40B4-BE49-F238E27FC236}">
                <a16:creationId xmlns:a16="http://schemas.microsoft.com/office/drawing/2014/main" id="{A27E77C7-6C5F-47C9-B7C6-B0A4AC90A4C4}"/>
              </a:ext>
            </a:extLst>
          </p:cNvPr>
          <p:cNvGraphicFramePr>
            <a:graphicFrameLocks noChangeAspect="1"/>
          </p:cNvGraphicFramePr>
          <p:nvPr/>
        </p:nvGraphicFramePr>
        <p:xfrm>
          <a:off x="3200400" y="2362200"/>
          <a:ext cx="263525" cy="395288"/>
        </p:xfrm>
        <a:graphic>
          <a:graphicData uri="http://schemas.openxmlformats.org/presentationml/2006/ole">
            <mc:AlternateContent xmlns:mc="http://schemas.openxmlformats.org/markup-compatibility/2006">
              <mc:Choice xmlns:v="urn:schemas-microsoft-com:vml" Requires="v">
                <p:oleObj spid="_x0000_s16406" name="Equation" r:id="rId18" imgW="152280" imgH="228600" progId="Equation.DSMT4">
                  <p:embed/>
                </p:oleObj>
              </mc:Choice>
              <mc:Fallback>
                <p:oleObj name="Equation" r:id="rId18" imgW="152280" imgH="228600" progId="Equation.DSMT4">
                  <p:embed/>
                  <p:pic>
                    <p:nvPicPr>
                      <p:cNvPr id="0" name="Object 3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00400" y="2362200"/>
                        <a:ext cx="26352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94" name="Object 34">
            <a:extLst>
              <a:ext uri="{FF2B5EF4-FFF2-40B4-BE49-F238E27FC236}">
                <a16:creationId xmlns:a16="http://schemas.microsoft.com/office/drawing/2014/main" id="{0A5B5A51-870F-4EEB-A7ED-1F8117FE8E41}"/>
              </a:ext>
            </a:extLst>
          </p:cNvPr>
          <p:cNvGraphicFramePr>
            <a:graphicFrameLocks noChangeAspect="1"/>
          </p:cNvGraphicFramePr>
          <p:nvPr/>
        </p:nvGraphicFramePr>
        <p:xfrm>
          <a:off x="5246688" y="2286000"/>
          <a:ext cx="285750" cy="395288"/>
        </p:xfrm>
        <a:graphic>
          <a:graphicData uri="http://schemas.openxmlformats.org/presentationml/2006/ole">
            <mc:AlternateContent xmlns:mc="http://schemas.openxmlformats.org/markup-compatibility/2006">
              <mc:Choice xmlns:v="urn:schemas-microsoft-com:vml" Requires="v">
                <p:oleObj spid="_x0000_s16407" name="Equation" r:id="rId20" imgW="164880" imgH="228600" progId="Equation.DSMT4">
                  <p:embed/>
                </p:oleObj>
              </mc:Choice>
              <mc:Fallback>
                <p:oleObj name="Equation" r:id="rId20" imgW="164880" imgH="228600" progId="Equation.DSMT4">
                  <p:embed/>
                  <p:pic>
                    <p:nvPicPr>
                      <p:cNvPr id="0" name="Object 3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246688" y="2286000"/>
                        <a:ext cx="28575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96" name="Object 36">
            <a:extLst>
              <a:ext uri="{FF2B5EF4-FFF2-40B4-BE49-F238E27FC236}">
                <a16:creationId xmlns:a16="http://schemas.microsoft.com/office/drawing/2014/main" id="{24AA40EE-881E-44D0-A294-1499C473E2B4}"/>
              </a:ext>
            </a:extLst>
          </p:cNvPr>
          <p:cNvGraphicFramePr>
            <a:graphicFrameLocks noChangeAspect="1"/>
          </p:cNvGraphicFramePr>
          <p:nvPr/>
        </p:nvGraphicFramePr>
        <p:xfrm>
          <a:off x="4876800" y="1295400"/>
          <a:ext cx="307975" cy="395288"/>
        </p:xfrm>
        <a:graphic>
          <a:graphicData uri="http://schemas.openxmlformats.org/presentationml/2006/ole">
            <mc:AlternateContent xmlns:mc="http://schemas.openxmlformats.org/markup-compatibility/2006">
              <mc:Choice xmlns:v="urn:schemas-microsoft-com:vml" Requires="v">
                <p:oleObj spid="_x0000_s16408" name="Equation" r:id="rId22" imgW="177480" imgH="228600" progId="Equation.DSMT4">
                  <p:embed/>
                </p:oleObj>
              </mc:Choice>
              <mc:Fallback>
                <p:oleObj name="Equation" r:id="rId22" imgW="177480" imgH="228600" progId="Equation.DSMT4">
                  <p:embed/>
                  <p:pic>
                    <p:nvPicPr>
                      <p:cNvPr id="0" name="Object 36"/>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76800" y="1295400"/>
                        <a:ext cx="30797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98" name="Rectangle 38">
            <a:extLst>
              <a:ext uri="{FF2B5EF4-FFF2-40B4-BE49-F238E27FC236}">
                <a16:creationId xmlns:a16="http://schemas.microsoft.com/office/drawing/2014/main" id="{259D4EAA-931B-4EF4-BB39-68D05E210EA8}"/>
              </a:ext>
            </a:extLst>
          </p:cNvPr>
          <p:cNvSpPr>
            <a:spLocks noChangeArrowheads="1"/>
          </p:cNvSpPr>
          <p:nvPr/>
        </p:nvSpPr>
        <p:spPr bwMode="auto">
          <a:xfrm>
            <a:off x="0" y="30622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5397" name="Object 37">
            <a:extLst>
              <a:ext uri="{FF2B5EF4-FFF2-40B4-BE49-F238E27FC236}">
                <a16:creationId xmlns:a16="http://schemas.microsoft.com/office/drawing/2014/main" id="{6BEB812F-6077-4900-94CB-A79632038BFD}"/>
              </a:ext>
            </a:extLst>
          </p:cNvPr>
          <p:cNvGraphicFramePr>
            <a:graphicFrameLocks noChangeAspect="1"/>
          </p:cNvGraphicFramePr>
          <p:nvPr/>
        </p:nvGraphicFramePr>
        <p:xfrm>
          <a:off x="4419600" y="5334000"/>
          <a:ext cx="3048000" cy="1108075"/>
        </p:xfrm>
        <a:graphic>
          <a:graphicData uri="http://schemas.openxmlformats.org/presentationml/2006/ole">
            <mc:AlternateContent xmlns:mc="http://schemas.openxmlformats.org/markup-compatibility/2006">
              <mc:Choice xmlns:v="urn:schemas-microsoft-com:vml" Requires="v">
                <p:oleObj spid="_x0000_s16409" name="Equation" r:id="rId24" imgW="1981080" imgH="723600" progId="Equation.DSMT4">
                  <p:embed/>
                </p:oleObj>
              </mc:Choice>
              <mc:Fallback>
                <p:oleObj name="Equation" r:id="rId24" imgW="1981080" imgH="723600" progId="Equation.DSMT4">
                  <p:embed/>
                  <p:pic>
                    <p:nvPicPr>
                      <p:cNvPr id="0" name="Object 3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419600" y="5334000"/>
                        <a:ext cx="3048000" cy="1108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399" name="Object 39">
            <a:extLst>
              <a:ext uri="{FF2B5EF4-FFF2-40B4-BE49-F238E27FC236}">
                <a16:creationId xmlns:a16="http://schemas.microsoft.com/office/drawing/2014/main" id="{C150057F-B2AB-442D-9C69-F959947AC253}"/>
              </a:ext>
            </a:extLst>
          </p:cNvPr>
          <p:cNvGraphicFramePr>
            <a:graphicFrameLocks noChangeAspect="1"/>
          </p:cNvGraphicFramePr>
          <p:nvPr/>
        </p:nvGraphicFramePr>
        <p:xfrm>
          <a:off x="1524000" y="5486400"/>
          <a:ext cx="2286000" cy="457200"/>
        </p:xfrm>
        <a:graphic>
          <a:graphicData uri="http://schemas.openxmlformats.org/presentationml/2006/ole">
            <mc:AlternateContent xmlns:mc="http://schemas.openxmlformats.org/markup-compatibility/2006">
              <mc:Choice xmlns:v="urn:schemas-microsoft-com:vml" Requires="v">
                <p:oleObj spid="_x0000_s16410" name="Equation" r:id="rId26" imgW="1269720" imgH="253800" progId="Equation.DSMT4">
                  <p:embed/>
                </p:oleObj>
              </mc:Choice>
              <mc:Fallback>
                <p:oleObj name="Equation" r:id="rId26" imgW="1269720" imgH="253800" progId="Equation.DSMT4">
                  <p:embed/>
                  <p:pic>
                    <p:nvPicPr>
                      <p:cNvPr id="0" name="Object 39"/>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524000" y="5486400"/>
                        <a:ext cx="2286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400" name="Text Box 40">
            <a:extLst>
              <a:ext uri="{FF2B5EF4-FFF2-40B4-BE49-F238E27FC236}">
                <a16:creationId xmlns:a16="http://schemas.microsoft.com/office/drawing/2014/main" id="{4DC1CC60-6A55-41E9-B8AE-25C6833BD478}"/>
              </a:ext>
            </a:extLst>
          </p:cNvPr>
          <p:cNvSpPr txBox="1">
            <a:spLocks noChangeArrowheads="1"/>
          </p:cNvSpPr>
          <p:nvPr/>
        </p:nvSpPr>
        <p:spPr bwMode="auto">
          <a:xfrm>
            <a:off x="2590800" y="1295400"/>
            <a:ext cx="325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0</a:t>
            </a:r>
          </a:p>
        </p:txBody>
      </p:sp>
      <p:graphicFrame>
        <p:nvGraphicFramePr>
          <p:cNvPr id="15401" name="Object 41">
            <a:extLst>
              <a:ext uri="{FF2B5EF4-FFF2-40B4-BE49-F238E27FC236}">
                <a16:creationId xmlns:a16="http://schemas.microsoft.com/office/drawing/2014/main" id="{43471159-5A29-4F94-A512-ACE0DBF8F3D8}"/>
              </a:ext>
            </a:extLst>
          </p:cNvPr>
          <p:cNvGraphicFramePr>
            <a:graphicFrameLocks noChangeAspect="1"/>
          </p:cNvGraphicFramePr>
          <p:nvPr/>
        </p:nvGraphicFramePr>
        <p:xfrm>
          <a:off x="582613" y="3429000"/>
          <a:ext cx="2035175" cy="457200"/>
        </p:xfrm>
        <a:graphic>
          <a:graphicData uri="http://schemas.openxmlformats.org/presentationml/2006/ole">
            <mc:AlternateContent xmlns:mc="http://schemas.openxmlformats.org/markup-compatibility/2006">
              <mc:Choice xmlns:v="urn:schemas-microsoft-com:vml" Requires="v">
                <p:oleObj spid="_x0000_s16411" name="Equation" r:id="rId28" imgW="1130040" imgH="253800" progId="Equation.DSMT4">
                  <p:embed/>
                </p:oleObj>
              </mc:Choice>
              <mc:Fallback>
                <p:oleObj name="Equation" r:id="rId28" imgW="1130040" imgH="253800" progId="Equation.DSMT4">
                  <p:embed/>
                  <p:pic>
                    <p:nvPicPr>
                      <p:cNvPr id="0" name="Object 41"/>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82613" y="3429000"/>
                        <a:ext cx="20351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Freeform 5">
            <a:extLst>
              <a:ext uri="{FF2B5EF4-FFF2-40B4-BE49-F238E27FC236}">
                <a16:creationId xmlns:a16="http://schemas.microsoft.com/office/drawing/2014/main" id="{E55B6DB8-4D88-4A88-A60B-4853D0C296F5}"/>
              </a:ext>
            </a:extLst>
          </p:cNvPr>
          <p:cNvSpPr>
            <a:spLocks/>
          </p:cNvSpPr>
          <p:nvPr/>
        </p:nvSpPr>
        <p:spPr bwMode="auto">
          <a:xfrm rot="5400000">
            <a:off x="3031332" y="1643856"/>
            <a:ext cx="1123950" cy="63341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54" name="Line 6">
            <a:extLst>
              <a:ext uri="{FF2B5EF4-FFF2-40B4-BE49-F238E27FC236}">
                <a16:creationId xmlns:a16="http://schemas.microsoft.com/office/drawing/2014/main" id="{6645595F-0C0D-4B7F-AC8F-068304AA9DAA}"/>
              </a:ext>
            </a:extLst>
          </p:cNvPr>
          <p:cNvSpPr>
            <a:spLocks noChangeShapeType="1"/>
          </p:cNvSpPr>
          <p:nvPr/>
        </p:nvSpPr>
        <p:spPr bwMode="auto">
          <a:xfrm>
            <a:off x="4648200" y="1169988"/>
            <a:ext cx="0" cy="1524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5" name="Line 7">
            <a:extLst>
              <a:ext uri="{FF2B5EF4-FFF2-40B4-BE49-F238E27FC236}">
                <a16:creationId xmlns:a16="http://schemas.microsoft.com/office/drawing/2014/main" id="{327342D7-3E7C-458E-9C19-7C52E50875E3}"/>
              </a:ext>
            </a:extLst>
          </p:cNvPr>
          <p:cNvSpPr>
            <a:spLocks noChangeShapeType="1"/>
          </p:cNvSpPr>
          <p:nvPr/>
        </p:nvSpPr>
        <p:spPr bwMode="auto">
          <a:xfrm>
            <a:off x="3276600" y="2617788"/>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6" name="Line 8">
            <a:extLst>
              <a:ext uri="{FF2B5EF4-FFF2-40B4-BE49-F238E27FC236}">
                <a16:creationId xmlns:a16="http://schemas.microsoft.com/office/drawing/2014/main" id="{AEF393F5-0847-477F-A7ED-2C530DC265F5}"/>
              </a:ext>
            </a:extLst>
          </p:cNvPr>
          <p:cNvSpPr>
            <a:spLocks noChangeShapeType="1"/>
          </p:cNvSpPr>
          <p:nvPr/>
        </p:nvSpPr>
        <p:spPr bwMode="auto">
          <a:xfrm>
            <a:off x="4648200" y="2770188"/>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7" name="Line 9">
            <a:extLst>
              <a:ext uri="{FF2B5EF4-FFF2-40B4-BE49-F238E27FC236}">
                <a16:creationId xmlns:a16="http://schemas.microsoft.com/office/drawing/2014/main" id="{D40197D6-7769-4B55-A6CD-2E9B2F13E75B}"/>
              </a:ext>
            </a:extLst>
          </p:cNvPr>
          <p:cNvSpPr>
            <a:spLocks noChangeShapeType="1"/>
          </p:cNvSpPr>
          <p:nvPr/>
        </p:nvSpPr>
        <p:spPr bwMode="auto">
          <a:xfrm>
            <a:off x="3276600" y="2922588"/>
            <a:ext cx="13716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7658" name="Object 10">
            <a:extLst>
              <a:ext uri="{FF2B5EF4-FFF2-40B4-BE49-F238E27FC236}">
                <a16:creationId xmlns:a16="http://schemas.microsoft.com/office/drawing/2014/main" id="{E0B3FB9F-BE77-4AA0-9179-88954933D61B}"/>
              </a:ext>
            </a:extLst>
          </p:cNvPr>
          <p:cNvGraphicFramePr>
            <a:graphicFrameLocks noChangeAspect="1"/>
          </p:cNvGraphicFramePr>
          <p:nvPr/>
        </p:nvGraphicFramePr>
        <p:xfrm>
          <a:off x="3810000" y="2998788"/>
          <a:ext cx="254000" cy="381000"/>
        </p:xfrm>
        <a:graphic>
          <a:graphicData uri="http://schemas.openxmlformats.org/presentationml/2006/ole">
            <mc:AlternateContent xmlns:mc="http://schemas.openxmlformats.org/markup-compatibility/2006">
              <mc:Choice xmlns:v="urn:schemas-microsoft-com:vml" Requires="v">
                <p:oleObj spid="_x0000_s17417" name="Equation" r:id="rId4" imgW="152280" imgH="228600" progId="Equation.DSMT4">
                  <p:embed/>
                </p:oleObj>
              </mc:Choice>
              <mc:Fallback>
                <p:oleObj name="Equation" r:id="rId4" imgW="152280" imgH="22860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2998788"/>
                        <a:ext cx="2540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9" name="Freeform 11">
            <a:extLst>
              <a:ext uri="{FF2B5EF4-FFF2-40B4-BE49-F238E27FC236}">
                <a16:creationId xmlns:a16="http://schemas.microsoft.com/office/drawing/2014/main" id="{3CD24BC8-FD7B-4C69-BFF3-A1A68F17D5E7}"/>
              </a:ext>
            </a:extLst>
          </p:cNvPr>
          <p:cNvSpPr>
            <a:spLocks/>
          </p:cNvSpPr>
          <p:nvPr/>
        </p:nvSpPr>
        <p:spPr bwMode="auto">
          <a:xfrm rot="5400000">
            <a:off x="5007769" y="1697832"/>
            <a:ext cx="1227137" cy="533400"/>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60" name="Line 12">
            <a:extLst>
              <a:ext uri="{FF2B5EF4-FFF2-40B4-BE49-F238E27FC236}">
                <a16:creationId xmlns:a16="http://schemas.microsoft.com/office/drawing/2014/main" id="{68E18FE9-97FB-47DA-99DE-B1058CB7D23B}"/>
              </a:ext>
            </a:extLst>
          </p:cNvPr>
          <p:cNvSpPr>
            <a:spLocks noChangeShapeType="1"/>
          </p:cNvSpPr>
          <p:nvPr/>
        </p:nvSpPr>
        <p:spPr bwMode="auto">
          <a:xfrm>
            <a:off x="3276600" y="1966913"/>
            <a:ext cx="28956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1" name="Line 13">
            <a:extLst>
              <a:ext uri="{FF2B5EF4-FFF2-40B4-BE49-F238E27FC236}">
                <a16:creationId xmlns:a16="http://schemas.microsoft.com/office/drawing/2014/main" id="{D9CBF1D5-44B1-4BED-8632-FCE7E15C6EF9}"/>
              </a:ext>
            </a:extLst>
          </p:cNvPr>
          <p:cNvSpPr>
            <a:spLocks noChangeShapeType="1"/>
          </p:cNvSpPr>
          <p:nvPr/>
        </p:nvSpPr>
        <p:spPr bwMode="auto">
          <a:xfrm>
            <a:off x="5334000" y="2693988"/>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2" name="Line 14">
            <a:extLst>
              <a:ext uri="{FF2B5EF4-FFF2-40B4-BE49-F238E27FC236}">
                <a16:creationId xmlns:a16="http://schemas.microsoft.com/office/drawing/2014/main" id="{01128798-F82D-4FF3-8157-4DB597003468}"/>
              </a:ext>
            </a:extLst>
          </p:cNvPr>
          <p:cNvSpPr>
            <a:spLocks noChangeShapeType="1"/>
          </p:cNvSpPr>
          <p:nvPr/>
        </p:nvSpPr>
        <p:spPr bwMode="auto">
          <a:xfrm>
            <a:off x="4648200" y="2922588"/>
            <a:ext cx="685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7663" name="Object 15">
            <a:extLst>
              <a:ext uri="{FF2B5EF4-FFF2-40B4-BE49-F238E27FC236}">
                <a16:creationId xmlns:a16="http://schemas.microsoft.com/office/drawing/2014/main" id="{1F06A97F-12FC-4912-9D3A-334B6DB39E5D}"/>
              </a:ext>
            </a:extLst>
          </p:cNvPr>
          <p:cNvGraphicFramePr>
            <a:graphicFrameLocks noChangeAspect="1"/>
          </p:cNvGraphicFramePr>
          <p:nvPr/>
        </p:nvGraphicFramePr>
        <p:xfrm>
          <a:off x="4867275" y="2998788"/>
          <a:ext cx="274638" cy="381000"/>
        </p:xfrm>
        <a:graphic>
          <a:graphicData uri="http://schemas.openxmlformats.org/presentationml/2006/ole">
            <mc:AlternateContent xmlns:mc="http://schemas.openxmlformats.org/markup-compatibility/2006">
              <mc:Choice xmlns:v="urn:schemas-microsoft-com:vml" Requires="v">
                <p:oleObj spid="_x0000_s17418" name="Equation" r:id="rId6" imgW="164880" imgH="228600" progId="Equation.DSMT4">
                  <p:embed/>
                </p:oleObj>
              </mc:Choice>
              <mc:Fallback>
                <p:oleObj name="Equation" r:id="rId6" imgW="164880" imgH="228600" progId="Equation.DSMT4">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67275" y="2998788"/>
                        <a:ext cx="27463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64" name="Object 16">
            <a:extLst>
              <a:ext uri="{FF2B5EF4-FFF2-40B4-BE49-F238E27FC236}">
                <a16:creationId xmlns:a16="http://schemas.microsoft.com/office/drawing/2014/main" id="{4D6273D0-0544-4EDC-8CD4-3E5C67064C16}"/>
              </a:ext>
            </a:extLst>
          </p:cNvPr>
          <p:cNvGraphicFramePr>
            <a:graphicFrameLocks noChangeAspect="1"/>
          </p:cNvGraphicFramePr>
          <p:nvPr/>
        </p:nvGraphicFramePr>
        <p:xfrm>
          <a:off x="3676650" y="958850"/>
          <a:ext cx="647700" cy="374650"/>
        </p:xfrm>
        <a:graphic>
          <a:graphicData uri="http://schemas.openxmlformats.org/presentationml/2006/ole">
            <mc:AlternateContent xmlns:mc="http://schemas.openxmlformats.org/markup-compatibility/2006">
              <mc:Choice xmlns:v="urn:schemas-microsoft-com:vml" Requires="v">
                <p:oleObj spid="_x0000_s17419" name="Equation" r:id="rId8" imgW="419040" imgH="241200" progId="Equation.DSMT4">
                  <p:embed/>
                </p:oleObj>
              </mc:Choice>
              <mc:Fallback>
                <p:oleObj name="Equation" r:id="rId8" imgW="419040" imgH="241200" progId="Equation.DSMT4">
                  <p:embed/>
                  <p:pic>
                    <p:nvPicPr>
                      <p:cNvPr id="0" name="Object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76650" y="958850"/>
                        <a:ext cx="647700"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65" name="Object 17">
            <a:extLst>
              <a:ext uri="{FF2B5EF4-FFF2-40B4-BE49-F238E27FC236}">
                <a16:creationId xmlns:a16="http://schemas.microsoft.com/office/drawing/2014/main" id="{30C957B1-FECD-4AF0-B73F-850D9ABC1B42}"/>
              </a:ext>
            </a:extLst>
          </p:cNvPr>
          <p:cNvGraphicFramePr>
            <a:graphicFrameLocks noChangeAspect="1"/>
          </p:cNvGraphicFramePr>
          <p:nvPr/>
        </p:nvGraphicFramePr>
        <p:xfrm>
          <a:off x="5011738" y="993775"/>
          <a:ext cx="673100" cy="366713"/>
        </p:xfrm>
        <a:graphic>
          <a:graphicData uri="http://schemas.openxmlformats.org/presentationml/2006/ole">
            <mc:AlternateContent xmlns:mc="http://schemas.openxmlformats.org/markup-compatibility/2006">
              <mc:Choice xmlns:v="urn:schemas-microsoft-com:vml" Requires="v">
                <p:oleObj spid="_x0000_s17420" name="Equation" r:id="rId10" imgW="444240" imgH="241200" progId="Equation.DSMT4">
                  <p:embed/>
                </p:oleObj>
              </mc:Choice>
              <mc:Fallback>
                <p:oleObj name="Equation" r:id="rId10" imgW="444240" imgH="241200" progId="Equation.DSMT4">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11738" y="993775"/>
                        <a:ext cx="6731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66" name="Text Box 18">
            <a:extLst>
              <a:ext uri="{FF2B5EF4-FFF2-40B4-BE49-F238E27FC236}">
                <a16:creationId xmlns:a16="http://schemas.microsoft.com/office/drawing/2014/main" id="{379E1BDA-468B-4A73-AB99-217967A16899}"/>
              </a:ext>
            </a:extLst>
          </p:cNvPr>
          <p:cNvSpPr txBox="1">
            <a:spLocks noChangeArrowheads="1"/>
          </p:cNvSpPr>
          <p:nvPr/>
        </p:nvSpPr>
        <p:spPr bwMode="auto">
          <a:xfrm>
            <a:off x="2879725" y="163513"/>
            <a:ext cx="41306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Gaussian beam transmitted through a planar interface</a:t>
            </a:r>
          </a:p>
        </p:txBody>
      </p:sp>
      <p:graphicFrame>
        <p:nvGraphicFramePr>
          <p:cNvPr id="27667" name="Object 19">
            <a:extLst>
              <a:ext uri="{FF2B5EF4-FFF2-40B4-BE49-F238E27FC236}">
                <a16:creationId xmlns:a16="http://schemas.microsoft.com/office/drawing/2014/main" id="{A5B4D5F8-4639-479D-8A4B-A81AA0A582F1}"/>
              </a:ext>
            </a:extLst>
          </p:cNvPr>
          <p:cNvGraphicFramePr>
            <a:graphicFrameLocks noChangeAspect="1"/>
          </p:cNvGraphicFramePr>
          <p:nvPr/>
        </p:nvGraphicFramePr>
        <p:xfrm>
          <a:off x="1190625" y="3581400"/>
          <a:ext cx="6762750" cy="854075"/>
        </p:xfrm>
        <a:graphic>
          <a:graphicData uri="http://schemas.openxmlformats.org/presentationml/2006/ole">
            <mc:AlternateContent xmlns:mc="http://schemas.openxmlformats.org/markup-compatibility/2006">
              <mc:Choice xmlns:v="urn:schemas-microsoft-com:vml" Requires="v">
                <p:oleObj spid="_x0000_s17421" name="Equation" r:id="rId12" imgW="4025880" imgH="507960" progId="Equation.DSMT4">
                  <p:embed/>
                </p:oleObj>
              </mc:Choice>
              <mc:Fallback>
                <p:oleObj name="Equation" r:id="rId12" imgW="4025880" imgH="507960" progId="Equation.DSMT4">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90625" y="3581400"/>
                        <a:ext cx="67627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668" name="Object 20">
            <a:extLst>
              <a:ext uri="{FF2B5EF4-FFF2-40B4-BE49-F238E27FC236}">
                <a16:creationId xmlns:a16="http://schemas.microsoft.com/office/drawing/2014/main" id="{CD05E157-4B73-4FDC-9CA0-B9CE97C44C70}"/>
              </a:ext>
            </a:extLst>
          </p:cNvPr>
          <p:cNvGraphicFramePr>
            <a:graphicFrameLocks noChangeAspect="1"/>
          </p:cNvGraphicFramePr>
          <p:nvPr>
            <p:extLst>
              <p:ext uri="{D42A27DB-BD31-4B8C-83A1-F6EECF244321}">
                <p14:modId xmlns:p14="http://schemas.microsoft.com/office/powerpoint/2010/main" val="2333052312"/>
              </p:ext>
            </p:extLst>
          </p:nvPr>
        </p:nvGraphicFramePr>
        <p:xfrm>
          <a:off x="3848100" y="4336255"/>
          <a:ext cx="1600200" cy="858838"/>
        </p:xfrm>
        <a:graphic>
          <a:graphicData uri="http://schemas.openxmlformats.org/presentationml/2006/ole">
            <mc:AlternateContent xmlns:mc="http://schemas.openxmlformats.org/markup-compatibility/2006">
              <mc:Choice xmlns:v="urn:schemas-microsoft-com:vml" Requires="v">
                <p:oleObj spid="_x0000_s17422" name="Equation" r:id="rId14" imgW="876240" imgH="469800" progId="Equation.DSMT4">
                  <p:embed/>
                </p:oleObj>
              </mc:Choice>
              <mc:Fallback>
                <p:oleObj name="Equation" r:id="rId14" imgW="876240" imgH="469800" progId="Equation.DSMT4">
                  <p:embed/>
                  <p:pic>
                    <p:nvPicPr>
                      <p:cNvPr id="0" name="Object 2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48100" y="4336255"/>
                        <a:ext cx="1600200" cy="858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ct 1">
            <a:extLst>
              <a:ext uri="{FF2B5EF4-FFF2-40B4-BE49-F238E27FC236}">
                <a16:creationId xmlns:a16="http://schemas.microsoft.com/office/drawing/2014/main" id="{2B023AEF-01DA-470C-9BB1-C158B1F2FE64}"/>
              </a:ext>
            </a:extLst>
          </p:cNvPr>
          <p:cNvGraphicFramePr>
            <a:graphicFrameLocks noChangeAspect="1"/>
          </p:cNvGraphicFramePr>
          <p:nvPr>
            <p:extLst>
              <p:ext uri="{D42A27DB-BD31-4B8C-83A1-F6EECF244321}">
                <p14:modId xmlns:p14="http://schemas.microsoft.com/office/powerpoint/2010/main" val="2886248928"/>
              </p:ext>
            </p:extLst>
          </p:nvPr>
        </p:nvGraphicFramePr>
        <p:xfrm>
          <a:off x="2322512" y="5548286"/>
          <a:ext cx="4687888" cy="829715"/>
        </p:xfrm>
        <a:graphic>
          <a:graphicData uri="http://schemas.openxmlformats.org/presentationml/2006/ole">
            <mc:AlternateContent xmlns:mc="http://schemas.openxmlformats.org/markup-compatibility/2006">
              <mc:Choice xmlns:v="urn:schemas-microsoft-com:vml" Requires="v">
                <p:oleObj spid="_x0000_s17423" name="Equation" r:id="rId16" imgW="2869920" imgH="507960" progId="Equation.DSMT4">
                  <p:embed/>
                </p:oleObj>
              </mc:Choice>
              <mc:Fallback>
                <p:oleObj name="Equation" r:id="rId16" imgW="2869920" imgH="507960" progId="Equation.DSMT4">
                  <p:embed/>
                  <p:pic>
                    <p:nvPicPr>
                      <p:cNvPr id="0" name=""/>
                      <p:cNvPicPr/>
                      <p:nvPr/>
                    </p:nvPicPr>
                    <p:blipFill>
                      <a:blip r:embed="rId17"/>
                      <a:stretch>
                        <a:fillRect/>
                      </a:stretch>
                    </p:blipFill>
                    <p:spPr>
                      <a:xfrm>
                        <a:off x="2322512" y="5548286"/>
                        <a:ext cx="4687888" cy="829715"/>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E4D9970D-B31F-4263-864D-5F9053D612C7}"/>
              </a:ext>
            </a:extLst>
          </p:cNvPr>
          <p:cNvSpPr txBox="1"/>
          <p:nvPr/>
        </p:nvSpPr>
        <p:spPr>
          <a:xfrm>
            <a:off x="302822" y="5190330"/>
            <a:ext cx="3788217" cy="369332"/>
          </a:xfrm>
          <a:prstGeom prst="rect">
            <a:avLst/>
          </a:prstGeom>
          <a:noFill/>
        </p:spPr>
        <p:txBody>
          <a:bodyPr wrap="none" rtlCol="0">
            <a:spAutoFit/>
          </a:bodyPr>
          <a:lstStyle/>
          <a:p>
            <a:r>
              <a:rPr lang="en-US" sz="1800" dirty="0"/>
              <a:t>Gaussian beam in a single medium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4">
            <a:extLst>
              <a:ext uri="{FF2B5EF4-FFF2-40B4-BE49-F238E27FC236}">
                <a16:creationId xmlns:a16="http://schemas.microsoft.com/office/drawing/2014/main" id="{DD52578F-C903-4EE1-9C89-27F9F11C6CD9}"/>
              </a:ext>
            </a:extLst>
          </p:cNvPr>
          <p:cNvSpPr txBox="1">
            <a:spLocks noChangeArrowheads="1"/>
          </p:cNvSpPr>
          <p:nvPr/>
        </p:nvSpPr>
        <p:spPr bwMode="auto">
          <a:xfrm>
            <a:off x="1127125" y="904875"/>
            <a:ext cx="7197725" cy="459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800" i="1" dirty="0">
                <a:latin typeface="Times" panose="02020603050405020304" pitchFamily="18" charset="0"/>
              </a:rPr>
              <a:t>	      </a:t>
            </a:r>
            <a:r>
              <a:rPr lang="en-US" altLang="en-US" sz="2800" i="1" dirty="0">
                <a:solidFill>
                  <a:srgbClr val="009900"/>
                </a:solidFill>
                <a:latin typeface="Times" panose="02020603050405020304" pitchFamily="18" charset="0"/>
              </a:rPr>
              <a:t>Learning Objectives</a:t>
            </a:r>
          </a:p>
          <a:p>
            <a:pPr eaLnBrk="0" hangingPunct="0"/>
            <a:endParaRPr lang="en-US" altLang="en-US" sz="2800" i="1" dirty="0">
              <a:solidFill>
                <a:srgbClr val="66FF66"/>
              </a:solidFill>
              <a:latin typeface="Times" panose="02020603050405020304" pitchFamily="18" charset="0"/>
            </a:endParaRPr>
          </a:p>
          <a:p>
            <a:pPr eaLnBrk="0" hangingPunct="0"/>
            <a:r>
              <a:rPr lang="en-US" altLang="en-US" sz="2400" dirty="0">
                <a:latin typeface="Times" panose="02020603050405020304" pitchFamily="18" charset="0"/>
              </a:rPr>
              <a:t>Characteristics of Gaussian Beams</a:t>
            </a:r>
          </a:p>
          <a:p>
            <a:pPr eaLnBrk="0" hangingPunct="0"/>
            <a:endParaRPr lang="en-US" altLang="en-US" sz="2400" dirty="0">
              <a:latin typeface="Times" panose="02020603050405020304" pitchFamily="18" charset="0"/>
            </a:endParaRPr>
          </a:p>
          <a:p>
            <a:pPr eaLnBrk="0" hangingPunct="0"/>
            <a:r>
              <a:rPr lang="en-US" altLang="en-US" sz="2400" dirty="0">
                <a:latin typeface="Times" panose="02020603050405020304" pitchFamily="18" charset="0"/>
              </a:rPr>
              <a:t>Propagation Laws</a:t>
            </a:r>
          </a:p>
          <a:p>
            <a:pPr eaLnBrk="0" hangingPunct="0"/>
            <a:r>
              <a:rPr lang="en-US" altLang="en-US" sz="2400" dirty="0">
                <a:latin typeface="Times" panose="02020603050405020304" pitchFamily="18" charset="0"/>
              </a:rPr>
              <a:t>Transmission/Reflection Laws</a:t>
            </a:r>
          </a:p>
          <a:p>
            <a:pPr eaLnBrk="0" hangingPunct="0"/>
            <a:endParaRPr lang="en-US" altLang="en-US" sz="2400" dirty="0">
              <a:latin typeface="Times" panose="02020603050405020304" pitchFamily="18" charset="0"/>
            </a:endParaRPr>
          </a:p>
          <a:p>
            <a:pPr eaLnBrk="0" hangingPunct="0"/>
            <a:r>
              <a:rPr lang="en-US" altLang="en-US" sz="2400" dirty="0">
                <a:latin typeface="Times" panose="02020603050405020304" pitchFamily="18" charset="0"/>
              </a:rPr>
              <a:t>Multi-Gaussian Beam Models for Ultrasonic Transducers</a:t>
            </a:r>
          </a:p>
          <a:p>
            <a:pPr eaLnBrk="0" hangingPunct="0"/>
            <a:endParaRPr lang="en-US" altLang="en-US" sz="2400" dirty="0">
              <a:latin typeface="Times" panose="02020603050405020304" pitchFamily="18" charset="0"/>
            </a:endParaRPr>
          </a:p>
          <a:p>
            <a:pPr eaLnBrk="0" hangingPunct="0"/>
            <a:r>
              <a:rPr lang="en-US" altLang="en-US" sz="2400" dirty="0">
                <a:latin typeface="Times" panose="02020603050405020304" pitchFamily="18" charset="0"/>
              </a:rPr>
              <a:t>MATLAB Examples</a:t>
            </a:r>
          </a:p>
          <a:p>
            <a:pPr eaLnBrk="0" hangingPunct="0"/>
            <a:endParaRPr lang="en-US" altLang="en-US" sz="2400" dirty="0">
              <a:latin typeface="Times" panose="02020603050405020304" pitchFamily="18" charset="0"/>
            </a:endParaRPr>
          </a:p>
          <a:p>
            <a:pPr eaLnBrk="0" hangingPunct="0"/>
            <a:r>
              <a:rPr lang="en-US" altLang="en-US" sz="2400" dirty="0">
                <a:latin typeface="Times" panose="02020603050405020304" pitchFamily="18" charset="0"/>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Freeform 5">
            <a:extLst>
              <a:ext uri="{FF2B5EF4-FFF2-40B4-BE49-F238E27FC236}">
                <a16:creationId xmlns:a16="http://schemas.microsoft.com/office/drawing/2014/main" id="{61AFF404-6B05-467A-A4BA-5EC5A624C1A2}"/>
              </a:ext>
            </a:extLst>
          </p:cNvPr>
          <p:cNvSpPr>
            <a:spLocks/>
          </p:cNvSpPr>
          <p:nvPr/>
        </p:nvSpPr>
        <p:spPr bwMode="auto">
          <a:xfrm rot="5400000">
            <a:off x="2021682" y="1480343"/>
            <a:ext cx="1397000" cy="79216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90" name="Line 6">
            <a:extLst>
              <a:ext uri="{FF2B5EF4-FFF2-40B4-BE49-F238E27FC236}">
                <a16:creationId xmlns:a16="http://schemas.microsoft.com/office/drawing/2014/main" id="{26856B99-E267-4DF8-B619-DD655F904EB5}"/>
              </a:ext>
            </a:extLst>
          </p:cNvPr>
          <p:cNvSpPr>
            <a:spLocks noChangeShapeType="1"/>
          </p:cNvSpPr>
          <p:nvPr/>
        </p:nvSpPr>
        <p:spPr bwMode="auto">
          <a:xfrm>
            <a:off x="3657600" y="1082675"/>
            <a:ext cx="0" cy="18002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1" name="Line 7">
            <a:extLst>
              <a:ext uri="{FF2B5EF4-FFF2-40B4-BE49-F238E27FC236}">
                <a16:creationId xmlns:a16="http://schemas.microsoft.com/office/drawing/2014/main" id="{85E0E922-2326-4CAB-9CC2-5BD9F2DFAE96}"/>
              </a:ext>
            </a:extLst>
          </p:cNvPr>
          <p:cNvSpPr>
            <a:spLocks noChangeShapeType="1"/>
          </p:cNvSpPr>
          <p:nvPr/>
        </p:nvSpPr>
        <p:spPr bwMode="auto">
          <a:xfrm>
            <a:off x="4419600" y="1082675"/>
            <a:ext cx="0" cy="18002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2" name="Line 8">
            <a:extLst>
              <a:ext uri="{FF2B5EF4-FFF2-40B4-BE49-F238E27FC236}">
                <a16:creationId xmlns:a16="http://schemas.microsoft.com/office/drawing/2014/main" id="{4A9D3607-4CEF-41B3-B227-4E1A5E2E4676}"/>
              </a:ext>
            </a:extLst>
          </p:cNvPr>
          <p:cNvSpPr>
            <a:spLocks noChangeShapeType="1"/>
          </p:cNvSpPr>
          <p:nvPr/>
        </p:nvSpPr>
        <p:spPr bwMode="auto">
          <a:xfrm>
            <a:off x="5086350" y="1082675"/>
            <a:ext cx="0" cy="18002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3" name="Freeform 9">
            <a:extLst>
              <a:ext uri="{FF2B5EF4-FFF2-40B4-BE49-F238E27FC236}">
                <a16:creationId xmlns:a16="http://schemas.microsoft.com/office/drawing/2014/main" id="{6305A92C-3EF0-45C5-A75A-8F2798A153AD}"/>
              </a:ext>
            </a:extLst>
          </p:cNvPr>
          <p:cNvSpPr>
            <a:spLocks/>
          </p:cNvSpPr>
          <p:nvPr/>
        </p:nvSpPr>
        <p:spPr bwMode="auto">
          <a:xfrm rot="5400000">
            <a:off x="5450682" y="1480343"/>
            <a:ext cx="1397000" cy="79216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94" name="Line 10">
            <a:extLst>
              <a:ext uri="{FF2B5EF4-FFF2-40B4-BE49-F238E27FC236}">
                <a16:creationId xmlns:a16="http://schemas.microsoft.com/office/drawing/2014/main" id="{B931C038-885D-4AF4-9806-1C11C885F6D9}"/>
              </a:ext>
            </a:extLst>
          </p:cNvPr>
          <p:cNvSpPr>
            <a:spLocks noChangeShapeType="1"/>
          </p:cNvSpPr>
          <p:nvPr/>
        </p:nvSpPr>
        <p:spPr bwMode="auto">
          <a:xfrm>
            <a:off x="2133600" y="1884363"/>
            <a:ext cx="457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5" name="Line 11">
            <a:extLst>
              <a:ext uri="{FF2B5EF4-FFF2-40B4-BE49-F238E27FC236}">
                <a16:creationId xmlns:a16="http://schemas.microsoft.com/office/drawing/2014/main" id="{19591EC6-9A1C-4FEB-8181-46E1EAFD88F2}"/>
              </a:ext>
            </a:extLst>
          </p:cNvPr>
          <p:cNvSpPr>
            <a:spLocks noChangeShapeType="1"/>
          </p:cNvSpPr>
          <p:nvPr/>
        </p:nvSpPr>
        <p:spPr bwMode="auto">
          <a:xfrm>
            <a:off x="2309813" y="1462088"/>
            <a:ext cx="0" cy="85248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6" name="Line 12">
            <a:extLst>
              <a:ext uri="{FF2B5EF4-FFF2-40B4-BE49-F238E27FC236}">
                <a16:creationId xmlns:a16="http://schemas.microsoft.com/office/drawing/2014/main" id="{8804AEB5-9F62-48C1-AB62-329DE9612EC7}"/>
              </a:ext>
            </a:extLst>
          </p:cNvPr>
          <p:cNvSpPr>
            <a:spLocks noChangeShapeType="1"/>
          </p:cNvSpPr>
          <p:nvPr/>
        </p:nvSpPr>
        <p:spPr bwMode="auto">
          <a:xfrm>
            <a:off x="2324100" y="29765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7" name="Line 13">
            <a:extLst>
              <a:ext uri="{FF2B5EF4-FFF2-40B4-BE49-F238E27FC236}">
                <a16:creationId xmlns:a16="http://schemas.microsoft.com/office/drawing/2014/main" id="{54CA47D4-8E60-4276-9D5F-BF6216436840}"/>
              </a:ext>
            </a:extLst>
          </p:cNvPr>
          <p:cNvSpPr>
            <a:spLocks noChangeShapeType="1"/>
          </p:cNvSpPr>
          <p:nvPr/>
        </p:nvSpPr>
        <p:spPr bwMode="auto">
          <a:xfrm>
            <a:off x="3657600" y="29765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8" name="Line 14">
            <a:extLst>
              <a:ext uri="{FF2B5EF4-FFF2-40B4-BE49-F238E27FC236}">
                <a16:creationId xmlns:a16="http://schemas.microsoft.com/office/drawing/2014/main" id="{6BF10EBE-4BD0-4F64-A1FC-61ACED8936E4}"/>
              </a:ext>
            </a:extLst>
          </p:cNvPr>
          <p:cNvSpPr>
            <a:spLocks noChangeShapeType="1"/>
          </p:cNvSpPr>
          <p:nvPr/>
        </p:nvSpPr>
        <p:spPr bwMode="auto">
          <a:xfrm>
            <a:off x="4419600" y="29765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9" name="Line 15">
            <a:extLst>
              <a:ext uri="{FF2B5EF4-FFF2-40B4-BE49-F238E27FC236}">
                <a16:creationId xmlns:a16="http://schemas.microsoft.com/office/drawing/2014/main" id="{D5186E5C-EAF6-4526-8136-E38E1B45D908}"/>
              </a:ext>
            </a:extLst>
          </p:cNvPr>
          <p:cNvSpPr>
            <a:spLocks noChangeShapeType="1"/>
          </p:cNvSpPr>
          <p:nvPr/>
        </p:nvSpPr>
        <p:spPr bwMode="auto">
          <a:xfrm>
            <a:off x="5086350" y="29765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0" name="Line 16">
            <a:extLst>
              <a:ext uri="{FF2B5EF4-FFF2-40B4-BE49-F238E27FC236}">
                <a16:creationId xmlns:a16="http://schemas.microsoft.com/office/drawing/2014/main" id="{B8829684-05CC-4BBC-92B9-DAF3488DC13A}"/>
              </a:ext>
            </a:extLst>
          </p:cNvPr>
          <p:cNvSpPr>
            <a:spLocks noChangeShapeType="1"/>
          </p:cNvSpPr>
          <p:nvPr/>
        </p:nvSpPr>
        <p:spPr bwMode="auto">
          <a:xfrm>
            <a:off x="2324100" y="3167063"/>
            <a:ext cx="13335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1" name="Line 17">
            <a:extLst>
              <a:ext uri="{FF2B5EF4-FFF2-40B4-BE49-F238E27FC236}">
                <a16:creationId xmlns:a16="http://schemas.microsoft.com/office/drawing/2014/main" id="{62CB671B-30F9-4650-BE07-464DAC8F5349}"/>
              </a:ext>
            </a:extLst>
          </p:cNvPr>
          <p:cNvSpPr>
            <a:spLocks noChangeShapeType="1"/>
          </p:cNvSpPr>
          <p:nvPr/>
        </p:nvSpPr>
        <p:spPr bwMode="auto">
          <a:xfrm>
            <a:off x="3657600" y="3167063"/>
            <a:ext cx="762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2" name="Line 18">
            <a:extLst>
              <a:ext uri="{FF2B5EF4-FFF2-40B4-BE49-F238E27FC236}">
                <a16:creationId xmlns:a16="http://schemas.microsoft.com/office/drawing/2014/main" id="{54841745-A6E0-4F18-AAC0-7A76546B1813}"/>
              </a:ext>
            </a:extLst>
          </p:cNvPr>
          <p:cNvSpPr>
            <a:spLocks noChangeShapeType="1"/>
          </p:cNvSpPr>
          <p:nvPr/>
        </p:nvSpPr>
        <p:spPr bwMode="auto">
          <a:xfrm>
            <a:off x="4419600" y="3167063"/>
            <a:ext cx="66675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3" name="Line 19">
            <a:extLst>
              <a:ext uri="{FF2B5EF4-FFF2-40B4-BE49-F238E27FC236}">
                <a16:creationId xmlns:a16="http://schemas.microsoft.com/office/drawing/2014/main" id="{20B1A840-FE52-4B15-BDAB-72230F5E6B6B}"/>
              </a:ext>
            </a:extLst>
          </p:cNvPr>
          <p:cNvSpPr>
            <a:spLocks noChangeShapeType="1"/>
          </p:cNvSpPr>
          <p:nvPr/>
        </p:nvSpPr>
        <p:spPr bwMode="auto">
          <a:xfrm>
            <a:off x="5753100" y="1557338"/>
            <a:ext cx="0" cy="8509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4" name="Line 20">
            <a:extLst>
              <a:ext uri="{FF2B5EF4-FFF2-40B4-BE49-F238E27FC236}">
                <a16:creationId xmlns:a16="http://schemas.microsoft.com/office/drawing/2014/main" id="{216556DF-FF87-4628-BE4C-F827E813179E}"/>
              </a:ext>
            </a:extLst>
          </p:cNvPr>
          <p:cNvSpPr>
            <a:spLocks noChangeShapeType="1"/>
          </p:cNvSpPr>
          <p:nvPr/>
        </p:nvSpPr>
        <p:spPr bwMode="auto">
          <a:xfrm>
            <a:off x="5753100" y="29765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5" name="Line 21">
            <a:extLst>
              <a:ext uri="{FF2B5EF4-FFF2-40B4-BE49-F238E27FC236}">
                <a16:creationId xmlns:a16="http://schemas.microsoft.com/office/drawing/2014/main" id="{78A63A59-7AD3-432F-A8AC-ECC150D4D276}"/>
              </a:ext>
            </a:extLst>
          </p:cNvPr>
          <p:cNvSpPr>
            <a:spLocks noChangeShapeType="1"/>
          </p:cNvSpPr>
          <p:nvPr/>
        </p:nvSpPr>
        <p:spPr bwMode="auto">
          <a:xfrm>
            <a:off x="5086350" y="3167063"/>
            <a:ext cx="6667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6406" name="Object 22">
            <a:extLst>
              <a:ext uri="{FF2B5EF4-FFF2-40B4-BE49-F238E27FC236}">
                <a16:creationId xmlns:a16="http://schemas.microsoft.com/office/drawing/2014/main" id="{67E5DABF-EC13-41DF-941F-C768C46F2A48}"/>
              </a:ext>
            </a:extLst>
          </p:cNvPr>
          <p:cNvGraphicFramePr>
            <a:graphicFrameLocks noChangeAspect="1"/>
          </p:cNvGraphicFramePr>
          <p:nvPr/>
        </p:nvGraphicFramePr>
        <p:xfrm>
          <a:off x="2895600" y="3167063"/>
          <a:ext cx="330200" cy="490537"/>
        </p:xfrm>
        <a:graphic>
          <a:graphicData uri="http://schemas.openxmlformats.org/presentationml/2006/ole">
            <mc:AlternateContent xmlns:mc="http://schemas.openxmlformats.org/markup-compatibility/2006">
              <mc:Choice xmlns:v="urn:schemas-microsoft-com:vml" Requires="v">
                <p:oleObj spid="_x0000_s18443" name="Equation" r:id="rId4" imgW="152280" imgH="228600" progId="Equation.DSMT4">
                  <p:embed/>
                </p:oleObj>
              </mc:Choice>
              <mc:Fallback>
                <p:oleObj name="Equation" r:id="rId4" imgW="152280" imgH="228600" progId="Equation.DSMT4">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3167063"/>
                        <a:ext cx="330200"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07" name="Object 23">
            <a:extLst>
              <a:ext uri="{FF2B5EF4-FFF2-40B4-BE49-F238E27FC236}">
                <a16:creationId xmlns:a16="http://schemas.microsoft.com/office/drawing/2014/main" id="{76CE124B-D1AD-4529-8A04-36CFA9DBD5F4}"/>
              </a:ext>
            </a:extLst>
          </p:cNvPr>
          <p:cNvGraphicFramePr>
            <a:graphicFrameLocks noChangeAspect="1"/>
          </p:cNvGraphicFramePr>
          <p:nvPr/>
        </p:nvGraphicFramePr>
        <p:xfrm>
          <a:off x="3929063" y="3167063"/>
          <a:ext cx="357187" cy="490537"/>
        </p:xfrm>
        <a:graphic>
          <a:graphicData uri="http://schemas.openxmlformats.org/presentationml/2006/ole">
            <mc:AlternateContent xmlns:mc="http://schemas.openxmlformats.org/markup-compatibility/2006">
              <mc:Choice xmlns:v="urn:schemas-microsoft-com:vml" Requires="v">
                <p:oleObj spid="_x0000_s18444" name="Equation" r:id="rId6" imgW="164880" imgH="228600" progId="Equation.DSMT4">
                  <p:embed/>
                </p:oleObj>
              </mc:Choice>
              <mc:Fallback>
                <p:oleObj name="Equation" r:id="rId6" imgW="164880" imgH="228600" progId="Equation.DSMT4">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29063" y="3167063"/>
                        <a:ext cx="357187"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08" name="Object 24">
            <a:extLst>
              <a:ext uri="{FF2B5EF4-FFF2-40B4-BE49-F238E27FC236}">
                <a16:creationId xmlns:a16="http://schemas.microsoft.com/office/drawing/2014/main" id="{467FEBEF-EBE0-4889-AE62-4F53A47562B5}"/>
              </a:ext>
            </a:extLst>
          </p:cNvPr>
          <p:cNvGraphicFramePr>
            <a:graphicFrameLocks noChangeAspect="1"/>
          </p:cNvGraphicFramePr>
          <p:nvPr/>
        </p:nvGraphicFramePr>
        <p:xfrm>
          <a:off x="4514850" y="3167063"/>
          <a:ext cx="330200" cy="490537"/>
        </p:xfrm>
        <a:graphic>
          <a:graphicData uri="http://schemas.openxmlformats.org/presentationml/2006/ole">
            <mc:AlternateContent xmlns:mc="http://schemas.openxmlformats.org/markup-compatibility/2006">
              <mc:Choice xmlns:v="urn:schemas-microsoft-com:vml" Requires="v">
                <p:oleObj spid="_x0000_s18445" name="Equation" r:id="rId8" imgW="152280" imgH="228600" progId="Equation.DSMT4">
                  <p:embed/>
                </p:oleObj>
              </mc:Choice>
              <mc:Fallback>
                <p:oleObj name="Equation" r:id="rId8" imgW="152280" imgH="228600" progId="Equation.DSMT4">
                  <p:embed/>
                  <p:pic>
                    <p:nvPicPr>
                      <p:cNvPr id="0" name="Object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14850" y="3167063"/>
                        <a:ext cx="330200"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09" name="Object 25">
            <a:extLst>
              <a:ext uri="{FF2B5EF4-FFF2-40B4-BE49-F238E27FC236}">
                <a16:creationId xmlns:a16="http://schemas.microsoft.com/office/drawing/2014/main" id="{9640B3ED-F3CA-4169-BEAF-9E52AD554874}"/>
              </a:ext>
            </a:extLst>
          </p:cNvPr>
          <p:cNvGraphicFramePr>
            <a:graphicFrameLocks noChangeAspect="1"/>
          </p:cNvGraphicFramePr>
          <p:nvPr/>
        </p:nvGraphicFramePr>
        <p:xfrm>
          <a:off x="5262563" y="3167063"/>
          <a:ext cx="357187" cy="490537"/>
        </p:xfrm>
        <a:graphic>
          <a:graphicData uri="http://schemas.openxmlformats.org/presentationml/2006/ole">
            <mc:AlternateContent xmlns:mc="http://schemas.openxmlformats.org/markup-compatibility/2006">
              <mc:Choice xmlns:v="urn:schemas-microsoft-com:vml" Requires="v">
                <p:oleObj spid="_x0000_s18446" name="Equation" r:id="rId10" imgW="164880" imgH="228600" progId="Equation.DSMT4">
                  <p:embed/>
                </p:oleObj>
              </mc:Choice>
              <mc:Fallback>
                <p:oleObj name="Equation" r:id="rId10" imgW="164880" imgH="228600" progId="Equation.DSMT4">
                  <p:embed/>
                  <p:pic>
                    <p:nvPicPr>
                      <p:cNvPr id="0" name="Object 2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62563" y="3167063"/>
                        <a:ext cx="357187"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10" name="Object 26">
            <a:extLst>
              <a:ext uri="{FF2B5EF4-FFF2-40B4-BE49-F238E27FC236}">
                <a16:creationId xmlns:a16="http://schemas.microsoft.com/office/drawing/2014/main" id="{2A2BAE71-BC36-4439-9F22-2075F429C43D}"/>
              </a:ext>
            </a:extLst>
          </p:cNvPr>
          <p:cNvGraphicFramePr>
            <a:graphicFrameLocks noChangeAspect="1"/>
          </p:cNvGraphicFramePr>
          <p:nvPr/>
        </p:nvGraphicFramePr>
        <p:xfrm>
          <a:off x="2800350" y="609600"/>
          <a:ext cx="627063" cy="382588"/>
        </p:xfrm>
        <a:graphic>
          <a:graphicData uri="http://schemas.openxmlformats.org/presentationml/2006/ole">
            <mc:AlternateContent xmlns:mc="http://schemas.openxmlformats.org/markup-compatibility/2006">
              <mc:Choice xmlns:v="urn:schemas-microsoft-com:vml" Requires="v">
                <p:oleObj spid="_x0000_s18447" name="Equation" r:id="rId12" imgW="393480" imgH="241200" progId="Equation.DSMT4">
                  <p:embed/>
                </p:oleObj>
              </mc:Choice>
              <mc:Fallback>
                <p:oleObj name="Equation" r:id="rId12" imgW="393480" imgH="241200" progId="Equation.DSMT4">
                  <p:embed/>
                  <p:pic>
                    <p:nvPicPr>
                      <p:cNvPr id="0" name="Object 2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00350" y="609600"/>
                        <a:ext cx="627063"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11" name="Object 27">
            <a:extLst>
              <a:ext uri="{FF2B5EF4-FFF2-40B4-BE49-F238E27FC236}">
                <a16:creationId xmlns:a16="http://schemas.microsoft.com/office/drawing/2014/main" id="{1B46E668-2508-4250-A30B-648D56F4F077}"/>
              </a:ext>
            </a:extLst>
          </p:cNvPr>
          <p:cNvGraphicFramePr>
            <a:graphicFrameLocks noChangeAspect="1"/>
          </p:cNvGraphicFramePr>
          <p:nvPr/>
        </p:nvGraphicFramePr>
        <p:xfrm>
          <a:off x="3624263" y="609600"/>
          <a:ext cx="685800" cy="382588"/>
        </p:xfrm>
        <a:graphic>
          <a:graphicData uri="http://schemas.openxmlformats.org/presentationml/2006/ole">
            <mc:AlternateContent xmlns:mc="http://schemas.openxmlformats.org/markup-compatibility/2006">
              <mc:Choice xmlns:v="urn:schemas-microsoft-com:vml" Requires="v">
                <p:oleObj spid="_x0000_s18448" name="Equation" r:id="rId14" imgW="431640" imgH="241200" progId="Equation.DSMT4">
                  <p:embed/>
                </p:oleObj>
              </mc:Choice>
              <mc:Fallback>
                <p:oleObj name="Equation" r:id="rId14" imgW="431640" imgH="241200" progId="Equation.DSMT4">
                  <p:embed/>
                  <p:pic>
                    <p:nvPicPr>
                      <p:cNvPr id="0" name="Object 2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624263" y="609600"/>
                        <a:ext cx="685800"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12" name="Object 28">
            <a:extLst>
              <a:ext uri="{FF2B5EF4-FFF2-40B4-BE49-F238E27FC236}">
                <a16:creationId xmlns:a16="http://schemas.microsoft.com/office/drawing/2014/main" id="{DF5D3A45-CFBB-4992-8736-A93A574EE603}"/>
              </a:ext>
            </a:extLst>
          </p:cNvPr>
          <p:cNvGraphicFramePr>
            <a:graphicFrameLocks noChangeAspect="1"/>
          </p:cNvGraphicFramePr>
          <p:nvPr/>
        </p:nvGraphicFramePr>
        <p:xfrm>
          <a:off x="4427538" y="609600"/>
          <a:ext cx="668337" cy="382588"/>
        </p:xfrm>
        <a:graphic>
          <a:graphicData uri="http://schemas.openxmlformats.org/presentationml/2006/ole">
            <mc:AlternateContent xmlns:mc="http://schemas.openxmlformats.org/markup-compatibility/2006">
              <mc:Choice xmlns:v="urn:schemas-microsoft-com:vml" Requires="v">
                <p:oleObj spid="_x0000_s18449" name="Equation" r:id="rId16" imgW="419040" imgH="241200" progId="Equation.DSMT4">
                  <p:embed/>
                </p:oleObj>
              </mc:Choice>
              <mc:Fallback>
                <p:oleObj name="Equation" r:id="rId16" imgW="419040" imgH="241200" progId="Equation.DSMT4">
                  <p:embed/>
                  <p:pic>
                    <p:nvPicPr>
                      <p:cNvPr id="0" name="Object 2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27538" y="609600"/>
                        <a:ext cx="668337"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13" name="Object 29">
            <a:extLst>
              <a:ext uri="{FF2B5EF4-FFF2-40B4-BE49-F238E27FC236}">
                <a16:creationId xmlns:a16="http://schemas.microsoft.com/office/drawing/2014/main" id="{01328B7E-24B3-43B0-8468-CC579CC13B1D}"/>
              </a:ext>
            </a:extLst>
          </p:cNvPr>
          <p:cNvGraphicFramePr>
            <a:graphicFrameLocks noChangeAspect="1"/>
          </p:cNvGraphicFramePr>
          <p:nvPr/>
        </p:nvGraphicFramePr>
        <p:xfrm>
          <a:off x="5246688" y="609600"/>
          <a:ext cx="687387" cy="382588"/>
        </p:xfrm>
        <a:graphic>
          <a:graphicData uri="http://schemas.openxmlformats.org/presentationml/2006/ole">
            <mc:AlternateContent xmlns:mc="http://schemas.openxmlformats.org/markup-compatibility/2006">
              <mc:Choice xmlns:v="urn:schemas-microsoft-com:vml" Requires="v">
                <p:oleObj spid="_x0000_s18450" name="Equation" r:id="rId18" imgW="431640" imgH="241200" progId="Equation.DSMT4">
                  <p:embed/>
                </p:oleObj>
              </mc:Choice>
              <mc:Fallback>
                <p:oleObj name="Equation" r:id="rId18" imgW="431640" imgH="241200" progId="Equation.DSMT4">
                  <p:embed/>
                  <p:pic>
                    <p:nvPicPr>
                      <p:cNvPr id="0" name="Object 2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246688" y="609600"/>
                        <a:ext cx="687387"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15" name="Arc 31">
            <a:extLst>
              <a:ext uri="{FF2B5EF4-FFF2-40B4-BE49-F238E27FC236}">
                <a16:creationId xmlns:a16="http://schemas.microsoft.com/office/drawing/2014/main" id="{3E317F02-9083-4998-B081-3A6124F173E7}"/>
              </a:ext>
            </a:extLst>
          </p:cNvPr>
          <p:cNvSpPr>
            <a:spLocks/>
          </p:cNvSpPr>
          <p:nvPr/>
        </p:nvSpPr>
        <p:spPr bwMode="auto">
          <a:xfrm rot="13520222">
            <a:off x="3467100" y="1416050"/>
            <a:ext cx="946150" cy="9525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6" name="Arc 32">
            <a:extLst>
              <a:ext uri="{FF2B5EF4-FFF2-40B4-BE49-F238E27FC236}">
                <a16:creationId xmlns:a16="http://schemas.microsoft.com/office/drawing/2014/main" id="{CF88CDEB-1170-493A-9A95-BFBD34B179FD}"/>
              </a:ext>
            </a:extLst>
          </p:cNvPr>
          <p:cNvSpPr>
            <a:spLocks/>
          </p:cNvSpPr>
          <p:nvPr/>
        </p:nvSpPr>
        <p:spPr bwMode="auto">
          <a:xfrm rot="8079778" flipH="1">
            <a:off x="3287713" y="1166812"/>
            <a:ext cx="1365250" cy="1387475"/>
          </a:xfrm>
          <a:custGeom>
            <a:avLst/>
            <a:gdLst>
              <a:gd name="G0" fmla="+- 0 0 0"/>
              <a:gd name="G1" fmla="+- 20984 0 0"/>
              <a:gd name="G2" fmla="+- 21600 0 0"/>
              <a:gd name="T0" fmla="*/ 5121 w 20521"/>
              <a:gd name="T1" fmla="*/ 0 h 20984"/>
              <a:gd name="T2" fmla="*/ 20521 w 20521"/>
              <a:gd name="T3" fmla="*/ 14242 h 20984"/>
              <a:gd name="T4" fmla="*/ 0 w 20521"/>
              <a:gd name="T5" fmla="*/ 20984 h 20984"/>
            </a:gdLst>
            <a:ahLst/>
            <a:cxnLst>
              <a:cxn ang="0">
                <a:pos x="T0" y="T1"/>
              </a:cxn>
              <a:cxn ang="0">
                <a:pos x="T2" y="T3"/>
              </a:cxn>
              <a:cxn ang="0">
                <a:pos x="T4" y="T5"/>
              </a:cxn>
            </a:cxnLst>
            <a:rect l="0" t="0" r="r" b="b"/>
            <a:pathLst>
              <a:path w="20521" h="20984" fill="none" extrusionOk="0">
                <a:moveTo>
                  <a:pt x="5121" y="-1"/>
                </a:moveTo>
                <a:cubicBezTo>
                  <a:pt x="12369" y="1768"/>
                  <a:pt x="18191" y="7153"/>
                  <a:pt x="20520" y="14242"/>
                </a:cubicBezTo>
              </a:path>
              <a:path w="20521" h="20984" stroke="0" extrusionOk="0">
                <a:moveTo>
                  <a:pt x="5121" y="-1"/>
                </a:moveTo>
                <a:cubicBezTo>
                  <a:pt x="12369" y="1768"/>
                  <a:pt x="18191" y="7153"/>
                  <a:pt x="20520" y="14242"/>
                </a:cubicBezTo>
                <a:lnTo>
                  <a:pt x="0" y="20984"/>
                </a:lnTo>
                <a:close/>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7" name="Arc 33">
            <a:extLst>
              <a:ext uri="{FF2B5EF4-FFF2-40B4-BE49-F238E27FC236}">
                <a16:creationId xmlns:a16="http://schemas.microsoft.com/office/drawing/2014/main" id="{3DD45AFB-7F0D-4DF8-A3B3-10B5F21DC2B4}"/>
              </a:ext>
            </a:extLst>
          </p:cNvPr>
          <p:cNvSpPr>
            <a:spLocks/>
          </p:cNvSpPr>
          <p:nvPr/>
        </p:nvSpPr>
        <p:spPr bwMode="auto">
          <a:xfrm rot="13520222">
            <a:off x="4898231" y="1364457"/>
            <a:ext cx="947737" cy="9525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8" name="Line 34">
            <a:extLst>
              <a:ext uri="{FF2B5EF4-FFF2-40B4-BE49-F238E27FC236}">
                <a16:creationId xmlns:a16="http://schemas.microsoft.com/office/drawing/2014/main" id="{74A13377-8397-4A47-82CB-364F0016DF4A}"/>
              </a:ext>
            </a:extLst>
          </p:cNvPr>
          <p:cNvSpPr>
            <a:spLocks noChangeShapeType="1"/>
          </p:cNvSpPr>
          <p:nvPr/>
        </p:nvSpPr>
        <p:spPr bwMode="auto">
          <a:xfrm>
            <a:off x="2336800" y="1887538"/>
            <a:ext cx="3206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9" name="Line 35">
            <a:extLst>
              <a:ext uri="{FF2B5EF4-FFF2-40B4-BE49-F238E27FC236}">
                <a16:creationId xmlns:a16="http://schemas.microsoft.com/office/drawing/2014/main" id="{668C885F-F473-4091-BC2E-A4E8D5E8D322}"/>
              </a:ext>
            </a:extLst>
          </p:cNvPr>
          <p:cNvSpPr>
            <a:spLocks noChangeShapeType="1"/>
          </p:cNvSpPr>
          <p:nvPr/>
        </p:nvSpPr>
        <p:spPr bwMode="auto">
          <a:xfrm>
            <a:off x="3919538" y="1885950"/>
            <a:ext cx="32226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0" name="Line 36">
            <a:extLst>
              <a:ext uri="{FF2B5EF4-FFF2-40B4-BE49-F238E27FC236}">
                <a16:creationId xmlns:a16="http://schemas.microsoft.com/office/drawing/2014/main" id="{D26F1EF3-9ABD-4141-A45D-C4009F2AF19F}"/>
              </a:ext>
            </a:extLst>
          </p:cNvPr>
          <p:cNvSpPr>
            <a:spLocks noChangeShapeType="1"/>
          </p:cNvSpPr>
          <p:nvPr/>
        </p:nvSpPr>
        <p:spPr bwMode="auto">
          <a:xfrm>
            <a:off x="4610100" y="1885950"/>
            <a:ext cx="322263"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1" name="Line 37">
            <a:extLst>
              <a:ext uri="{FF2B5EF4-FFF2-40B4-BE49-F238E27FC236}">
                <a16:creationId xmlns:a16="http://schemas.microsoft.com/office/drawing/2014/main" id="{27830CF0-3AB1-44BD-B3BA-33C48739995F}"/>
              </a:ext>
            </a:extLst>
          </p:cNvPr>
          <p:cNvSpPr>
            <a:spLocks noChangeShapeType="1"/>
          </p:cNvSpPr>
          <p:nvPr/>
        </p:nvSpPr>
        <p:spPr bwMode="auto">
          <a:xfrm>
            <a:off x="5765800" y="1887538"/>
            <a:ext cx="3206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3" name="Rectangle 39">
            <a:extLst>
              <a:ext uri="{FF2B5EF4-FFF2-40B4-BE49-F238E27FC236}">
                <a16:creationId xmlns:a16="http://schemas.microsoft.com/office/drawing/2014/main" id="{D80ECDB2-107A-4A27-B17E-C90DA975B966}"/>
              </a:ext>
            </a:extLst>
          </p:cNvPr>
          <p:cNvSpPr>
            <a:spLocks noChangeArrowheads="1"/>
          </p:cNvSpPr>
          <p:nvPr/>
        </p:nvSpPr>
        <p:spPr bwMode="auto">
          <a:xfrm>
            <a:off x="0" y="2933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6422" name="Object 38">
            <a:extLst>
              <a:ext uri="{FF2B5EF4-FFF2-40B4-BE49-F238E27FC236}">
                <a16:creationId xmlns:a16="http://schemas.microsoft.com/office/drawing/2014/main" id="{A42EC25F-C6E7-474C-A234-2361291A4750}"/>
              </a:ext>
            </a:extLst>
          </p:cNvPr>
          <p:cNvGraphicFramePr>
            <a:graphicFrameLocks noChangeAspect="1"/>
          </p:cNvGraphicFramePr>
          <p:nvPr/>
        </p:nvGraphicFramePr>
        <p:xfrm>
          <a:off x="1524000" y="4227513"/>
          <a:ext cx="5867400" cy="1774825"/>
        </p:xfrm>
        <a:graphic>
          <a:graphicData uri="http://schemas.openxmlformats.org/presentationml/2006/ole">
            <mc:AlternateContent xmlns:mc="http://schemas.openxmlformats.org/markup-compatibility/2006">
              <mc:Choice xmlns:v="urn:schemas-microsoft-com:vml" Requires="v">
                <p:oleObj spid="_x0000_s18451" name="Equation" r:id="rId20" imgW="3276600" imgH="990600" progId="Equation.DSMT4">
                  <p:embed/>
                </p:oleObj>
              </mc:Choice>
              <mc:Fallback>
                <p:oleObj name="Equation" r:id="rId20" imgW="3276600" imgH="990600" progId="Equation.DSMT4">
                  <p:embed/>
                  <p:pic>
                    <p:nvPicPr>
                      <p:cNvPr id="0" name="Object 3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524000" y="4227513"/>
                        <a:ext cx="5867400" cy="177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424" name="Text Box 40">
            <a:extLst>
              <a:ext uri="{FF2B5EF4-FFF2-40B4-BE49-F238E27FC236}">
                <a16:creationId xmlns:a16="http://schemas.microsoft.com/office/drawing/2014/main" id="{107B640F-3270-45F6-BC6E-D032C994C722}"/>
              </a:ext>
            </a:extLst>
          </p:cNvPr>
          <p:cNvSpPr txBox="1">
            <a:spLocks noChangeArrowheads="1"/>
          </p:cNvSpPr>
          <p:nvPr/>
        </p:nvSpPr>
        <p:spPr bwMode="auto">
          <a:xfrm>
            <a:off x="2422525" y="163513"/>
            <a:ext cx="4065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Gaussian beams in multiple media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a:extLst>
              <a:ext uri="{FF2B5EF4-FFF2-40B4-BE49-F238E27FC236}">
                <a16:creationId xmlns:a16="http://schemas.microsoft.com/office/drawing/2014/main" id="{3EE4AF92-3C0A-4F81-8E99-509812E89CC1}"/>
              </a:ext>
            </a:extLst>
          </p:cNvPr>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8436" name="Object 4">
            <a:extLst>
              <a:ext uri="{FF2B5EF4-FFF2-40B4-BE49-F238E27FC236}">
                <a16:creationId xmlns:a16="http://schemas.microsoft.com/office/drawing/2014/main" id="{3240055C-CA96-4531-A69A-C6DC3A1B606B}"/>
              </a:ext>
            </a:extLst>
          </p:cNvPr>
          <p:cNvGraphicFramePr>
            <a:graphicFrameLocks noChangeAspect="1"/>
          </p:cNvGraphicFramePr>
          <p:nvPr/>
        </p:nvGraphicFramePr>
        <p:xfrm>
          <a:off x="3276600" y="1066800"/>
          <a:ext cx="2209800" cy="441325"/>
        </p:xfrm>
        <a:graphic>
          <a:graphicData uri="http://schemas.openxmlformats.org/presentationml/2006/ole">
            <mc:AlternateContent xmlns:mc="http://schemas.openxmlformats.org/markup-compatibility/2006">
              <mc:Choice xmlns:v="urn:schemas-microsoft-com:vml" Requires="v">
                <p:oleObj spid="_x0000_s19461" name="Equation" r:id="rId4" imgW="1282700" imgH="254000" progId="Equation.DSMT4">
                  <p:embed/>
                </p:oleObj>
              </mc:Choice>
              <mc:Fallback>
                <p:oleObj name="Equation" r:id="rId4" imgW="1282700" imgH="2540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1066800"/>
                        <a:ext cx="2209800" cy="441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39" name="Rectangle 7">
            <a:extLst>
              <a:ext uri="{FF2B5EF4-FFF2-40B4-BE49-F238E27FC236}">
                <a16:creationId xmlns:a16="http://schemas.microsoft.com/office/drawing/2014/main" id="{9264EE6F-B406-47A1-BF6E-45D98993A1AB}"/>
              </a:ext>
            </a:extLst>
          </p:cNvPr>
          <p:cNvSpPr>
            <a:spLocks noChangeArrowheads="1"/>
          </p:cNvSpPr>
          <p:nvPr/>
        </p:nvSpPr>
        <p:spPr bwMode="auto">
          <a:xfrm>
            <a:off x="0" y="30622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8438" name="Object 6">
            <a:extLst>
              <a:ext uri="{FF2B5EF4-FFF2-40B4-BE49-F238E27FC236}">
                <a16:creationId xmlns:a16="http://schemas.microsoft.com/office/drawing/2014/main" id="{61CC6FDE-DAFC-4F04-981F-24F03831CF96}"/>
              </a:ext>
            </a:extLst>
          </p:cNvPr>
          <p:cNvGraphicFramePr>
            <a:graphicFrameLocks noChangeAspect="1"/>
          </p:cNvGraphicFramePr>
          <p:nvPr/>
        </p:nvGraphicFramePr>
        <p:xfrm>
          <a:off x="3657600" y="2286000"/>
          <a:ext cx="4038600" cy="1214438"/>
        </p:xfrm>
        <a:graphic>
          <a:graphicData uri="http://schemas.openxmlformats.org/presentationml/2006/ole">
            <mc:AlternateContent xmlns:mc="http://schemas.openxmlformats.org/markup-compatibility/2006">
              <mc:Choice xmlns:v="urn:schemas-microsoft-com:vml" Requires="v">
                <p:oleObj spid="_x0000_s19462" name="Equation" r:id="rId6" imgW="2438280" imgH="736560" progId="Equation.DSMT4">
                  <p:embed/>
                </p:oleObj>
              </mc:Choice>
              <mc:Fallback>
                <p:oleObj name="Equation" r:id="rId6" imgW="2438280" imgH="73656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2286000"/>
                        <a:ext cx="4038600" cy="1214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1" name="Rectangle 9">
            <a:extLst>
              <a:ext uri="{FF2B5EF4-FFF2-40B4-BE49-F238E27FC236}">
                <a16:creationId xmlns:a16="http://schemas.microsoft.com/office/drawing/2014/main" id="{BE40D9CF-F99D-4CA9-8CF1-43341B64CAF9}"/>
              </a:ext>
            </a:extLst>
          </p:cNvPr>
          <p:cNvSpPr>
            <a:spLocks noChangeArrowheads="1"/>
          </p:cNvSpPr>
          <p:nvPr/>
        </p:nvSpPr>
        <p:spPr bwMode="auto">
          <a:xfrm>
            <a:off x="0" y="31003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8440" name="Object 8">
            <a:extLst>
              <a:ext uri="{FF2B5EF4-FFF2-40B4-BE49-F238E27FC236}">
                <a16:creationId xmlns:a16="http://schemas.microsoft.com/office/drawing/2014/main" id="{13ED372A-9351-4A6A-AD88-3D3D614CA05A}"/>
              </a:ext>
            </a:extLst>
          </p:cNvPr>
          <p:cNvGraphicFramePr>
            <a:graphicFrameLocks noChangeAspect="1"/>
          </p:cNvGraphicFramePr>
          <p:nvPr/>
        </p:nvGraphicFramePr>
        <p:xfrm>
          <a:off x="3657600" y="4267200"/>
          <a:ext cx="3124200" cy="1116013"/>
        </p:xfrm>
        <a:graphic>
          <a:graphicData uri="http://schemas.openxmlformats.org/presentationml/2006/ole">
            <mc:AlternateContent xmlns:mc="http://schemas.openxmlformats.org/markup-compatibility/2006">
              <mc:Choice xmlns:v="urn:schemas-microsoft-com:vml" Requires="v">
                <p:oleObj spid="_x0000_s19463" name="Equation" r:id="rId8" imgW="1841400" imgH="660240" progId="Equation.DSMT4">
                  <p:embed/>
                </p:oleObj>
              </mc:Choice>
              <mc:Fallback>
                <p:oleObj name="Equation" r:id="rId8" imgW="1841400" imgH="66024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7600" y="4267200"/>
                        <a:ext cx="3124200" cy="1116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2" name="Text Box 10">
            <a:extLst>
              <a:ext uri="{FF2B5EF4-FFF2-40B4-BE49-F238E27FC236}">
                <a16:creationId xmlns:a16="http://schemas.microsoft.com/office/drawing/2014/main" id="{A28973BC-E266-41EE-AD0E-1070D504151A}"/>
              </a:ext>
            </a:extLst>
          </p:cNvPr>
          <p:cNvSpPr txBox="1">
            <a:spLocks noChangeArrowheads="1"/>
          </p:cNvSpPr>
          <p:nvPr/>
        </p:nvSpPr>
        <p:spPr bwMode="auto">
          <a:xfrm>
            <a:off x="609600" y="1066800"/>
            <a:ext cx="22177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Propagation Laws</a:t>
            </a:r>
          </a:p>
        </p:txBody>
      </p:sp>
      <p:sp>
        <p:nvSpPr>
          <p:cNvPr id="18443" name="Text Box 11">
            <a:extLst>
              <a:ext uri="{FF2B5EF4-FFF2-40B4-BE49-F238E27FC236}">
                <a16:creationId xmlns:a16="http://schemas.microsoft.com/office/drawing/2014/main" id="{D2D8FF94-8F11-4484-84F0-EA55B547F3ED}"/>
              </a:ext>
            </a:extLst>
          </p:cNvPr>
          <p:cNvSpPr txBox="1">
            <a:spLocks noChangeArrowheads="1"/>
          </p:cNvSpPr>
          <p:nvPr/>
        </p:nvSpPr>
        <p:spPr bwMode="auto">
          <a:xfrm>
            <a:off x="520700" y="2471738"/>
            <a:ext cx="2359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Transmission Laws</a:t>
            </a:r>
          </a:p>
        </p:txBody>
      </p:sp>
      <p:sp>
        <p:nvSpPr>
          <p:cNvPr id="18444" name="Text Box 12">
            <a:extLst>
              <a:ext uri="{FF2B5EF4-FFF2-40B4-BE49-F238E27FC236}">
                <a16:creationId xmlns:a16="http://schemas.microsoft.com/office/drawing/2014/main" id="{262AF225-BE08-4340-962C-0BBCD8570EAA}"/>
              </a:ext>
            </a:extLst>
          </p:cNvPr>
          <p:cNvSpPr txBox="1">
            <a:spLocks noChangeArrowheads="1"/>
          </p:cNvSpPr>
          <p:nvPr/>
        </p:nvSpPr>
        <p:spPr bwMode="auto">
          <a:xfrm>
            <a:off x="762000" y="4495800"/>
            <a:ext cx="1978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Reflection Laws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4">
            <a:extLst>
              <a:ext uri="{FF2B5EF4-FFF2-40B4-BE49-F238E27FC236}">
                <a16:creationId xmlns:a16="http://schemas.microsoft.com/office/drawing/2014/main" id="{A3C94199-EC82-44BE-9CE1-E999E217EF67}"/>
              </a:ext>
            </a:extLst>
          </p:cNvPr>
          <p:cNvSpPr txBox="1">
            <a:spLocks noChangeArrowheads="1"/>
          </p:cNvSpPr>
          <p:nvPr/>
        </p:nvSpPr>
        <p:spPr bwMode="auto">
          <a:xfrm>
            <a:off x="2286000" y="304800"/>
            <a:ext cx="38084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ABCD Matrix Forms of the Laws</a:t>
            </a:r>
          </a:p>
        </p:txBody>
      </p:sp>
      <p:sp>
        <p:nvSpPr>
          <p:cNvPr id="19462" name="Rectangle 6">
            <a:extLst>
              <a:ext uri="{FF2B5EF4-FFF2-40B4-BE49-F238E27FC236}">
                <a16:creationId xmlns:a16="http://schemas.microsoft.com/office/drawing/2014/main" id="{1D329371-CB20-4DC8-B3D6-F6D6E9B6373E}"/>
              </a:ext>
            </a:extLst>
          </p:cNvPr>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9461" name="Object 5">
            <a:extLst>
              <a:ext uri="{FF2B5EF4-FFF2-40B4-BE49-F238E27FC236}">
                <a16:creationId xmlns:a16="http://schemas.microsoft.com/office/drawing/2014/main" id="{3DD51FD4-E55F-41C4-BF19-FB7A75C4BF35}"/>
              </a:ext>
            </a:extLst>
          </p:cNvPr>
          <p:cNvGraphicFramePr>
            <a:graphicFrameLocks noChangeAspect="1"/>
          </p:cNvGraphicFramePr>
          <p:nvPr/>
        </p:nvGraphicFramePr>
        <p:xfrm>
          <a:off x="3276600" y="912813"/>
          <a:ext cx="1752600" cy="887412"/>
        </p:xfrm>
        <a:graphic>
          <a:graphicData uri="http://schemas.openxmlformats.org/presentationml/2006/ole">
            <mc:AlternateContent xmlns:mc="http://schemas.openxmlformats.org/markup-compatibility/2006">
              <mc:Choice xmlns:v="urn:schemas-microsoft-com:vml" Requires="v">
                <p:oleObj spid="_x0000_s20486" name="Equation" r:id="rId4" imgW="850531" imgH="431613" progId="Equation.DSMT4">
                  <p:embed/>
                </p:oleObj>
              </mc:Choice>
              <mc:Fallback>
                <p:oleObj name="Equation" r:id="rId4" imgW="850531" imgH="431613"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912813"/>
                        <a:ext cx="1752600" cy="887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4" name="Rectangle 8">
            <a:extLst>
              <a:ext uri="{FF2B5EF4-FFF2-40B4-BE49-F238E27FC236}">
                <a16:creationId xmlns:a16="http://schemas.microsoft.com/office/drawing/2014/main" id="{D09008F6-2C7A-47B0-9D27-B1FDCAB82929}"/>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9463" name="Object 7">
            <a:extLst>
              <a:ext uri="{FF2B5EF4-FFF2-40B4-BE49-F238E27FC236}">
                <a16:creationId xmlns:a16="http://schemas.microsoft.com/office/drawing/2014/main" id="{CEF4B120-FD2E-4A13-AE08-5856AD62C50F}"/>
              </a:ext>
            </a:extLst>
          </p:cNvPr>
          <p:cNvGraphicFramePr>
            <a:graphicFrameLocks noChangeAspect="1"/>
          </p:cNvGraphicFramePr>
          <p:nvPr/>
        </p:nvGraphicFramePr>
        <p:xfrm>
          <a:off x="4495800" y="2362200"/>
          <a:ext cx="2362200" cy="842963"/>
        </p:xfrm>
        <a:graphic>
          <a:graphicData uri="http://schemas.openxmlformats.org/presentationml/2006/ole">
            <mc:AlternateContent xmlns:mc="http://schemas.openxmlformats.org/markup-compatibility/2006">
              <mc:Choice xmlns:v="urn:schemas-microsoft-com:vml" Requires="v">
                <p:oleObj spid="_x0000_s20487" name="Equation" r:id="rId6" imgW="1358310" imgH="482391" progId="Equation.DSMT4">
                  <p:embed/>
                </p:oleObj>
              </mc:Choice>
              <mc:Fallback>
                <p:oleObj name="Equation" r:id="rId6" imgW="1358310" imgH="482391"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5800" y="2362200"/>
                        <a:ext cx="2362200" cy="842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6" name="Rectangle 10">
            <a:extLst>
              <a:ext uri="{FF2B5EF4-FFF2-40B4-BE49-F238E27FC236}">
                <a16:creationId xmlns:a16="http://schemas.microsoft.com/office/drawing/2014/main" id="{4C40CC9C-6E88-4644-B1EB-8F6E735C3493}"/>
              </a:ext>
            </a:extLst>
          </p:cNvPr>
          <p:cNvSpPr>
            <a:spLocks noChangeArrowheads="1"/>
          </p:cNvSpPr>
          <p:nvPr/>
        </p:nvSpPr>
        <p:spPr bwMode="auto">
          <a:xfrm>
            <a:off x="0" y="3048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9465" name="Object 9">
            <a:extLst>
              <a:ext uri="{FF2B5EF4-FFF2-40B4-BE49-F238E27FC236}">
                <a16:creationId xmlns:a16="http://schemas.microsoft.com/office/drawing/2014/main" id="{A4369C8D-3C0B-4C11-B038-1069C7A2B160}"/>
              </a:ext>
            </a:extLst>
          </p:cNvPr>
          <p:cNvGraphicFramePr>
            <a:graphicFrameLocks noChangeAspect="1"/>
          </p:cNvGraphicFramePr>
          <p:nvPr/>
        </p:nvGraphicFramePr>
        <p:xfrm>
          <a:off x="4419600" y="3505200"/>
          <a:ext cx="4191000" cy="1358900"/>
        </p:xfrm>
        <a:graphic>
          <a:graphicData uri="http://schemas.openxmlformats.org/presentationml/2006/ole">
            <mc:AlternateContent xmlns:mc="http://schemas.openxmlformats.org/markup-compatibility/2006">
              <mc:Choice xmlns:v="urn:schemas-microsoft-com:vml" Requires="v">
                <p:oleObj spid="_x0000_s20488" name="Equation" r:id="rId8" imgW="2349360" imgH="761760" progId="Equation.DSMT4">
                  <p:embed/>
                </p:oleObj>
              </mc:Choice>
              <mc:Fallback>
                <p:oleObj name="Equation" r:id="rId8" imgW="2349360" imgH="76176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19600" y="3505200"/>
                        <a:ext cx="4191000" cy="1358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8" name="Rectangle 12">
            <a:extLst>
              <a:ext uri="{FF2B5EF4-FFF2-40B4-BE49-F238E27FC236}">
                <a16:creationId xmlns:a16="http://schemas.microsoft.com/office/drawing/2014/main" id="{E1D29E68-8306-429C-8340-6F5EC58AC815}"/>
              </a:ext>
            </a:extLst>
          </p:cNvPr>
          <p:cNvSpPr>
            <a:spLocks noChangeArrowheads="1"/>
          </p:cNvSpPr>
          <p:nvPr/>
        </p:nvSpPr>
        <p:spPr bwMode="auto">
          <a:xfrm>
            <a:off x="0" y="30718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19467" name="Object 11">
            <a:extLst>
              <a:ext uri="{FF2B5EF4-FFF2-40B4-BE49-F238E27FC236}">
                <a16:creationId xmlns:a16="http://schemas.microsoft.com/office/drawing/2014/main" id="{6031EB6A-4862-47D4-8844-A9A4A906E556}"/>
              </a:ext>
            </a:extLst>
          </p:cNvPr>
          <p:cNvGraphicFramePr>
            <a:graphicFrameLocks noChangeAspect="1"/>
          </p:cNvGraphicFramePr>
          <p:nvPr/>
        </p:nvGraphicFramePr>
        <p:xfrm>
          <a:off x="4572000" y="5334000"/>
          <a:ext cx="2590800" cy="1184275"/>
        </p:xfrm>
        <a:graphic>
          <a:graphicData uri="http://schemas.openxmlformats.org/presentationml/2006/ole">
            <mc:AlternateContent xmlns:mc="http://schemas.openxmlformats.org/markup-compatibility/2006">
              <mc:Choice xmlns:v="urn:schemas-microsoft-com:vml" Requires="v">
                <p:oleObj spid="_x0000_s20489" name="Equation" r:id="rId10" imgW="1562040" imgH="711000" progId="Equation.DSMT4">
                  <p:embed/>
                </p:oleObj>
              </mc:Choice>
              <mc:Fallback>
                <p:oleObj name="Equation" r:id="rId10" imgW="1562040" imgH="7110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2000" y="5334000"/>
                        <a:ext cx="2590800" cy="1184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9" name="Text Box 13">
            <a:extLst>
              <a:ext uri="{FF2B5EF4-FFF2-40B4-BE49-F238E27FC236}">
                <a16:creationId xmlns:a16="http://schemas.microsoft.com/office/drawing/2014/main" id="{BDDBDF6B-9D5C-4905-B442-49190E8F656F}"/>
              </a:ext>
            </a:extLst>
          </p:cNvPr>
          <p:cNvSpPr txBox="1">
            <a:spLocks noChangeArrowheads="1"/>
          </p:cNvSpPr>
          <p:nvPr/>
        </p:nvSpPr>
        <p:spPr bwMode="auto">
          <a:xfrm>
            <a:off x="1143000" y="2438400"/>
            <a:ext cx="22177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Propagation Laws</a:t>
            </a:r>
          </a:p>
        </p:txBody>
      </p:sp>
      <p:sp>
        <p:nvSpPr>
          <p:cNvPr id="19470" name="Text Box 14">
            <a:extLst>
              <a:ext uri="{FF2B5EF4-FFF2-40B4-BE49-F238E27FC236}">
                <a16:creationId xmlns:a16="http://schemas.microsoft.com/office/drawing/2014/main" id="{C4C807FE-234C-4436-93D4-6A9BBE8EF183}"/>
              </a:ext>
            </a:extLst>
          </p:cNvPr>
          <p:cNvSpPr txBox="1">
            <a:spLocks noChangeArrowheads="1"/>
          </p:cNvSpPr>
          <p:nvPr/>
        </p:nvSpPr>
        <p:spPr bwMode="auto">
          <a:xfrm>
            <a:off x="1054100" y="3843338"/>
            <a:ext cx="2359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Transmission Laws</a:t>
            </a:r>
          </a:p>
        </p:txBody>
      </p:sp>
      <p:sp>
        <p:nvSpPr>
          <p:cNvPr id="19471" name="Text Box 15">
            <a:extLst>
              <a:ext uri="{FF2B5EF4-FFF2-40B4-BE49-F238E27FC236}">
                <a16:creationId xmlns:a16="http://schemas.microsoft.com/office/drawing/2014/main" id="{D9861B85-0823-4FA3-A843-4AAF942112F8}"/>
              </a:ext>
            </a:extLst>
          </p:cNvPr>
          <p:cNvSpPr txBox="1">
            <a:spLocks noChangeArrowheads="1"/>
          </p:cNvSpPr>
          <p:nvPr/>
        </p:nvSpPr>
        <p:spPr bwMode="auto">
          <a:xfrm>
            <a:off x="1295400" y="5867400"/>
            <a:ext cx="1978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Reflection Laws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a:extLst>
              <a:ext uri="{FF2B5EF4-FFF2-40B4-BE49-F238E27FC236}">
                <a16:creationId xmlns:a16="http://schemas.microsoft.com/office/drawing/2014/main" id="{6BFC3EF1-985A-45C5-AF3D-858F4DF908AF}"/>
              </a:ext>
            </a:extLst>
          </p:cNvPr>
          <p:cNvSpPr>
            <a:spLocks noChangeArrowheads="1"/>
          </p:cNvSpPr>
          <p:nvPr/>
        </p:nvSpPr>
        <p:spPr bwMode="auto">
          <a:xfrm>
            <a:off x="0" y="2957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0484" name="Object 4">
            <a:extLst>
              <a:ext uri="{FF2B5EF4-FFF2-40B4-BE49-F238E27FC236}">
                <a16:creationId xmlns:a16="http://schemas.microsoft.com/office/drawing/2014/main" id="{97251E12-82DE-4F04-BCA8-EDE9814B4AB2}"/>
              </a:ext>
            </a:extLst>
          </p:cNvPr>
          <p:cNvGraphicFramePr>
            <a:graphicFrameLocks noChangeAspect="1"/>
          </p:cNvGraphicFramePr>
          <p:nvPr/>
        </p:nvGraphicFramePr>
        <p:xfrm>
          <a:off x="1295400" y="1143000"/>
          <a:ext cx="6781800" cy="1419225"/>
        </p:xfrm>
        <a:graphic>
          <a:graphicData uri="http://schemas.openxmlformats.org/presentationml/2006/ole">
            <mc:AlternateContent xmlns:mc="http://schemas.openxmlformats.org/markup-compatibility/2006">
              <mc:Choice xmlns:v="urn:schemas-microsoft-com:vml" Requires="v">
                <p:oleObj spid="_x0000_s21510" name="Equation" r:id="rId4" imgW="4508500" imgH="939800" progId="Equation.DSMT4">
                  <p:embed/>
                </p:oleObj>
              </mc:Choice>
              <mc:Fallback>
                <p:oleObj name="Equation" r:id="rId4" imgW="4508500" imgH="9398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143000"/>
                        <a:ext cx="6781800" cy="1419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86" name="Text Box 6">
            <a:extLst>
              <a:ext uri="{FF2B5EF4-FFF2-40B4-BE49-F238E27FC236}">
                <a16:creationId xmlns:a16="http://schemas.microsoft.com/office/drawing/2014/main" id="{DA723F8A-4F32-46C4-B15C-ED66C6010B86}"/>
              </a:ext>
            </a:extLst>
          </p:cNvPr>
          <p:cNvSpPr txBox="1">
            <a:spLocks noChangeArrowheads="1"/>
          </p:cNvSpPr>
          <p:nvPr/>
        </p:nvSpPr>
        <p:spPr bwMode="auto">
          <a:xfrm>
            <a:off x="2422525" y="163513"/>
            <a:ext cx="4065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Gaussian beams in multiple media</a:t>
            </a:r>
          </a:p>
        </p:txBody>
      </p:sp>
      <p:sp>
        <p:nvSpPr>
          <p:cNvPr id="20488" name="Rectangle 8">
            <a:extLst>
              <a:ext uri="{FF2B5EF4-FFF2-40B4-BE49-F238E27FC236}">
                <a16:creationId xmlns:a16="http://schemas.microsoft.com/office/drawing/2014/main" id="{8067B54B-AE3B-4CF1-859A-7AF8462C152D}"/>
              </a:ext>
            </a:extLst>
          </p:cNvPr>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0487" name="Object 7">
            <a:extLst>
              <a:ext uri="{FF2B5EF4-FFF2-40B4-BE49-F238E27FC236}">
                <a16:creationId xmlns:a16="http://schemas.microsoft.com/office/drawing/2014/main" id="{D7B74E2F-C279-47D4-BF13-1DF392B2136C}"/>
              </a:ext>
            </a:extLst>
          </p:cNvPr>
          <p:cNvGraphicFramePr>
            <a:graphicFrameLocks noChangeAspect="1"/>
          </p:cNvGraphicFramePr>
          <p:nvPr/>
        </p:nvGraphicFramePr>
        <p:xfrm>
          <a:off x="2514600" y="2667000"/>
          <a:ext cx="1752600" cy="857250"/>
        </p:xfrm>
        <a:graphic>
          <a:graphicData uri="http://schemas.openxmlformats.org/presentationml/2006/ole">
            <mc:AlternateContent xmlns:mc="http://schemas.openxmlformats.org/markup-compatibility/2006">
              <mc:Choice xmlns:v="urn:schemas-microsoft-com:vml" Requires="v">
                <p:oleObj spid="_x0000_s21511" name="Equation" r:id="rId6" imgW="876300" imgH="431800" progId="Equation.DSMT4">
                  <p:embed/>
                </p:oleObj>
              </mc:Choice>
              <mc:Fallback>
                <p:oleObj name="Equation" r:id="rId6" imgW="876300" imgH="4318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4600" y="2667000"/>
                        <a:ext cx="1752600" cy="857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90" name="Rectangle 10">
            <a:extLst>
              <a:ext uri="{FF2B5EF4-FFF2-40B4-BE49-F238E27FC236}">
                <a16:creationId xmlns:a16="http://schemas.microsoft.com/office/drawing/2014/main" id="{B8FEDE98-A0CB-4651-A7E7-6952FA84E588}"/>
              </a:ext>
            </a:extLst>
          </p:cNvPr>
          <p:cNvSpPr>
            <a:spLocks noChangeArrowheads="1"/>
          </p:cNvSpPr>
          <p:nvPr/>
        </p:nvSpPr>
        <p:spPr bwMode="auto">
          <a:xfrm>
            <a:off x="152400" y="3276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0489" name="Object 9">
            <a:extLst>
              <a:ext uri="{FF2B5EF4-FFF2-40B4-BE49-F238E27FC236}">
                <a16:creationId xmlns:a16="http://schemas.microsoft.com/office/drawing/2014/main" id="{BC767BD1-5BEB-4D1B-A542-7C88EB5E16A8}"/>
              </a:ext>
            </a:extLst>
          </p:cNvPr>
          <p:cNvGraphicFramePr>
            <a:graphicFrameLocks noChangeAspect="1"/>
          </p:cNvGraphicFramePr>
          <p:nvPr/>
        </p:nvGraphicFramePr>
        <p:xfrm>
          <a:off x="4953000" y="2743200"/>
          <a:ext cx="1524000" cy="693738"/>
        </p:xfrm>
        <a:graphic>
          <a:graphicData uri="http://schemas.openxmlformats.org/presentationml/2006/ole">
            <mc:AlternateContent xmlns:mc="http://schemas.openxmlformats.org/markup-compatibility/2006">
              <mc:Choice xmlns:v="urn:schemas-microsoft-com:vml" Requires="v">
                <p:oleObj spid="_x0000_s21512" name="Equation" r:id="rId8" imgW="939392" imgH="431613" progId="Equation.DSMT4">
                  <p:embed/>
                </p:oleObj>
              </mc:Choice>
              <mc:Fallback>
                <p:oleObj name="Equation" r:id="rId8" imgW="939392" imgH="431613"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53000" y="2743200"/>
                        <a:ext cx="1524000" cy="693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93" name="Rectangle 13">
            <a:extLst>
              <a:ext uri="{FF2B5EF4-FFF2-40B4-BE49-F238E27FC236}">
                <a16:creationId xmlns:a16="http://schemas.microsoft.com/office/drawing/2014/main" id="{7A9050F9-9649-477E-94A9-E3A94FCCCEFF}"/>
              </a:ext>
            </a:extLst>
          </p:cNvPr>
          <p:cNvSpPr>
            <a:spLocks noChangeArrowheads="1"/>
          </p:cNvSpPr>
          <p:nvPr/>
        </p:nvSpPr>
        <p:spPr bwMode="auto">
          <a:xfrm>
            <a:off x="0" y="2957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0494" name="Object 14">
            <a:extLst>
              <a:ext uri="{FF2B5EF4-FFF2-40B4-BE49-F238E27FC236}">
                <a16:creationId xmlns:a16="http://schemas.microsoft.com/office/drawing/2014/main" id="{D25DEFA1-C3E1-4986-9437-218C86231C59}"/>
              </a:ext>
            </a:extLst>
          </p:cNvPr>
          <p:cNvGraphicFramePr>
            <a:graphicFrameLocks noChangeAspect="1"/>
          </p:cNvGraphicFramePr>
          <p:nvPr/>
        </p:nvGraphicFramePr>
        <p:xfrm>
          <a:off x="1219200" y="4724400"/>
          <a:ext cx="6781800" cy="849313"/>
        </p:xfrm>
        <a:graphic>
          <a:graphicData uri="http://schemas.openxmlformats.org/presentationml/2006/ole">
            <mc:AlternateContent xmlns:mc="http://schemas.openxmlformats.org/markup-compatibility/2006">
              <mc:Choice xmlns:v="urn:schemas-microsoft-com:vml" Requires="v">
                <p:oleObj spid="_x0000_s21513" name="Equation" r:id="rId10" imgW="3886200" imgH="482400" progId="Equation.DSMT4">
                  <p:embed/>
                </p:oleObj>
              </mc:Choice>
              <mc:Fallback>
                <p:oleObj name="Equation" r:id="rId10" imgW="3886200" imgH="482400" progId="Equation.DSMT4">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19200" y="4724400"/>
                        <a:ext cx="6781800" cy="849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96" name="Line 16">
            <a:extLst>
              <a:ext uri="{FF2B5EF4-FFF2-40B4-BE49-F238E27FC236}">
                <a16:creationId xmlns:a16="http://schemas.microsoft.com/office/drawing/2014/main" id="{4D6980CA-D172-439F-8462-72D64DE492B1}"/>
              </a:ext>
            </a:extLst>
          </p:cNvPr>
          <p:cNvSpPr>
            <a:spLocks noChangeShapeType="1"/>
          </p:cNvSpPr>
          <p:nvPr/>
        </p:nvSpPr>
        <p:spPr bwMode="auto">
          <a:xfrm flipV="1">
            <a:off x="3810000" y="34290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7" name="Text Box 17">
            <a:extLst>
              <a:ext uri="{FF2B5EF4-FFF2-40B4-BE49-F238E27FC236}">
                <a16:creationId xmlns:a16="http://schemas.microsoft.com/office/drawing/2014/main" id="{BA6EF1AD-B309-4699-8D39-E96348BCDB95}"/>
              </a:ext>
            </a:extLst>
          </p:cNvPr>
          <p:cNvSpPr txBox="1">
            <a:spLocks noChangeArrowheads="1"/>
          </p:cNvSpPr>
          <p:nvPr/>
        </p:nvSpPr>
        <p:spPr bwMode="auto">
          <a:xfrm>
            <a:off x="2667000" y="3733800"/>
            <a:ext cx="30051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transmission or reflection</a:t>
            </a:r>
          </a:p>
          <a:p>
            <a:r>
              <a:rPr lang="en-US" altLang="en-US"/>
              <a:t>        coefficients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a:extLst>
              <a:ext uri="{FF2B5EF4-FFF2-40B4-BE49-F238E27FC236}">
                <a16:creationId xmlns:a16="http://schemas.microsoft.com/office/drawing/2014/main" id="{022567A5-8590-4715-981F-D5D3E228E0F9}"/>
              </a:ext>
            </a:extLst>
          </p:cNvPr>
          <p:cNvSpPr txBox="1">
            <a:spLocks noChangeArrowheads="1"/>
          </p:cNvSpPr>
          <p:nvPr/>
        </p:nvSpPr>
        <p:spPr bwMode="auto">
          <a:xfrm>
            <a:off x="2667000" y="2362200"/>
            <a:ext cx="3938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Gaussian beam in single medium</a:t>
            </a:r>
          </a:p>
        </p:txBody>
      </p:sp>
      <p:graphicFrame>
        <p:nvGraphicFramePr>
          <p:cNvPr id="21509" name="Object 5">
            <a:extLst>
              <a:ext uri="{FF2B5EF4-FFF2-40B4-BE49-F238E27FC236}">
                <a16:creationId xmlns:a16="http://schemas.microsoft.com/office/drawing/2014/main" id="{F5575D08-7B28-4FF9-A83A-E35DB4DD280B}"/>
              </a:ext>
            </a:extLst>
          </p:cNvPr>
          <p:cNvGraphicFramePr>
            <a:graphicFrameLocks noChangeAspect="1"/>
          </p:cNvGraphicFramePr>
          <p:nvPr/>
        </p:nvGraphicFramePr>
        <p:xfrm>
          <a:off x="1371600" y="2667000"/>
          <a:ext cx="6305550" cy="2260600"/>
        </p:xfrm>
        <a:graphic>
          <a:graphicData uri="http://schemas.openxmlformats.org/presentationml/2006/ole">
            <mc:AlternateContent xmlns:mc="http://schemas.openxmlformats.org/markup-compatibility/2006">
              <mc:Choice xmlns:v="urn:schemas-microsoft-com:vml" Requires="v">
                <p:oleObj spid="_x0000_s22533" name="Equation" r:id="rId4" imgW="4127400" imgH="1473120" progId="Equation.DSMT4">
                  <p:embed/>
                </p:oleObj>
              </mc:Choice>
              <mc:Fallback>
                <p:oleObj name="Equation" r:id="rId4" imgW="4127400" imgH="147312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2667000"/>
                        <a:ext cx="6305550" cy="226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10" name="Object 6">
            <a:extLst>
              <a:ext uri="{FF2B5EF4-FFF2-40B4-BE49-F238E27FC236}">
                <a16:creationId xmlns:a16="http://schemas.microsoft.com/office/drawing/2014/main" id="{1D6F2D1E-348D-4311-B7C9-5B77763EBF90}"/>
              </a:ext>
            </a:extLst>
          </p:cNvPr>
          <p:cNvGraphicFramePr>
            <a:graphicFrameLocks noChangeAspect="1"/>
          </p:cNvGraphicFramePr>
          <p:nvPr/>
        </p:nvGraphicFramePr>
        <p:xfrm>
          <a:off x="1371600" y="838200"/>
          <a:ext cx="6781800" cy="1419225"/>
        </p:xfrm>
        <a:graphic>
          <a:graphicData uri="http://schemas.openxmlformats.org/presentationml/2006/ole">
            <mc:AlternateContent xmlns:mc="http://schemas.openxmlformats.org/markup-compatibility/2006">
              <mc:Choice xmlns:v="urn:schemas-microsoft-com:vml" Requires="v">
                <p:oleObj spid="_x0000_s22534" name="Equation" r:id="rId6" imgW="4508500" imgH="939800" progId="Equation.DSMT4">
                  <p:embed/>
                </p:oleObj>
              </mc:Choice>
              <mc:Fallback>
                <p:oleObj name="Equation" r:id="rId6" imgW="4508500" imgH="9398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1600" y="838200"/>
                        <a:ext cx="6781800" cy="1419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11" name="Object 7">
            <a:extLst>
              <a:ext uri="{FF2B5EF4-FFF2-40B4-BE49-F238E27FC236}">
                <a16:creationId xmlns:a16="http://schemas.microsoft.com/office/drawing/2014/main" id="{41B99061-3BD6-46F4-8BD8-AACEFB559EDE}"/>
              </a:ext>
            </a:extLst>
          </p:cNvPr>
          <p:cNvGraphicFramePr>
            <a:graphicFrameLocks noChangeAspect="1"/>
          </p:cNvGraphicFramePr>
          <p:nvPr/>
        </p:nvGraphicFramePr>
        <p:xfrm>
          <a:off x="3429000" y="5257800"/>
          <a:ext cx="2295525" cy="842963"/>
        </p:xfrm>
        <a:graphic>
          <a:graphicData uri="http://schemas.openxmlformats.org/presentationml/2006/ole">
            <mc:AlternateContent xmlns:mc="http://schemas.openxmlformats.org/markup-compatibility/2006">
              <mc:Choice xmlns:v="urn:schemas-microsoft-com:vml" Requires="v">
                <p:oleObj spid="_x0000_s22535" name="Equation" r:id="rId8" imgW="1320480" imgH="482400" progId="Equation.DSMT4">
                  <p:embed/>
                </p:oleObj>
              </mc:Choice>
              <mc:Fallback>
                <p:oleObj name="Equation" r:id="rId8" imgW="1320480" imgH="4824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5257800"/>
                        <a:ext cx="2295525" cy="842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512" name="Text Box 8">
            <a:extLst>
              <a:ext uri="{FF2B5EF4-FFF2-40B4-BE49-F238E27FC236}">
                <a16:creationId xmlns:a16="http://schemas.microsoft.com/office/drawing/2014/main" id="{6A47D77A-1C4C-4535-B318-F1F7B8BE900E}"/>
              </a:ext>
            </a:extLst>
          </p:cNvPr>
          <p:cNvSpPr txBox="1">
            <a:spLocks noChangeArrowheads="1"/>
          </p:cNvSpPr>
          <p:nvPr/>
        </p:nvSpPr>
        <p:spPr bwMode="auto">
          <a:xfrm>
            <a:off x="1524000" y="304800"/>
            <a:ext cx="6211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Gaussian beam after propagating through M+1 media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4">
            <a:extLst>
              <a:ext uri="{FF2B5EF4-FFF2-40B4-BE49-F238E27FC236}">
                <a16:creationId xmlns:a16="http://schemas.microsoft.com/office/drawing/2014/main" id="{987DDAB0-EA6D-4F07-8C3E-4F90A87FFA47}"/>
              </a:ext>
            </a:extLst>
          </p:cNvPr>
          <p:cNvSpPr txBox="1">
            <a:spLocks noChangeArrowheads="1"/>
          </p:cNvSpPr>
          <p:nvPr/>
        </p:nvSpPr>
        <p:spPr bwMode="auto">
          <a:xfrm>
            <a:off x="2590800" y="381000"/>
            <a:ext cx="3373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Multi-Gaussian Beam Model</a:t>
            </a:r>
          </a:p>
        </p:txBody>
      </p:sp>
      <p:sp>
        <p:nvSpPr>
          <p:cNvPr id="22533" name="Rectangle 5">
            <a:extLst>
              <a:ext uri="{FF2B5EF4-FFF2-40B4-BE49-F238E27FC236}">
                <a16:creationId xmlns:a16="http://schemas.microsoft.com/office/drawing/2014/main" id="{78EA8F65-F837-4E27-984E-91663F8029F0}"/>
              </a:ext>
            </a:extLst>
          </p:cNvPr>
          <p:cNvSpPr>
            <a:spLocks noChangeArrowheads="1"/>
          </p:cNvSpPr>
          <p:nvPr/>
        </p:nvSpPr>
        <p:spPr bwMode="auto">
          <a:xfrm>
            <a:off x="2149475" y="1970088"/>
            <a:ext cx="1143000" cy="7620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4" name="Rectangle 6">
            <a:extLst>
              <a:ext uri="{FF2B5EF4-FFF2-40B4-BE49-F238E27FC236}">
                <a16:creationId xmlns:a16="http://schemas.microsoft.com/office/drawing/2014/main" id="{0A73B11B-7022-4A15-9F63-AE12D64667A0}"/>
              </a:ext>
            </a:extLst>
          </p:cNvPr>
          <p:cNvSpPr>
            <a:spLocks noChangeArrowheads="1"/>
          </p:cNvSpPr>
          <p:nvPr/>
        </p:nvSpPr>
        <p:spPr bwMode="auto">
          <a:xfrm>
            <a:off x="1997075" y="2274888"/>
            <a:ext cx="152400" cy="1524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5" name="Line 7">
            <a:extLst>
              <a:ext uri="{FF2B5EF4-FFF2-40B4-BE49-F238E27FC236}">
                <a16:creationId xmlns:a16="http://schemas.microsoft.com/office/drawing/2014/main" id="{9998E293-C8DF-42A4-9195-0903C15A7643}"/>
              </a:ext>
            </a:extLst>
          </p:cNvPr>
          <p:cNvSpPr>
            <a:spLocks noChangeShapeType="1"/>
          </p:cNvSpPr>
          <p:nvPr/>
        </p:nvSpPr>
        <p:spPr bwMode="auto">
          <a:xfrm>
            <a:off x="3292475" y="1970088"/>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6" name="Line 8">
            <a:extLst>
              <a:ext uri="{FF2B5EF4-FFF2-40B4-BE49-F238E27FC236}">
                <a16:creationId xmlns:a16="http://schemas.microsoft.com/office/drawing/2014/main" id="{8A751A81-D35E-483C-99B5-192511700CCE}"/>
              </a:ext>
            </a:extLst>
          </p:cNvPr>
          <p:cNvSpPr>
            <a:spLocks noChangeShapeType="1"/>
          </p:cNvSpPr>
          <p:nvPr/>
        </p:nvSpPr>
        <p:spPr bwMode="auto">
          <a:xfrm>
            <a:off x="3292475" y="2122488"/>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7" name="Line 9">
            <a:extLst>
              <a:ext uri="{FF2B5EF4-FFF2-40B4-BE49-F238E27FC236}">
                <a16:creationId xmlns:a16="http://schemas.microsoft.com/office/drawing/2014/main" id="{4C49CF2F-3132-4F68-B3C4-ECB0B226893C}"/>
              </a:ext>
            </a:extLst>
          </p:cNvPr>
          <p:cNvSpPr>
            <a:spLocks noChangeShapeType="1"/>
          </p:cNvSpPr>
          <p:nvPr/>
        </p:nvSpPr>
        <p:spPr bwMode="auto">
          <a:xfrm>
            <a:off x="3292475" y="2274888"/>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8" name="Line 10">
            <a:extLst>
              <a:ext uri="{FF2B5EF4-FFF2-40B4-BE49-F238E27FC236}">
                <a16:creationId xmlns:a16="http://schemas.microsoft.com/office/drawing/2014/main" id="{AE6CC78D-89B5-4BCC-A75B-218CBE9E28A2}"/>
              </a:ext>
            </a:extLst>
          </p:cNvPr>
          <p:cNvSpPr>
            <a:spLocks noChangeShapeType="1"/>
          </p:cNvSpPr>
          <p:nvPr/>
        </p:nvSpPr>
        <p:spPr bwMode="auto">
          <a:xfrm>
            <a:off x="3292475" y="2427288"/>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9" name="Line 11">
            <a:extLst>
              <a:ext uri="{FF2B5EF4-FFF2-40B4-BE49-F238E27FC236}">
                <a16:creationId xmlns:a16="http://schemas.microsoft.com/office/drawing/2014/main" id="{5E9E25D5-7730-4312-BF41-13F8BF2819D4}"/>
              </a:ext>
            </a:extLst>
          </p:cNvPr>
          <p:cNvSpPr>
            <a:spLocks noChangeShapeType="1"/>
          </p:cNvSpPr>
          <p:nvPr/>
        </p:nvSpPr>
        <p:spPr bwMode="auto">
          <a:xfrm>
            <a:off x="3292475" y="2579688"/>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0" name="Line 12">
            <a:extLst>
              <a:ext uri="{FF2B5EF4-FFF2-40B4-BE49-F238E27FC236}">
                <a16:creationId xmlns:a16="http://schemas.microsoft.com/office/drawing/2014/main" id="{DE407AAD-2BF1-49BA-B7F4-E78FFB588C80}"/>
              </a:ext>
            </a:extLst>
          </p:cNvPr>
          <p:cNvSpPr>
            <a:spLocks noChangeShapeType="1"/>
          </p:cNvSpPr>
          <p:nvPr/>
        </p:nvSpPr>
        <p:spPr bwMode="auto">
          <a:xfrm>
            <a:off x="3292475" y="2732088"/>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1" name="Line 13">
            <a:extLst>
              <a:ext uri="{FF2B5EF4-FFF2-40B4-BE49-F238E27FC236}">
                <a16:creationId xmlns:a16="http://schemas.microsoft.com/office/drawing/2014/main" id="{D5038035-B671-4865-BCCA-E3301E9C728A}"/>
              </a:ext>
            </a:extLst>
          </p:cNvPr>
          <p:cNvSpPr>
            <a:spLocks noChangeShapeType="1"/>
          </p:cNvSpPr>
          <p:nvPr/>
        </p:nvSpPr>
        <p:spPr bwMode="auto">
          <a:xfrm>
            <a:off x="3597275" y="1970088"/>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2" name="Text Box 14">
            <a:extLst>
              <a:ext uri="{FF2B5EF4-FFF2-40B4-BE49-F238E27FC236}">
                <a16:creationId xmlns:a16="http://schemas.microsoft.com/office/drawing/2014/main" id="{30B6736C-96A8-4FDD-8B22-44F5FDFC945E}"/>
              </a:ext>
            </a:extLst>
          </p:cNvPr>
          <p:cNvSpPr txBox="1">
            <a:spLocks noChangeArrowheads="1"/>
          </p:cNvSpPr>
          <p:nvPr/>
        </p:nvSpPr>
        <p:spPr bwMode="auto">
          <a:xfrm>
            <a:off x="1905000" y="1295400"/>
            <a:ext cx="5291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circular piston transducer radiating into a fluid</a:t>
            </a:r>
          </a:p>
        </p:txBody>
      </p:sp>
      <p:sp>
        <p:nvSpPr>
          <p:cNvPr id="22543" name="Freeform 15">
            <a:extLst>
              <a:ext uri="{FF2B5EF4-FFF2-40B4-BE49-F238E27FC236}">
                <a16:creationId xmlns:a16="http://schemas.microsoft.com/office/drawing/2014/main" id="{F245AFE1-91D6-4D67-875D-40C6D651261C}"/>
              </a:ext>
            </a:extLst>
          </p:cNvPr>
          <p:cNvSpPr>
            <a:spLocks/>
          </p:cNvSpPr>
          <p:nvPr/>
        </p:nvSpPr>
        <p:spPr bwMode="auto">
          <a:xfrm rot="5400000">
            <a:off x="3355182" y="3960018"/>
            <a:ext cx="1397000" cy="79216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aphicFrame>
        <p:nvGraphicFramePr>
          <p:cNvPr id="22544" name="Object 16">
            <a:extLst>
              <a:ext uri="{FF2B5EF4-FFF2-40B4-BE49-F238E27FC236}">
                <a16:creationId xmlns:a16="http://schemas.microsoft.com/office/drawing/2014/main" id="{04067A00-8AC4-451A-B15D-A8DBE367EAB6}"/>
              </a:ext>
            </a:extLst>
          </p:cNvPr>
          <p:cNvGraphicFramePr>
            <a:graphicFrameLocks noChangeAspect="1"/>
          </p:cNvGraphicFramePr>
          <p:nvPr/>
        </p:nvGraphicFramePr>
        <p:xfrm>
          <a:off x="3733800" y="1905000"/>
          <a:ext cx="2960688" cy="995363"/>
        </p:xfrm>
        <a:graphic>
          <a:graphicData uri="http://schemas.openxmlformats.org/presentationml/2006/ole">
            <mc:AlternateContent xmlns:mc="http://schemas.openxmlformats.org/markup-compatibility/2006">
              <mc:Choice xmlns:v="urn:schemas-microsoft-com:vml" Requires="v">
                <p:oleObj spid="_x0000_s23556" name="Equation" r:id="rId4" imgW="1434960" imgH="482400" progId="Equation.DSMT4">
                  <p:embed/>
                </p:oleObj>
              </mc:Choice>
              <mc:Fallback>
                <p:oleObj name="Equation" r:id="rId4" imgW="1434960" imgH="48240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1905000"/>
                        <a:ext cx="2960688" cy="995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5" name="Rectangle 17">
            <a:extLst>
              <a:ext uri="{FF2B5EF4-FFF2-40B4-BE49-F238E27FC236}">
                <a16:creationId xmlns:a16="http://schemas.microsoft.com/office/drawing/2014/main" id="{3E2454BB-8DD0-4891-981C-CFEF3427A027}"/>
              </a:ext>
            </a:extLst>
          </p:cNvPr>
          <p:cNvSpPr>
            <a:spLocks noChangeArrowheads="1"/>
          </p:cNvSpPr>
          <p:nvPr/>
        </p:nvSpPr>
        <p:spPr bwMode="auto">
          <a:xfrm>
            <a:off x="2362200" y="3962400"/>
            <a:ext cx="1143000" cy="7620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6" name="Rectangle 18">
            <a:extLst>
              <a:ext uri="{FF2B5EF4-FFF2-40B4-BE49-F238E27FC236}">
                <a16:creationId xmlns:a16="http://schemas.microsoft.com/office/drawing/2014/main" id="{A9C2C88C-C1D4-4C10-9B98-7B7FB2BFD96A}"/>
              </a:ext>
            </a:extLst>
          </p:cNvPr>
          <p:cNvSpPr>
            <a:spLocks noChangeArrowheads="1"/>
          </p:cNvSpPr>
          <p:nvPr/>
        </p:nvSpPr>
        <p:spPr bwMode="auto">
          <a:xfrm>
            <a:off x="2209800" y="4267200"/>
            <a:ext cx="152400" cy="1524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7" name="Freeform 19">
            <a:extLst>
              <a:ext uri="{FF2B5EF4-FFF2-40B4-BE49-F238E27FC236}">
                <a16:creationId xmlns:a16="http://schemas.microsoft.com/office/drawing/2014/main" id="{CE2C6053-274C-4DA6-B515-4291A54C7B39}"/>
              </a:ext>
            </a:extLst>
          </p:cNvPr>
          <p:cNvSpPr>
            <a:spLocks/>
          </p:cNvSpPr>
          <p:nvPr/>
        </p:nvSpPr>
        <p:spPr bwMode="auto">
          <a:xfrm rot="5400000">
            <a:off x="2792413" y="4195762"/>
            <a:ext cx="2311400" cy="4286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FF33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8" name="Line 20">
            <a:extLst>
              <a:ext uri="{FF2B5EF4-FFF2-40B4-BE49-F238E27FC236}">
                <a16:creationId xmlns:a16="http://schemas.microsoft.com/office/drawing/2014/main" id="{927838FF-18C7-4D73-859F-E4AE14B359FC}"/>
              </a:ext>
            </a:extLst>
          </p:cNvPr>
          <p:cNvSpPr>
            <a:spLocks noChangeShapeType="1"/>
          </p:cNvSpPr>
          <p:nvPr/>
        </p:nvSpPr>
        <p:spPr bwMode="auto">
          <a:xfrm flipH="1">
            <a:off x="4114800" y="3733800"/>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9" name="Text Box 21">
            <a:extLst>
              <a:ext uri="{FF2B5EF4-FFF2-40B4-BE49-F238E27FC236}">
                <a16:creationId xmlns:a16="http://schemas.microsoft.com/office/drawing/2014/main" id="{9D9AE167-CF7A-4E6B-9EB2-2DFE5233B751}"/>
              </a:ext>
            </a:extLst>
          </p:cNvPr>
          <p:cNvSpPr txBox="1">
            <a:spLocks noChangeArrowheads="1"/>
          </p:cNvSpPr>
          <p:nvPr/>
        </p:nvSpPr>
        <p:spPr bwMode="auto">
          <a:xfrm>
            <a:off x="4632325" y="3440113"/>
            <a:ext cx="2300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add ten Gaussians</a:t>
            </a:r>
          </a:p>
        </p:txBody>
      </p:sp>
      <p:sp>
        <p:nvSpPr>
          <p:cNvPr id="22550" name="Freeform 22">
            <a:extLst>
              <a:ext uri="{FF2B5EF4-FFF2-40B4-BE49-F238E27FC236}">
                <a16:creationId xmlns:a16="http://schemas.microsoft.com/office/drawing/2014/main" id="{FEB1C644-4FC4-4E3B-AEE4-7598EC1A3D39}"/>
              </a:ext>
            </a:extLst>
          </p:cNvPr>
          <p:cNvSpPr>
            <a:spLocks/>
          </p:cNvSpPr>
          <p:nvPr/>
        </p:nvSpPr>
        <p:spPr bwMode="auto">
          <a:xfrm>
            <a:off x="1327150" y="1914525"/>
            <a:ext cx="658813" cy="431800"/>
          </a:xfrm>
          <a:custGeom>
            <a:avLst/>
            <a:gdLst>
              <a:gd name="T0" fmla="*/ 415 w 415"/>
              <a:gd name="T1" fmla="*/ 260 h 272"/>
              <a:gd name="T2" fmla="*/ 267 w 415"/>
              <a:gd name="T3" fmla="*/ 253 h 272"/>
              <a:gd name="T4" fmla="*/ 253 w 415"/>
              <a:gd name="T5" fmla="*/ 231 h 272"/>
              <a:gd name="T6" fmla="*/ 232 w 415"/>
              <a:gd name="T7" fmla="*/ 217 h 272"/>
              <a:gd name="T8" fmla="*/ 183 w 415"/>
              <a:gd name="T9" fmla="*/ 70 h 272"/>
              <a:gd name="T10" fmla="*/ 0 w 415"/>
              <a:gd name="T11" fmla="*/ 0 h 272"/>
            </a:gdLst>
            <a:ahLst/>
            <a:cxnLst>
              <a:cxn ang="0">
                <a:pos x="T0" y="T1"/>
              </a:cxn>
              <a:cxn ang="0">
                <a:pos x="T2" y="T3"/>
              </a:cxn>
              <a:cxn ang="0">
                <a:pos x="T4" y="T5"/>
              </a:cxn>
              <a:cxn ang="0">
                <a:pos x="T6" y="T7"/>
              </a:cxn>
              <a:cxn ang="0">
                <a:pos x="T8" y="T9"/>
              </a:cxn>
              <a:cxn ang="0">
                <a:pos x="T10" y="T11"/>
              </a:cxn>
            </a:cxnLst>
            <a:rect l="0" t="0" r="r" b="b"/>
            <a:pathLst>
              <a:path w="415" h="272">
                <a:moveTo>
                  <a:pt x="415" y="260"/>
                </a:moveTo>
                <a:cubicBezTo>
                  <a:pt x="366" y="272"/>
                  <a:pt x="315" y="269"/>
                  <a:pt x="267" y="253"/>
                </a:cubicBezTo>
                <a:cubicBezTo>
                  <a:pt x="262" y="246"/>
                  <a:pt x="259" y="237"/>
                  <a:pt x="253" y="231"/>
                </a:cubicBezTo>
                <a:cubicBezTo>
                  <a:pt x="247" y="225"/>
                  <a:pt x="236" y="225"/>
                  <a:pt x="232" y="217"/>
                </a:cubicBezTo>
                <a:cubicBezTo>
                  <a:pt x="212" y="176"/>
                  <a:pt x="220" y="103"/>
                  <a:pt x="183" y="70"/>
                </a:cubicBezTo>
                <a:cubicBezTo>
                  <a:pt x="133" y="26"/>
                  <a:pt x="65" y="0"/>
                  <a:pt x="0"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1" name="Freeform 23">
            <a:extLst>
              <a:ext uri="{FF2B5EF4-FFF2-40B4-BE49-F238E27FC236}">
                <a16:creationId xmlns:a16="http://schemas.microsoft.com/office/drawing/2014/main" id="{1B131016-2DB1-455E-AB1D-F5EC45429E0C}"/>
              </a:ext>
            </a:extLst>
          </p:cNvPr>
          <p:cNvSpPr>
            <a:spLocks/>
          </p:cNvSpPr>
          <p:nvPr/>
        </p:nvSpPr>
        <p:spPr bwMode="auto">
          <a:xfrm>
            <a:off x="1531938" y="3897313"/>
            <a:ext cx="658812" cy="431800"/>
          </a:xfrm>
          <a:custGeom>
            <a:avLst/>
            <a:gdLst>
              <a:gd name="T0" fmla="*/ 415 w 415"/>
              <a:gd name="T1" fmla="*/ 260 h 272"/>
              <a:gd name="T2" fmla="*/ 267 w 415"/>
              <a:gd name="T3" fmla="*/ 253 h 272"/>
              <a:gd name="T4" fmla="*/ 253 w 415"/>
              <a:gd name="T5" fmla="*/ 231 h 272"/>
              <a:gd name="T6" fmla="*/ 232 w 415"/>
              <a:gd name="T7" fmla="*/ 217 h 272"/>
              <a:gd name="T8" fmla="*/ 183 w 415"/>
              <a:gd name="T9" fmla="*/ 70 h 272"/>
              <a:gd name="T10" fmla="*/ 0 w 415"/>
              <a:gd name="T11" fmla="*/ 0 h 272"/>
            </a:gdLst>
            <a:ahLst/>
            <a:cxnLst>
              <a:cxn ang="0">
                <a:pos x="T0" y="T1"/>
              </a:cxn>
              <a:cxn ang="0">
                <a:pos x="T2" y="T3"/>
              </a:cxn>
              <a:cxn ang="0">
                <a:pos x="T4" y="T5"/>
              </a:cxn>
              <a:cxn ang="0">
                <a:pos x="T6" y="T7"/>
              </a:cxn>
              <a:cxn ang="0">
                <a:pos x="T8" y="T9"/>
              </a:cxn>
              <a:cxn ang="0">
                <a:pos x="T10" y="T11"/>
              </a:cxn>
            </a:cxnLst>
            <a:rect l="0" t="0" r="r" b="b"/>
            <a:pathLst>
              <a:path w="415" h="272">
                <a:moveTo>
                  <a:pt x="415" y="260"/>
                </a:moveTo>
                <a:cubicBezTo>
                  <a:pt x="366" y="272"/>
                  <a:pt x="315" y="269"/>
                  <a:pt x="267" y="253"/>
                </a:cubicBezTo>
                <a:cubicBezTo>
                  <a:pt x="262" y="246"/>
                  <a:pt x="259" y="237"/>
                  <a:pt x="253" y="231"/>
                </a:cubicBezTo>
                <a:cubicBezTo>
                  <a:pt x="247" y="225"/>
                  <a:pt x="236" y="225"/>
                  <a:pt x="232" y="217"/>
                </a:cubicBezTo>
                <a:cubicBezTo>
                  <a:pt x="212" y="176"/>
                  <a:pt x="220" y="103"/>
                  <a:pt x="183" y="70"/>
                </a:cubicBezTo>
                <a:cubicBezTo>
                  <a:pt x="133" y="26"/>
                  <a:pt x="65" y="0"/>
                  <a:pt x="0"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3" name="Line 25">
            <a:extLst>
              <a:ext uri="{FF2B5EF4-FFF2-40B4-BE49-F238E27FC236}">
                <a16:creationId xmlns:a16="http://schemas.microsoft.com/office/drawing/2014/main" id="{7FDF50EC-7C44-419B-BB49-F3F5C1EF3567}"/>
              </a:ext>
            </a:extLst>
          </p:cNvPr>
          <p:cNvSpPr>
            <a:spLocks noChangeShapeType="1"/>
          </p:cNvSpPr>
          <p:nvPr/>
        </p:nvSpPr>
        <p:spPr bwMode="auto">
          <a:xfrm>
            <a:off x="2743200" y="2362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4" name="Line 26">
            <a:extLst>
              <a:ext uri="{FF2B5EF4-FFF2-40B4-BE49-F238E27FC236}">
                <a16:creationId xmlns:a16="http://schemas.microsoft.com/office/drawing/2014/main" id="{133EECDF-F9F0-4FB9-BCD6-203725B5257E}"/>
              </a:ext>
            </a:extLst>
          </p:cNvPr>
          <p:cNvSpPr>
            <a:spLocks noChangeShapeType="1"/>
          </p:cNvSpPr>
          <p:nvPr/>
        </p:nvSpPr>
        <p:spPr bwMode="auto">
          <a:xfrm flipV="1">
            <a:off x="2895600" y="19812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5" name="Text Box 27">
            <a:extLst>
              <a:ext uri="{FF2B5EF4-FFF2-40B4-BE49-F238E27FC236}">
                <a16:creationId xmlns:a16="http://schemas.microsoft.com/office/drawing/2014/main" id="{A805432E-7063-461D-99C1-93065DFAF88D}"/>
              </a:ext>
            </a:extLst>
          </p:cNvPr>
          <p:cNvSpPr txBox="1">
            <a:spLocks noChangeArrowheads="1"/>
          </p:cNvSpPr>
          <p:nvPr/>
        </p:nvSpPr>
        <p:spPr bwMode="auto">
          <a:xfrm>
            <a:off x="2438400" y="2057400"/>
            <a:ext cx="325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a</a:t>
            </a:r>
          </a:p>
        </p:txBody>
      </p:sp>
      <p:graphicFrame>
        <p:nvGraphicFramePr>
          <p:cNvPr id="22556" name="Object 28">
            <a:extLst>
              <a:ext uri="{FF2B5EF4-FFF2-40B4-BE49-F238E27FC236}">
                <a16:creationId xmlns:a16="http://schemas.microsoft.com/office/drawing/2014/main" id="{DFCD97F8-F9C6-42BC-818D-B6FF20AD88C1}"/>
              </a:ext>
            </a:extLst>
          </p:cNvPr>
          <p:cNvGraphicFramePr>
            <a:graphicFrameLocks noChangeAspect="1"/>
          </p:cNvGraphicFramePr>
          <p:nvPr/>
        </p:nvGraphicFramePr>
        <p:xfrm>
          <a:off x="4114800" y="5029200"/>
          <a:ext cx="3200400" cy="766763"/>
        </p:xfrm>
        <a:graphic>
          <a:graphicData uri="http://schemas.openxmlformats.org/presentationml/2006/ole">
            <mc:AlternateContent xmlns:mc="http://schemas.openxmlformats.org/markup-compatibility/2006">
              <mc:Choice xmlns:v="urn:schemas-microsoft-com:vml" Requires="v">
                <p:oleObj spid="_x0000_s23557" name="Equation" r:id="rId6" imgW="1803240" imgH="431640" progId="Equation.DSMT4">
                  <p:embed/>
                </p:oleObj>
              </mc:Choice>
              <mc:Fallback>
                <p:oleObj name="Equation" r:id="rId6" imgW="1803240" imgH="431640" progId="Equation.DSMT4">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4800" y="5029200"/>
                        <a:ext cx="3200400" cy="766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Freeform 4">
            <a:extLst>
              <a:ext uri="{FF2B5EF4-FFF2-40B4-BE49-F238E27FC236}">
                <a16:creationId xmlns:a16="http://schemas.microsoft.com/office/drawing/2014/main" id="{D8D625DA-0068-454F-8562-55C9BCCFB051}"/>
              </a:ext>
            </a:extLst>
          </p:cNvPr>
          <p:cNvSpPr>
            <a:spLocks/>
          </p:cNvSpPr>
          <p:nvPr/>
        </p:nvSpPr>
        <p:spPr bwMode="auto">
          <a:xfrm rot="5400000">
            <a:off x="3659982" y="1216818"/>
            <a:ext cx="1397000" cy="79216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57" name="Rectangle 5">
            <a:extLst>
              <a:ext uri="{FF2B5EF4-FFF2-40B4-BE49-F238E27FC236}">
                <a16:creationId xmlns:a16="http://schemas.microsoft.com/office/drawing/2014/main" id="{F8CF72BD-C90E-4928-906C-3508F2C3E616}"/>
              </a:ext>
            </a:extLst>
          </p:cNvPr>
          <p:cNvSpPr>
            <a:spLocks noChangeArrowheads="1"/>
          </p:cNvSpPr>
          <p:nvPr/>
        </p:nvSpPr>
        <p:spPr bwMode="auto">
          <a:xfrm>
            <a:off x="2667000" y="1219200"/>
            <a:ext cx="1143000" cy="7620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8" name="Rectangle 6">
            <a:extLst>
              <a:ext uri="{FF2B5EF4-FFF2-40B4-BE49-F238E27FC236}">
                <a16:creationId xmlns:a16="http://schemas.microsoft.com/office/drawing/2014/main" id="{5BEEF3D4-4EA5-4E43-99C1-543AA3000332}"/>
              </a:ext>
            </a:extLst>
          </p:cNvPr>
          <p:cNvSpPr>
            <a:spLocks noChangeArrowheads="1"/>
          </p:cNvSpPr>
          <p:nvPr/>
        </p:nvSpPr>
        <p:spPr bwMode="auto">
          <a:xfrm>
            <a:off x="2514600" y="1524000"/>
            <a:ext cx="152400" cy="1524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9" name="Freeform 7">
            <a:extLst>
              <a:ext uri="{FF2B5EF4-FFF2-40B4-BE49-F238E27FC236}">
                <a16:creationId xmlns:a16="http://schemas.microsoft.com/office/drawing/2014/main" id="{A6C90C4A-BC39-42BD-9A36-C6F660A0A4CC}"/>
              </a:ext>
            </a:extLst>
          </p:cNvPr>
          <p:cNvSpPr>
            <a:spLocks/>
          </p:cNvSpPr>
          <p:nvPr/>
        </p:nvSpPr>
        <p:spPr bwMode="auto">
          <a:xfrm rot="5400000">
            <a:off x="3097213" y="1452562"/>
            <a:ext cx="2311400" cy="4286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FF33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60" name="Line 8">
            <a:extLst>
              <a:ext uri="{FF2B5EF4-FFF2-40B4-BE49-F238E27FC236}">
                <a16:creationId xmlns:a16="http://schemas.microsoft.com/office/drawing/2014/main" id="{59A77DBD-DA92-4C45-83FA-9E3AD52CF786}"/>
              </a:ext>
            </a:extLst>
          </p:cNvPr>
          <p:cNvSpPr>
            <a:spLocks noChangeShapeType="1"/>
          </p:cNvSpPr>
          <p:nvPr/>
        </p:nvSpPr>
        <p:spPr bwMode="auto">
          <a:xfrm flipH="1">
            <a:off x="4419600" y="990600"/>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1" name="Text Box 9">
            <a:extLst>
              <a:ext uri="{FF2B5EF4-FFF2-40B4-BE49-F238E27FC236}">
                <a16:creationId xmlns:a16="http://schemas.microsoft.com/office/drawing/2014/main" id="{B8870CDC-0EE6-4245-8539-2CC1EDB2219C}"/>
              </a:ext>
            </a:extLst>
          </p:cNvPr>
          <p:cNvSpPr txBox="1">
            <a:spLocks noChangeArrowheads="1"/>
          </p:cNvSpPr>
          <p:nvPr/>
        </p:nvSpPr>
        <p:spPr bwMode="auto">
          <a:xfrm>
            <a:off x="4937125" y="696913"/>
            <a:ext cx="2300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add ten Gaussians</a:t>
            </a:r>
          </a:p>
        </p:txBody>
      </p:sp>
      <p:sp>
        <p:nvSpPr>
          <p:cNvPr id="23563" name="Rectangle 11">
            <a:extLst>
              <a:ext uri="{FF2B5EF4-FFF2-40B4-BE49-F238E27FC236}">
                <a16:creationId xmlns:a16="http://schemas.microsoft.com/office/drawing/2014/main" id="{AA023BD3-0774-4FD4-BBC1-14A93E37A8D1}"/>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3562" name="Object 10">
            <a:extLst>
              <a:ext uri="{FF2B5EF4-FFF2-40B4-BE49-F238E27FC236}">
                <a16:creationId xmlns:a16="http://schemas.microsoft.com/office/drawing/2014/main" id="{2A6CB217-5715-45AF-9740-9A2A74AF20E7}"/>
              </a:ext>
            </a:extLst>
          </p:cNvPr>
          <p:cNvGraphicFramePr>
            <a:graphicFrameLocks noChangeAspect="1"/>
          </p:cNvGraphicFramePr>
          <p:nvPr/>
        </p:nvGraphicFramePr>
        <p:xfrm>
          <a:off x="1905000" y="2895600"/>
          <a:ext cx="5564188" cy="877888"/>
        </p:xfrm>
        <a:graphic>
          <a:graphicData uri="http://schemas.openxmlformats.org/presentationml/2006/ole">
            <mc:AlternateContent xmlns:mc="http://schemas.openxmlformats.org/markup-compatibility/2006">
              <mc:Choice xmlns:v="urn:schemas-microsoft-com:vml" Requires="v">
                <p:oleObj spid="_x0000_s24580" name="Equation" r:id="rId4" imgW="3517560" imgH="558720" progId="Equation.DSMT4">
                  <p:embed/>
                </p:oleObj>
              </mc:Choice>
              <mc:Fallback>
                <p:oleObj name="Equation" r:id="rId4" imgW="3517560" imgH="55872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2895600"/>
                        <a:ext cx="5564188" cy="877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65" name="Rectangle 13">
            <a:extLst>
              <a:ext uri="{FF2B5EF4-FFF2-40B4-BE49-F238E27FC236}">
                <a16:creationId xmlns:a16="http://schemas.microsoft.com/office/drawing/2014/main" id="{A37A56CF-ADD7-4E27-8AFB-411BC607E18B}"/>
              </a:ext>
            </a:extLst>
          </p:cNvPr>
          <p:cNvSpPr>
            <a:spLocks noChangeArrowheads="1"/>
          </p:cNvSpPr>
          <p:nvPr/>
        </p:nvSpPr>
        <p:spPr bwMode="auto">
          <a:xfrm>
            <a:off x="0" y="30622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3564" name="Object 12">
            <a:extLst>
              <a:ext uri="{FF2B5EF4-FFF2-40B4-BE49-F238E27FC236}">
                <a16:creationId xmlns:a16="http://schemas.microsoft.com/office/drawing/2014/main" id="{26F1FC7C-9772-4A03-9AB6-357227940BCA}"/>
              </a:ext>
            </a:extLst>
          </p:cNvPr>
          <p:cNvGraphicFramePr>
            <a:graphicFrameLocks noChangeAspect="1"/>
          </p:cNvGraphicFramePr>
          <p:nvPr/>
        </p:nvGraphicFramePr>
        <p:xfrm>
          <a:off x="3352800" y="4114800"/>
          <a:ext cx="2247900" cy="1236663"/>
        </p:xfrm>
        <a:graphic>
          <a:graphicData uri="http://schemas.openxmlformats.org/presentationml/2006/ole">
            <mc:AlternateContent xmlns:mc="http://schemas.openxmlformats.org/markup-compatibility/2006">
              <mc:Choice xmlns:v="urn:schemas-microsoft-com:vml" Requires="v">
                <p:oleObj spid="_x0000_s24581" name="Equation" r:id="rId6" imgW="1333440" imgH="736560" progId="Equation.DSMT4">
                  <p:embed/>
                </p:oleObj>
              </mc:Choice>
              <mc:Fallback>
                <p:oleObj name="Equation" r:id="rId6" imgW="1333440" imgH="73656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4114800"/>
                        <a:ext cx="2247900" cy="1236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66" name="Freeform 14">
            <a:extLst>
              <a:ext uri="{FF2B5EF4-FFF2-40B4-BE49-F238E27FC236}">
                <a16:creationId xmlns:a16="http://schemas.microsoft.com/office/drawing/2014/main" id="{00394C4D-508F-438F-A966-17FA46FF9F6F}"/>
              </a:ext>
            </a:extLst>
          </p:cNvPr>
          <p:cNvSpPr>
            <a:spLocks/>
          </p:cNvSpPr>
          <p:nvPr/>
        </p:nvSpPr>
        <p:spPr bwMode="auto">
          <a:xfrm>
            <a:off x="1839913" y="1174750"/>
            <a:ext cx="658812" cy="431800"/>
          </a:xfrm>
          <a:custGeom>
            <a:avLst/>
            <a:gdLst>
              <a:gd name="T0" fmla="*/ 415 w 415"/>
              <a:gd name="T1" fmla="*/ 260 h 272"/>
              <a:gd name="T2" fmla="*/ 267 w 415"/>
              <a:gd name="T3" fmla="*/ 253 h 272"/>
              <a:gd name="T4" fmla="*/ 253 w 415"/>
              <a:gd name="T5" fmla="*/ 231 h 272"/>
              <a:gd name="T6" fmla="*/ 232 w 415"/>
              <a:gd name="T7" fmla="*/ 217 h 272"/>
              <a:gd name="T8" fmla="*/ 183 w 415"/>
              <a:gd name="T9" fmla="*/ 70 h 272"/>
              <a:gd name="T10" fmla="*/ 0 w 415"/>
              <a:gd name="T11" fmla="*/ 0 h 272"/>
            </a:gdLst>
            <a:ahLst/>
            <a:cxnLst>
              <a:cxn ang="0">
                <a:pos x="T0" y="T1"/>
              </a:cxn>
              <a:cxn ang="0">
                <a:pos x="T2" y="T3"/>
              </a:cxn>
              <a:cxn ang="0">
                <a:pos x="T4" y="T5"/>
              </a:cxn>
              <a:cxn ang="0">
                <a:pos x="T6" y="T7"/>
              </a:cxn>
              <a:cxn ang="0">
                <a:pos x="T8" y="T9"/>
              </a:cxn>
              <a:cxn ang="0">
                <a:pos x="T10" y="T11"/>
              </a:cxn>
            </a:cxnLst>
            <a:rect l="0" t="0" r="r" b="b"/>
            <a:pathLst>
              <a:path w="415" h="272">
                <a:moveTo>
                  <a:pt x="415" y="260"/>
                </a:moveTo>
                <a:cubicBezTo>
                  <a:pt x="366" y="272"/>
                  <a:pt x="315" y="269"/>
                  <a:pt x="267" y="253"/>
                </a:cubicBezTo>
                <a:cubicBezTo>
                  <a:pt x="262" y="246"/>
                  <a:pt x="259" y="237"/>
                  <a:pt x="253" y="231"/>
                </a:cubicBezTo>
                <a:cubicBezTo>
                  <a:pt x="247" y="225"/>
                  <a:pt x="236" y="225"/>
                  <a:pt x="232" y="217"/>
                </a:cubicBezTo>
                <a:cubicBezTo>
                  <a:pt x="212" y="176"/>
                  <a:pt x="220" y="103"/>
                  <a:pt x="183" y="70"/>
                </a:cubicBezTo>
                <a:cubicBezTo>
                  <a:pt x="133" y="26"/>
                  <a:pt x="65" y="0"/>
                  <a:pt x="0"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5">
            <a:extLst>
              <a:ext uri="{FF2B5EF4-FFF2-40B4-BE49-F238E27FC236}">
                <a16:creationId xmlns:a16="http://schemas.microsoft.com/office/drawing/2014/main" id="{56E16BD4-2F27-45E7-AE52-4DCCD34C7D0D}"/>
              </a:ext>
            </a:extLst>
          </p:cNvPr>
          <p:cNvSpPr>
            <a:spLocks noChangeArrowheads="1"/>
          </p:cNvSpPr>
          <p:nvPr/>
        </p:nvSpPr>
        <p:spPr bwMode="auto">
          <a:xfrm>
            <a:off x="1219200" y="327025"/>
            <a:ext cx="6707188" cy="620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1600">
                <a:latin typeface="Times New Roman" panose="02020603050405020304" pitchFamily="18" charset="0"/>
              </a:rPr>
              <a:t>function [a, b] = gauss_c</a:t>
            </a:r>
          </a:p>
          <a:p>
            <a:r>
              <a:rPr lang="en-US" altLang="en-US" sz="1600">
                <a:latin typeface="Times New Roman" panose="02020603050405020304" pitchFamily="18" charset="0"/>
              </a:rPr>
              <a:t>%  gauss_c returns the coefficients developed by Wen and Breazeale to model a</a:t>
            </a:r>
          </a:p>
          <a:p>
            <a:r>
              <a:rPr lang="en-US" altLang="en-US" sz="1600">
                <a:latin typeface="Times New Roman" panose="02020603050405020304" pitchFamily="18" charset="0"/>
              </a:rPr>
              <a:t>%  piston transducer</a:t>
            </a:r>
          </a:p>
          <a:p>
            <a:r>
              <a:rPr lang="en-US" altLang="en-US" sz="1600">
                <a:latin typeface="Times New Roman" panose="02020603050405020304" pitchFamily="18" charset="0"/>
              </a:rPr>
              <a:t>a = zeros(10,1);</a:t>
            </a:r>
          </a:p>
          <a:p>
            <a:r>
              <a:rPr lang="en-US" altLang="en-US" sz="1600">
                <a:latin typeface="Times New Roman" panose="02020603050405020304" pitchFamily="18" charset="0"/>
              </a:rPr>
              <a:t>b = zeros(10,1);</a:t>
            </a:r>
          </a:p>
          <a:p>
            <a:r>
              <a:rPr lang="en-US" altLang="en-US" sz="1600">
                <a:latin typeface="Times New Roman" panose="02020603050405020304" pitchFamily="18" charset="0"/>
              </a:rPr>
              <a:t>a(1) = 11.428 + 0.95175*i;</a:t>
            </a:r>
          </a:p>
          <a:p>
            <a:r>
              <a:rPr lang="en-US" altLang="en-US" sz="1600">
                <a:latin typeface="Times New Roman" panose="02020603050405020304" pitchFamily="18" charset="0"/>
              </a:rPr>
              <a:t>a(2) = 0.06002 - 0.08013*i;</a:t>
            </a:r>
          </a:p>
          <a:p>
            <a:r>
              <a:rPr lang="en-US" altLang="en-US" sz="1600">
                <a:latin typeface="Times New Roman" panose="02020603050405020304" pitchFamily="18" charset="0"/>
              </a:rPr>
              <a:t>a(3) = -4.2743 - 8.5562*i;</a:t>
            </a:r>
          </a:p>
          <a:p>
            <a:r>
              <a:rPr lang="en-US" altLang="en-US" sz="1600">
                <a:latin typeface="Times New Roman" panose="02020603050405020304" pitchFamily="18" charset="0"/>
              </a:rPr>
              <a:t>a(4) = 1.6576 +2.7015*i;</a:t>
            </a:r>
          </a:p>
          <a:p>
            <a:r>
              <a:rPr lang="en-US" altLang="en-US" sz="1600">
                <a:latin typeface="Times New Roman" panose="02020603050405020304" pitchFamily="18" charset="0"/>
              </a:rPr>
              <a:t>a(5) = -5.0418 + 3.2488*i;</a:t>
            </a:r>
          </a:p>
          <a:p>
            <a:r>
              <a:rPr lang="en-US" altLang="en-US" sz="1600">
                <a:latin typeface="Times New Roman" panose="02020603050405020304" pitchFamily="18" charset="0"/>
              </a:rPr>
              <a:t>a(6) = 1.1227 - 0.68854*i;</a:t>
            </a:r>
          </a:p>
          <a:p>
            <a:r>
              <a:rPr lang="en-US" altLang="en-US" sz="1600">
                <a:latin typeface="Times New Roman" panose="02020603050405020304" pitchFamily="18" charset="0"/>
              </a:rPr>
              <a:t>a(7) = -1.0106 - 0.26955*i;</a:t>
            </a:r>
          </a:p>
          <a:p>
            <a:r>
              <a:rPr lang="en-US" altLang="en-US" sz="1600">
                <a:latin typeface="Times New Roman" panose="02020603050405020304" pitchFamily="18" charset="0"/>
              </a:rPr>
              <a:t>a(8) = -2.5974 + 3.2202*i;</a:t>
            </a:r>
          </a:p>
          <a:p>
            <a:r>
              <a:rPr lang="en-US" altLang="en-US" sz="1600">
                <a:latin typeface="Times New Roman" panose="02020603050405020304" pitchFamily="18" charset="0"/>
              </a:rPr>
              <a:t>a(9) = -0.14840 -0.31193*i;</a:t>
            </a:r>
          </a:p>
          <a:p>
            <a:r>
              <a:rPr lang="en-US" altLang="en-US" sz="1600">
                <a:latin typeface="Times New Roman" panose="02020603050405020304" pitchFamily="18" charset="0"/>
              </a:rPr>
              <a:t>a(10) = -0.20850 - 0.23851*i;</a:t>
            </a:r>
          </a:p>
          <a:p>
            <a:r>
              <a:rPr lang="en-US" altLang="en-US" sz="1600">
                <a:latin typeface="Times New Roman" panose="02020603050405020304" pitchFamily="18" charset="0"/>
              </a:rPr>
              <a:t>b(1) = 4.0697 + 0.22726*i;</a:t>
            </a:r>
          </a:p>
          <a:p>
            <a:r>
              <a:rPr lang="en-US" altLang="en-US" sz="1600">
                <a:latin typeface="Times New Roman" panose="02020603050405020304" pitchFamily="18" charset="0"/>
              </a:rPr>
              <a:t>b(2) = 1.1531 - 20.933*i;</a:t>
            </a:r>
          </a:p>
          <a:p>
            <a:r>
              <a:rPr lang="en-US" altLang="en-US" sz="1600">
                <a:latin typeface="Times New Roman" panose="02020603050405020304" pitchFamily="18" charset="0"/>
              </a:rPr>
              <a:t>b(3) = 4.4608 + 5.1268*i;</a:t>
            </a:r>
          </a:p>
          <a:p>
            <a:r>
              <a:rPr lang="en-US" altLang="en-US" sz="1600">
                <a:latin typeface="Times New Roman" panose="02020603050405020304" pitchFamily="18" charset="0"/>
              </a:rPr>
              <a:t>b(4) = 4.3521 +14.997*i;</a:t>
            </a:r>
          </a:p>
          <a:p>
            <a:r>
              <a:rPr lang="en-US" altLang="en-US" sz="1600">
                <a:latin typeface="Times New Roman" panose="02020603050405020304" pitchFamily="18" charset="0"/>
              </a:rPr>
              <a:t>b(5) = 4.5443 + 10.003*i;</a:t>
            </a:r>
          </a:p>
          <a:p>
            <a:r>
              <a:rPr lang="en-US" altLang="en-US" sz="1600">
                <a:latin typeface="Times New Roman" panose="02020603050405020304" pitchFamily="18" charset="0"/>
              </a:rPr>
              <a:t>b(6) = 3.8478 + 20.078*i;</a:t>
            </a:r>
          </a:p>
          <a:p>
            <a:r>
              <a:rPr lang="en-US" altLang="en-US" sz="1600">
                <a:latin typeface="Times New Roman" panose="02020603050405020304" pitchFamily="18" charset="0"/>
              </a:rPr>
              <a:t>b(7) = 2.5280 -10.310*i;</a:t>
            </a:r>
          </a:p>
          <a:p>
            <a:r>
              <a:rPr lang="en-US" altLang="en-US" sz="1600">
                <a:latin typeface="Times New Roman" panose="02020603050405020304" pitchFamily="18" charset="0"/>
              </a:rPr>
              <a:t>b(8) = 3.3197 - 4.8008*i;</a:t>
            </a:r>
          </a:p>
          <a:p>
            <a:r>
              <a:rPr lang="en-US" altLang="en-US" sz="1600">
                <a:latin typeface="Times New Roman" panose="02020603050405020304" pitchFamily="18" charset="0"/>
              </a:rPr>
              <a:t>b(9) = 1.9002 - 15.820*i;</a:t>
            </a:r>
          </a:p>
          <a:p>
            <a:r>
              <a:rPr lang="en-US" altLang="en-US" sz="1600">
                <a:latin typeface="Times New Roman" panose="02020603050405020304" pitchFamily="18" charset="0"/>
              </a:rPr>
              <a:t>b(10) = 2.6340 + 25.009*i;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5">
            <a:extLst>
              <a:ext uri="{FF2B5EF4-FFF2-40B4-BE49-F238E27FC236}">
                <a16:creationId xmlns:a16="http://schemas.microsoft.com/office/drawing/2014/main" id="{3504076A-7C6E-430B-A889-A91C807929FC}"/>
              </a:ext>
            </a:extLst>
          </p:cNvPr>
          <p:cNvSpPr>
            <a:spLocks noChangeArrowheads="1"/>
          </p:cNvSpPr>
          <p:nvPr/>
        </p:nvSpPr>
        <p:spPr bwMode="auto">
          <a:xfrm>
            <a:off x="0" y="2909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5604" name="Object 4">
            <a:extLst>
              <a:ext uri="{FF2B5EF4-FFF2-40B4-BE49-F238E27FC236}">
                <a16:creationId xmlns:a16="http://schemas.microsoft.com/office/drawing/2014/main" id="{E11A9BAA-8B0B-46D0-ACE5-2EC5ADE769CF}"/>
              </a:ext>
            </a:extLst>
          </p:cNvPr>
          <p:cNvGraphicFramePr>
            <a:graphicFrameLocks noChangeAspect="1"/>
          </p:cNvGraphicFramePr>
          <p:nvPr/>
        </p:nvGraphicFramePr>
        <p:xfrm>
          <a:off x="533400" y="4267200"/>
          <a:ext cx="8077200" cy="1616075"/>
        </p:xfrm>
        <a:graphic>
          <a:graphicData uri="http://schemas.openxmlformats.org/presentationml/2006/ole">
            <mc:AlternateContent xmlns:mc="http://schemas.openxmlformats.org/markup-compatibility/2006">
              <mc:Choice xmlns:v="urn:schemas-microsoft-com:vml" Requires="v">
                <p:oleObj spid="_x0000_s25611" name="Equation" r:id="rId4" imgW="5194300" imgH="1041400" progId="Equation.DSMT4">
                  <p:embed/>
                </p:oleObj>
              </mc:Choice>
              <mc:Fallback>
                <p:oleObj name="Equation" r:id="rId4" imgW="5194300" imgH="10414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4267200"/>
                        <a:ext cx="8077200" cy="161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06" name="Text Box 6">
            <a:extLst>
              <a:ext uri="{FF2B5EF4-FFF2-40B4-BE49-F238E27FC236}">
                <a16:creationId xmlns:a16="http://schemas.microsoft.com/office/drawing/2014/main" id="{4A7EEDA5-0EDC-4002-B1AE-FD1BFB24546A}"/>
              </a:ext>
            </a:extLst>
          </p:cNvPr>
          <p:cNvSpPr txBox="1">
            <a:spLocks noChangeArrowheads="1"/>
          </p:cNvSpPr>
          <p:nvPr/>
        </p:nvSpPr>
        <p:spPr bwMode="auto">
          <a:xfrm>
            <a:off x="2362200" y="457200"/>
            <a:ext cx="46545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Multi-Gaussian beam model of a piston </a:t>
            </a:r>
          </a:p>
          <a:p>
            <a:r>
              <a:rPr lang="en-US" altLang="en-US"/>
              <a:t>        transducer in multiple media</a:t>
            </a:r>
          </a:p>
        </p:txBody>
      </p:sp>
      <p:sp>
        <p:nvSpPr>
          <p:cNvPr id="25609" name="Line 9">
            <a:extLst>
              <a:ext uri="{FF2B5EF4-FFF2-40B4-BE49-F238E27FC236}">
                <a16:creationId xmlns:a16="http://schemas.microsoft.com/office/drawing/2014/main" id="{F9774CCB-A0B8-4DD9-B5F6-DEE4B4F33CB5}"/>
              </a:ext>
            </a:extLst>
          </p:cNvPr>
          <p:cNvSpPr>
            <a:spLocks noChangeShapeType="1"/>
          </p:cNvSpPr>
          <p:nvPr/>
        </p:nvSpPr>
        <p:spPr bwMode="auto">
          <a:xfrm>
            <a:off x="3886200" y="1752600"/>
            <a:ext cx="0" cy="18002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0" name="Line 10">
            <a:extLst>
              <a:ext uri="{FF2B5EF4-FFF2-40B4-BE49-F238E27FC236}">
                <a16:creationId xmlns:a16="http://schemas.microsoft.com/office/drawing/2014/main" id="{7898AAA1-0AEC-4A1E-A56E-6F0DA0EFBD60}"/>
              </a:ext>
            </a:extLst>
          </p:cNvPr>
          <p:cNvSpPr>
            <a:spLocks noChangeShapeType="1"/>
          </p:cNvSpPr>
          <p:nvPr/>
        </p:nvSpPr>
        <p:spPr bwMode="auto">
          <a:xfrm>
            <a:off x="4648200" y="1768475"/>
            <a:ext cx="0" cy="18002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1" name="Line 11">
            <a:extLst>
              <a:ext uri="{FF2B5EF4-FFF2-40B4-BE49-F238E27FC236}">
                <a16:creationId xmlns:a16="http://schemas.microsoft.com/office/drawing/2014/main" id="{368FDA4A-1EAB-4DEA-9F40-8FA288E7C3BE}"/>
              </a:ext>
            </a:extLst>
          </p:cNvPr>
          <p:cNvSpPr>
            <a:spLocks noChangeShapeType="1"/>
          </p:cNvSpPr>
          <p:nvPr/>
        </p:nvSpPr>
        <p:spPr bwMode="auto">
          <a:xfrm>
            <a:off x="5314950" y="1768475"/>
            <a:ext cx="0" cy="18002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3" name="Line 13">
            <a:extLst>
              <a:ext uri="{FF2B5EF4-FFF2-40B4-BE49-F238E27FC236}">
                <a16:creationId xmlns:a16="http://schemas.microsoft.com/office/drawing/2014/main" id="{03474901-E1AA-41B4-ACE2-E0006DE0A2C7}"/>
              </a:ext>
            </a:extLst>
          </p:cNvPr>
          <p:cNvSpPr>
            <a:spLocks noChangeShapeType="1"/>
          </p:cNvSpPr>
          <p:nvPr/>
        </p:nvSpPr>
        <p:spPr bwMode="auto">
          <a:xfrm>
            <a:off x="2362200" y="2570163"/>
            <a:ext cx="457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5" name="Line 15">
            <a:extLst>
              <a:ext uri="{FF2B5EF4-FFF2-40B4-BE49-F238E27FC236}">
                <a16:creationId xmlns:a16="http://schemas.microsoft.com/office/drawing/2014/main" id="{3378C851-80E5-4931-BC76-FF21A435C996}"/>
              </a:ext>
            </a:extLst>
          </p:cNvPr>
          <p:cNvSpPr>
            <a:spLocks noChangeShapeType="1"/>
          </p:cNvSpPr>
          <p:nvPr/>
        </p:nvSpPr>
        <p:spPr bwMode="auto">
          <a:xfrm>
            <a:off x="2552700" y="36623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6" name="Line 16">
            <a:extLst>
              <a:ext uri="{FF2B5EF4-FFF2-40B4-BE49-F238E27FC236}">
                <a16:creationId xmlns:a16="http://schemas.microsoft.com/office/drawing/2014/main" id="{319CCA3E-DFC4-411F-B9D6-7CD387349456}"/>
              </a:ext>
            </a:extLst>
          </p:cNvPr>
          <p:cNvSpPr>
            <a:spLocks noChangeShapeType="1"/>
          </p:cNvSpPr>
          <p:nvPr/>
        </p:nvSpPr>
        <p:spPr bwMode="auto">
          <a:xfrm>
            <a:off x="3886200" y="36623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7" name="Line 17">
            <a:extLst>
              <a:ext uri="{FF2B5EF4-FFF2-40B4-BE49-F238E27FC236}">
                <a16:creationId xmlns:a16="http://schemas.microsoft.com/office/drawing/2014/main" id="{AFC364F3-2502-4786-8B0D-9DAA354CA488}"/>
              </a:ext>
            </a:extLst>
          </p:cNvPr>
          <p:cNvSpPr>
            <a:spLocks noChangeShapeType="1"/>
          </p:cNvSpPr>
          <p:nvPr/>
        </p:nvSpPr>
        <p:spPr bwMode="auto">
          <a:xfrm>
            <a:off x="4648200" y="36623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8" name="Line 18">
            <a:extLst>
              <a:ext uri="{FF2B5EF4-FFF2-40B4-BE49-F238E27FC236}">
                <a16:creationId xmlns:a16="http://schemas.microsoft.com/office/drawing/2014/main" id="{F45FA07B-4D2F-4BB0-87FF-64B3C1EBFCD0}"/>
              </a:ext>
            </a:extLst>
          </p:cNvPr>
          <p:cNvSpPr>
            <a:spLocks noChangeShapeType="1"/>
          </p:cNvSpPr>
          <p:nvPr/>
        </p:nvSpPr>
        <p:spPr bwMode="auto">
          <a:xfrm>
            <a:off x="5314950" y="36623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9" name="Line 19">
            <a:extLst>
              <a:ext uri="{FF2B5EF4-FFF2-40B4-BE49-F238E27FC236}">
                <a16:creationId xmlns:a16="http://schemas.microsoft.com/office/drawing/2014/main" id="{C0C2D74D-99F9-4450-AFA3-30AC61C92409}"/>
              </a:ext>
            </a:extLst>
          </p:cNvPr>
          <p:cNvSpPr>
            <a:spLocks noChangeShapeType="1"/>
          </p:cNvSpPr>
          <p:nvPr/>
        </p:nvSpPr>
        <p:spPr bwMode="auto">
          <a:xfrm>
            <a:off x="2552700" y="3852863"/>
            <a:ext cx="13335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0" name="Line 20">
            <a:extLst>
              <a:ext uri="{FF2B5EF4-FFF2-40B4-BE49-F238E27FC236}">
                <a16:creationId xmlns:a16="http://schemas.microsoft.com/office/drawing/2014/main" id="{B99A693C-7BD1-4516-AF6C-387073CC8626}"/>
              </a:ext>
            </a:extLst>
          </p:cNvPr>
          <p:cNvSpPr>
            <a:spLocks noChangeShapeType="1"/>
          </p:cNvSpPr>
          <p:nvPr/>
        </p:nvSpPr>
        <p:spPr bwMode="auto">
          <a:xfrm>
            <a:off x="3886200" y="3852863"/>
            <a:ext cx="762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1" name="Line 21">
            <a:extLst>
              <a:ext uri="{FF2B5EF4-FFF2-40B4-BE49-F238E27FC236}">
                <a16:creationId xmlns:a16="http://schemas.microsoft.com/office/drawing/2014/main" id="{8D9DD297-E979-4647-A7F5-9CC39F16CFB9}"/>
              </a:ext>
            </a:extLst>
          </p:cNvPr>
          <p:cNvSpPr>
            <a:spLocks noChangeShapeType="1"/>
          </p:cNvSpPr>
          <p:nvPr/>
        </p:nvSpPr>
        <p:spPr bwMode="auto">
          <a:xfrm>
            <a:off x="4648200" y="3852863"/>
            <a:ext cx="66675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2" name="Line 22">
            <a:extLst>
              <a:ext uri="{FF2B5EF4-FFF2-40B4-BE49-F238E27FC236}">
                <a16:creationId xmlns:a16="http://schemas.microsoft.com/office/drawing/2014/main" id="{E98C902A-9847-4742-A345-68C71DA80A0A}"/>
              </a:ext>
            </a:extLst>
          </p:cNvPr>
          <p:cNvSpPr>
            <a:spLocks noChangeShapeType="1"/>
          </p:cNvSpPr>
          <p:nvPr/>
        </p:nvSpPr>
        <p:spPr bwMode="auto">
          <a:xfrm>
            <a:off x="5981700" y="2243138"/>
            <a:ext cx="0" cy="8509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3" name="Line 23">
            <a:extLst>
              <a:ext uri="{FF2B5EF4-FFF2-40B4-BE49-F238E27FC236}">
                <a16:creationId xmlns:a16="http://schemas.microsoft.com/office/drawing/2014/main" id="{5C7B28D0-B93F-4C3D-BE46-1EFFD74ACDFE}"/>
              </a:ext>
            </a:extLst>
          </p:cNvPr>
          <p:cNvSpPr>
            <a:spLocks noChangeShapeType="1"/>
          </p:cNvSpPr>
          <p:nvPr/>
        </p:nvSpPr>
        <p:spPr bwMode="auto">
          <a:xfrm>
            <a:off x="5981700" y="3662363"/>
            <a:ext cx="0" cy="379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4" name="Line 24">
            <a:extLst>
              <a:ext uri="{FF2B5EF4-FFF2-40B4-BE49-F238E27FC236}">
                <a16:creationId xmlns:a16="http://schemas.microsoft.com/office/drawing/2014/main" id="{FAC84F33-C094-46EF-A556-4F97E4C7831E}"/>
              </a:ext>
            </a:extLst>
          </p:cNvPr>
          <p:cNvSpPr>
            <a:spLocks noChangeShapeType="1"/>
          </p:cNvSpPr>
          <p:nvPr/>
        </p:nvSpPr>
        <p:spPr bwMode="auto">
          <a:xfrm>
            <a:off x="5314950" y="3852863"/>
            <a:ext cx="6667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5625" name="Object 25">
            <a:extLst>
              <a:ext uri="{FF2B5EF4-FFF2-40B4-BE49-F238E27FC236}">
                <a16:creationId xmlns:a16="http://schemas.microsoft.com/office/drawing/2014/main" id="{2F451BAA-6BAE-4452-BE63-8F3F20F52DC6}"/>
              </a:ext>
            </a:extLst>
          </p:cNvPr>
          <p:cNvGraphicFramePr>
            <a:graphicFrameLocks noChangeAspect="1"/>
          </p:cNvGraphicFramePr>
          <p:nvPr/>
        </p:nvGraphicFramePr>
        <p:xfrm>
          <a:off x="3124200" y="3852863"/>
          <a:ext cx="330200" cy="490537"/>
        </p:xfrm>
        <a:graphic>
          <a:graphicData uri="http://schemas.openxmlformats.org/presentationml/2006/ole">
            <mc:AlternateContent xmlns:mc="http://schemas.openxmlformats.org/markup-compatibility/2006">
              <mc:Choice xmlns:v="urn:schemas-microsoft-com:vml" Requires="v">
                <p:oleObj spid="_x0000_s25612" name="Equation" r:id="rId6" imgW="152280" imgH="228600" progId="Equation.DSMT4">
                  <p:embed/>
                </p:oleObj>
              </mc:Choice>
              <mc:Fallback>
                <p:oleObj name="Equation" r:id="rId6" imgW="152280" imgH="228600" progId="Equation.DSMT4">
                  <p:embed/>
                  <p:pic>
                    <p:nvPicPr>
                      <p:cNvPr id="0" name="Object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3852863"/>
                        <a:ext cx="330200"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26" name="Object 26">
            <a:extLst>
              <a:ext uri="{FF2B5EF4-FFF2-40B4-BE49-F238E27FC236}">
                <a16:creationId xmlns:a16="http://schemas.microsoft.com/office/drawing/2014/main" id="{2A689996-EDC5-4FCF-AEEC-009D6945D9A1}"/>
              </a:ext>
            </a:extLst>
          </p:cNvPr>
          <p:cNvGraphicFramePr>
            <a:graphicFrameLocks noChangeAspect="1"/>
          </p:cNvGraphicFramePr>
          <p:nvPr/>
        </p:nvGraphicFramePr>
        <p:xfrm>
          <a:off x="4157663" y="3852863"/>
          <a:ext cx="357187" cy="490537"/>
        </p:xfrm>
        <a:graphic>
          <a:graphicData uri="http://schemas.openxmlformats.org/presentationml/2006/ole">
            <mc:AlternateContent xmlns:mc="http://schemas.openxmlformats.org/markup-compatibility/2006">
              <mc:Choice xmlns:v="urn:schemas-microsoft-com:vml" Requires="v">
                <p:oleObj spid="_x0000_s25613" name="Equation" r:id="rId8" imgW="164880" imgH="228600" progId="Equation.DSMT4">
                  <p:embed/>
                </p:oleObj>
              </mc:Choice>
              <mc:Fallback>
                <p:oleObj name="Equation" r:id="rId8" imgW="164880" imgH="228600" progId="Equation.DSMT4">
                  <p:embed/>
                  <p:pic>
                    <p:nvPicPr>
                      <p:cNvPr id="0" name="Object 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57663" y="3852863"/>
                        <a:ext cx="357187"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27" name="Object 27">
            <a:extLst>
              <a:ext uri="{FF2B5EF4-FFF2-40B4-BE49-F238E27FC236}">
                <a16:creationId xmlns:a16="http://schemas.microsoft.com/office/drawing/2014/main" id="{C60D69B3-226C-4AF4-8EA9-B2E0BD7239B1}"/>
              </a:ext>
            </a:extLst>
          </p:cNvPr>
          <p:cNvGraphicFramePr>
            <a:graphicFrameLocks noChangeAspect="1"/>
          </p:cNvGraphicFramePr>
          <p:nvPr/>
        </p:nvGraphicFramePr>
        <p:xfrm>
          <a:off x="4743450" y="3852863"/>
          <a:ext cx="330200" cy="490537"/>
        </p:xfrm>
        <a:graphic>
          <a:graphicData uri="http://schemas.openxmlformats.org/presentationml/2006/ole">
            <mc:AlternateContent xmlns:mc="http://schemas.openxmlformats.org/markup-compatibility/2006">
              <mc:Choice xmlns:v="urn:schemas-microsoft-com:vml" Requires="v">
                <p:oleObj spid="_x0000_s25614" name="Equation" r:id="rId10" imgW="152280" imgH="228600" progId="Equation.DSMT4">
                  <p:embed/>
                </p:oleObj>
              </mc:Choice>
              <mc:Fallback>
                <p:oleObj name="Equation" r:id="rId10" imgW="152280" imgH="228600" progId="Equation.DSMT4">
                  <p:embed/>
                  <p:pic>
                    <p:nvPicPr>
                      <p:cNvPr id="0" name="Object 2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43450" y="3852863"/>
                        <a:ext cx="330200"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28" name="Object 28">
            <a:extLst>
              <a:ext uri="{FF2B5EF4-FFF2-40B4-BE49-F238E27FC236}">
                <a16:creationId xmlns:a16="http://schemas.microsoft.com/office/drawing/2014/main" id="{EF5F1039-81CC-494B-B519-56717A253C8A}"/>
              </a:ext>
            </a:extLst>
          </p:cNvPr>
          <p:cNvGraphicFramePr>
            <a:graphicFrameLocks noChangeAspect="1"/>
          </p:cNvGraphicFramePr>
          <p:nvPr/>
        </p:nvGraphicFramePr>
        <p:xfrm>
          <a:off x="5491163" y="3852863"/>
          <a:ext cx="357187" cy="490537"/>
        </p:xfrm>
        <a:graphic>
          <a:graphicData uri="http://schemas.openxmlformats.org/presentationml/2006/ole">
            <mc:AlternateContent xmlns:mc="http://schemas.openxmlformats.org/markup-compatibility/2006">
              <mc:Choice xmlns:v="urn:schemas-microsoft-com:vml" Requires="v">
                <p:oleObj spid="_x0000_s25615" name="Equation" r:id="rId12" imgW="164880" imgH="228600" progId="Equation.DSMT4">
                  <p:embed/>
                </p:oleObj>
              </mc:Choice>
              <mc:Fallback>
                <p:oleObj name="Equation" r:id="rId12" imgW="164880" imgH="228600" progId="Equation.DSMT4">
                  <p:embed/>
                  <p:pic>
                    <p:nvPicPr>
                      <p:cNvPr id="0" name="Object 2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91163" y="3852863"/>
                        <a:ext cx="357187"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29" name="Object 29">
            <a:extLst>
              <a:ext uri="{FF2B5EF4-FFF2-40B4-BE49-F238E27FC236}">
                <a16:creationId xmlns:a16="http://schemas.microsoft.com/office/drawing/2014/main" id="{07998C3A-20DE-4538-9963-C7B95B01C822}"/>
              </a:ext>
            </a:extLst>
          </p:cNvPr>
          <p:cNvGraphicFramePr>
            <a:graphicFrameLocks noChangeAspect="1"/>
          </p:cNvGraphicFramePr>
          <p:nvPr/>
        </p:nvGraphicFramePr>
        <p:xfrm>
          <a:off x="3028950" y="1295400"/>
          <a:ext cx="627063" cy="382588"/>
        </p:xfrm>
        <a:graphic>
          <a:graphicData uri="http://schemas.openxmlformats.org/presentationml/2006/ole">
            <mc:AlternateContent xmlns:mc="http://schemas.openxmlformats.org/markup-compatibility/2006">
              <mc:Choice xmlns:v="urn:schemas-microsoft-com:vml" Requires="v">
                <p:oleObj spid="_x0000_s25616" name="Equation" r:id="rId14" imgW="393480" imgH="241200" progId="Equation.DSMT4">
                  <p:embed/>
                </p:oleObj>
              </mc:Choice>
              <mc:Fallback>
                <p:oleObj name="Equation" r:id="rId14" imgW="393480" imgH="241200" progId="Equation.DSMT4">
                  <p:embed/>
                  <p:pic>
                    <p:nvPicPr>
                      <p:cNvPr id="0" name="Object 2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28950" y="1295400"/>
                        <a:ext cx="627063"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30" name="Object 30">
            <a:extLst>
              <a:ext uri="{FF2B5EF4-FFF2-40B4-BE49-F238E27FC236}">
                <a16:creationId xmlns:a16="http://schemas.microsoft.com/office/drawing/2014/main" id="{7D6F6778-D5D2-4BCB-AB2F-72845448BD7B}"/>
              </a:ext>
            </a:extLst>
          </p:cNvPr>
          <p:cNvGraphicFramePr>
            <a:graphicFrameLocks noChangeAspect="1"/>
          </p:cNvGraphicFramePr>
          <p:nvPr/>
        </p:nvGraphicFramePr>
        <p:xfrm>
          <a:off x="3852863" y="1295400"/>
          <a:ext cx="685800" cy="382588"/>
        </p:xfrm>
        <a:graphic>
          <a:graphicData uri="http://schemas.openxmlformats.org/presentationml/2006/ole">
            <mc:AlternateContent xmlns:mc="http://schemas.openxmlformats.org/markup-compatibility/2006">
              <mc:Choice xmlns:v="urn:schemas-microsoft-com:vml" Requires="v">
                <p:oleObj spid="_x0000_s25617" name="Equation" r:id="rId16" imgW="431640" imgH="241200" progId="Equation.DSMT4">
                  <p:embed/>
                </p:oleObj>
              </mc:Choice>
              <mc:Fallback>
                <p:oleObj name="Equation" r:id="rId16" imgW="431640" imgH="241200" progId="Equation.DSMT4">
                  <p:embed/>
                  <p:pic>
                    <p:nvPicPr>
                      <p:cNvPr id="0" name="Object 3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852863" y="1295400"/>
                        <a:ext cx="685800"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31" name="Object 31">
            <a:extLst>
              <a:ext uri="{FF2B5EF4-FFF2-40B4-BE49-F238E27FC236}">
                <a16:creationId xmlns:a16="http://schemas.microsoft.com/office/drawing/2014/main" id="{EC433994-F40E-40F7-8E4F-0C78A00DB844}"/>
              </a:ext>
            </a:extLst>
          </p:cNvPr>
          <p:cNvGraphicFramePr>
            <a:graphicFrameLocks noChangeAspect="1"/>
          </p:cNvGraphicFramePr>
          <p:nvPr/>
        </p:nvGraphicFramePr>
        <p:xfrm>
          <a:off x="4656138" y="1295400"/>
          <a:ext cx="668337" cy="382588"/>
        </p:xfrm>
        <a:graphic>
          <a:graphicData uri="http://schemas.openxmlformats.org/presentationml/2006/ole">
            <mc:AlternateContent xmlns:mc="http://schemas.openxmlformats.org/markup-compatibility/2006">
              <mc:Choice xmlns:v="urn:schemas-microsoft-com:vml" Requires="v">
                <p:oleObj spid="_x0000_s25618" name="Equation" r:id="rId18" imgW="419040" imgH="241200" progId="Equation.DSMT4">
                  <p:embed/>
                </p:oleObj>
              </mc:Choice>
              <mc:Fallback>
                <p:oleObj name="Equation" r:id="rId18" imgW="419040" imgH="241200" progId="Equation.DSMT4">
                  <p:embed/>
                  <p:pic>
                    <p:nvPicPr>
                      <p:cNvPr id="0" name="Object 3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656138" y="1295400"/>
                        <a:ext cx="668337"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32" name="Object 32">
            <a:extLst>
              <a:ext uri="{FF2B5EF4-FFF2-40B4-BE49-F238E27FC236}">
                <a16:creationId xmlns:a16="http://schemas.microsoft.com/office/drawing/2014/main" id="{E20C1315-FAEC-44D7-BAD0-F9B370D8F023}"/>
              </a:ext>
            </a:extLst>
          </p:cNvPr>
          <p:cNvGraphicFramePr>
            <a:graphicFrameLocks noChangeAspect="1"/>
          </p:cNvGraphicFramePr>
          <p:nvPr/>
        </p:nvGraphicFramePr>
        <p:xfrm>
          <a:off x="5475288" y="1295400"/>
          <a:ext cx="687387" cy="382588"/>
        </p:xfrm>
        <a:graphic>
          <a:graphicData uri="http://schemas.openxmlformats.org/presentationml/2006/ole">
            <mc:AlternateContent xmlns:mc="http://schemas.openxmlformats.org/markup-compatibility/2006">
              <mc:Choice xmlns:v="urn:schemas-microsoft-com:vml" Requires="v">
                <p:oleObj spid="_x0000_s25619" name="Equation" r:id="rId20" imgW="431640" imgH="241200" progId="Equation.DSMT4">
                  <p:embed/>
                </p:oleObj>
              </mc:Choice>
              <mc:Fallback>
                <p:oleObj name="Equation" r:id="rId20" imgW="431640" imgH="241200" progId="Equation.DSMT4">
                  <p:embed/>
                  <p:pic>
                    <p:nvPicPr>
                      <p:cNvPr id="0" name="Object 3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475288" y="1295400"/>
                        <a:ext cx="687387"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33" name="Arc 33">
            <a:extLst>
              <a:ext uri="{FF2B5EF4-FFF2-40B4-BE49-F238E27FC236}">
                <a16:creationId xmlns:a16="http://schemas.microsoft.com/office/drawing/2014/main" id="{CFD1B400-C4DB-4FCB-B447-BC402EA744B5}"/>
              </a:ext>
            </a:extLst>
          </p:cNvPr>
          <p:cNvSpPr>
            <a:spLocks/>
          </p:cNvSpPr>
          <p:nvPr/>
        </p:nvSpPr>
        <p:spPr bwMode="auto">
          <a:xfrm rot="13520222">
            <a:off x="3695700" y="2101850"/>
            <a:ext cx="946150" cy="9525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4" name="Arc 34">
            <a:extLst>
              <a:ext uri="{FF2B5EF4-FFF2-40B4-BE49-F238E27FC236}">
                <a16:creationId xmlns:a16="http://schemas.microsoft.com/office/drawing/2014/main" id="{154C1E59-601F-4F39-9221-46271D59956D}"/>
              </a:ext>
            </a:extLst>
          </p:cNvPr>
          <p:cNvSpPr>
            <a:spLocks/>
          </p:cNvSpPr>
          <p:nvPr/>
        </p:nvSpPr>
        <p:spPr bwMode="auto">
          <a:xfrm rot="8079778" flipH="1">
            <a:off x="3516313" y="1852612"/>
            <a:ext cx="1365250" cy="1387475"/>
          </a:xfrm>
          <a:custGeom>
            <a:avLst/>
            <a:gdLst>
              <a:gd name="G0" fmla="+- 0 0 0"/>
              <a:gd name="G1" fmla="+- 20984 0 0"/>
              <a:gd name="G2" fmla="+- 21600 0 0"/>
              <a:gd name="T0" fmla="*/ 5121 w 20521"/>
              <a:gd name="T1" fmla="*/ 0 h 20984"/>
              <a:gd name="T2" fmla="*/ 20521 w 20521"/>
              <a:gd name="T3" fmla="*/ 14242 h 20984"/>
              <a:gd name="T4" fmla="*/ 0 w 20521"/>
              <a:gd name="T5" fmla="*/ 20984 h 20984"/>
            </a:gdLst>
            <a:ahLst/>
            <a:cxnLst>
              <a:cxn ang="0">
                <a:pos x="T0" y="T1"/>
              </a:cxn>
              <a:cxn ang="0">
                <a:pos x="T2" y="T3"/>
              </a:cxn>
              <a:cxn ang="0">
                <a:pos x="T4" y="T5"/>
              </a:cxn>
            </a:cxnLst>
            <a:rect l="0" t="0" r="r" b="b"/>
            <a:pathLst>
              <a:path w="20521" h="20984" fill="none" extrusionOk="0">
                <a:moveTo>
                  <a:pt x="5121" y="-1"/>
                </a:moveTo>
                <a:cubicBezTo>
                  <a:pt x="12369" y="1768"/>
                  <a:pt x="18191" y="7153"/>
                  <a:pt x="20520" y="14242"/>
                </a:cubicBezTo>
              </a:path>
              <a:path w="20521" h="20984" stroke="0" extrusionOk="0">
                <a:moveTo>
                  <a:pt x="5121" y="-1"/>
                </a:moveTo>
                <a:cubicBezTo>
                  <a:pt x="12369" y="1768"/>
                  <a:pt x="18191" y="7153"/>
                  <a:pt x="20520" y="14242"/>
                </a:cubicBezTo>
                <a:lnTo>
                  <a:pt x="0" y="20984"/>
                </a:lnTo>
                <a:close/>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5" name="Arc 35">
            <a:extLst>
              <a:ext uri="{FF2B5EF4-FFF2-40B4-BE49-F238E27FC236}">
                <a16:creationId xmlns:a16="http://schemas.microsoft.com/office/drawing/2014/main" id="{155C7EF9-17F0-44B7-AF09-13305CB7A348}"/>
              </a:ext>
            </a:extLst>
          </p:cNvPr>
          <p:cNvSpPr>
            <a:spLocks/>
          </p:cNvSpPr>
          <p:nvPr/>
        </p:nvSpPr>
        <p:spPr bwMode="auto">
          <a:xfrm rot="13520222">
            <a:off x="5126831" y="2050257"/>
            <a:ext cx="947737" cy="9525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7" name="Line 37">
            <a:extLst>
              <a:ext uri="{FF2B5EF4-FFF2-40B4-BE49-F238E27FC236}">
                <a16:creationId xmlns:a16="http://schemas.microsoft.com/office/drawing/2014/main" id="{13BBF385-892D-4062-AD07-CAE34F4CAD38}"/>
              </a:ext>
            </a:extLst>
          </p:cNvPr>
          <p:cNvSpPr>
            <a:spLocks noChangeShapeType="1"/>
          </p:cNvSpPr>
          <p:nvPr/>
        </p:nvSpPr>
        <p:spPr bwMode="auto">
          <a:xfrm>
            <a:off x="4148138" y="2571750"/>
            <a:ext cx="32226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38" name="Line 38">
            <a:extLst>
              <a:ext uri="{FF2B5EF4-FFF2-40B4-BE49-F238E27FC236}">
                <a16:creationId xmlns:a16="http://schemas.microsoft.com/office/drawing/2014/main" id="{83A3E25C-0D6F-4F38-8FFC-67C9AE3799A1}"/>
              </a:ext>
            </a:extLst>
          </p:cNvPr>
          <p:cNvSpPr>
            <a:spLocks noChangeShapeType="1"/>
          </p:cNvSpPr>
          <p:nvPr/>
        </p:nvSpPr>
        <p:spPr bwMode="auto">
          <a:xfrm>
            <a:off x="4838700" y="2571750"/>
            <a:ext cx="322263"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39" name="Line 39">
            <a:extLst>
              <a:ext uri="{FF2B5EF4-FFF2-40B4-BE49-F238E27FC236}">
                <a16:creationId xmlns:a16="http://schemas.microsoft.com/office/drawing/2014/main" id="{54CF3044-C4BD-486B-93C1-821A5349CC1F}"/>
              </a:ext>
            </a:extLst>
          </p:cNvPr>
          <p:cNvSpPr>
            <a:spLocks noChangeShapeType="1"/>
          </p:cNvSpPr>
          <p:nvPr/>
        </p:nvSpPr>
        <p:spPr bwMode="auto">
          <a:xfrm>
            <a:off x="5994400" y="2573338"/>
            <a:ext cx="3206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40" name="Rectangle 40">
            <a:extLst>
              <a:ext uri="{FF2B5EF4-FFF2-40B4-BE49-F238E27FC236}">
                <a16:creationId xmlns:a16="http://schemas.microsoft.com/office/drawing/2014/main" id="{1941E8C3-928E-4776-9DCC-70974A5D0677}"/>
              </a:ext>
            </a:extLst>
          </p:cNvPr>
          <p:cNvSpPr>
            <a:spLocks noChangeArrowheads="1"/>
          </p:cNvSpPr>
          <p:nvPr/>
        </p:nvSpPr>
        <p:spPr bwMode="auto">
          <a:xfrm>
            <a:off x="1406525" y="2178050"/>
            <a:ext cx="1143000" cy="7620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41" name="Rectangle 41">
            <a:extLst>
              <a:ext uri="{FF2B5EF4-FFF2-40B4-BE49-F238E27FC236}">
                <a16:creationId xmlns:a16="http://schemas.microsoft.com/office/drawing/2014/main" id="{0FC021AD-0B80-47F6-8AD4-484A9717D91C}"/>
              </a:ext>
            </a:extLst>
          </p:cNvPr>
          <p:cNvSpPr>
            <a:spLocks noChangeArrowheads="1"/>
          </p:cNvSpPr>
          <p:nvPr/>
        </p:nvSpPr>
        <p:spPr bwMode="auto">
          <a:xfrm>
            <a:off x="1254125" y="2482850"/>
            <a:ext cx="152400" cy="1524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43" name="Freeform 43">
            <a:extLst>
              <a:ext uri="{FF2B5EF4-FFF2-40B4-BE49-F238E27FC236}">
                <a16:creationId xmlns:a16="http://schemas.microsoft.com/office/drawing/2014/main" id="{B91D6B71-24BE-4222-A655-1BCAB37D3D80}"/>
              </a:ext>
            </a:extLst>
          </p:cNvPr>
          <p:cNvSpPr>
            <a:spLocks/>
          </p:cNvSpPr>
          <p:nvPr/>
        </p:nvSpPr>
        <p:spPr bwMode="auto">
          <a:xfrm>
            <a:off x="579438" y="2141538"/>
            <a:ext cx="658812" cy="431800"/>
          </a:xfrm>
          <a:custGeom>
            <a:avLst/>
            <a:gdLst>
              <a:gd name="T0" fmla="*/ 415 w 415"/>
              <a:gd name="T1" fmla="*/ 260 h 272"/>
              <a:gd name="T2" fmla="*/ 267 w 415"/>
              <a:gd name="T3" fmla="*/ 253 h 272"/>
              <a:gd name="T4" fmla="*/ 253 w 415"/>
              <a:gd name="T5" fmla="*/ 231 h 272"/>
              <a:gd name="T6" fmla="*/ 232 w 415"/>
              <a:gd name="T7" fmla="*/ 217 h 272"/>
              <a:gd name="T8" fmla="*/ 183 w 415"/>
              <a:gd name="T9" fmla="*/ 70 h 272"/>
              <a:gd name="T10" fmla="*/ 0 w 415"/>
              <a:gd name="T11" fmla="*/ 0 h 272"/>
            </a:gdLst>
            <a:ahLst/>
            <a:cxnLst>
              <a:cxn ang="0">
                <a:pos x="T0" y="T1"/>
              </a:cxn>
              <a:cxn ang="0">
                <a:pos x="T2" y="T3"/>
              </a:cxn>
              <a:cxn ang="0">
                <a:pos x="T4" y="T5"/>
              </a:cxn>
              <a:cxn ang="0">
                <a:pos x="T6" y="T7"/>
              </a:cxn>
              <a:cxn ang="0">
                <a:pos x="T8" y="T9"/>
              </a:cxn>
              <a:cxn ang="0">
                <a:pos x="T10" y="T11"/>
              </a:cxn>
            </a:cxnLst>
            <a:rect l="0" t="0" r="r" b="b"/>
            <a:pathLst>
              <a:path w="415" h="272">
                <a:moveTo>
                  <a:pt x="415" y="260"/>
                </a:moveTo>
                <a:cubicBezTo>
                  <a:pt x="366" y="272"/>
                  <a:pt x="315" y="269"/>
                  <a:pt x="267" y="253"/>
                </a:cubicBezTo>
                <a:cubicBezTo>
                  <a:pt x="262" y="246"/>
                  <a:pt x="259" y="237"/>
                  <a:pt x="253" y="231"/>
                </a:cubicBezTo>
                <a:cubicBezTo>
                  <a:pt x="247" y="225"/>
                  <a:pt x="236" y="225"/>
                  <a:pt x="232" y="217"/>
                </a:cubicBezTo>
                <a:cubicBezTo>
                  <a:pt x="212" y="176"/>
                  <a:pt x="220" y="103"/>
                  <a:pt x="183" y="70"/>
                </a:cubicBezTo>
                <a:cubicBezTo>
                  <a:pt x="133" y="26"/>
                  <a:pt x="65" y="0"/>
                  <a:pt x="0"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44" name="Line 44">
            <a:extLst>
              <a:ext uri="{FF2B5EF4-FFF2-40B4-BE49-F238E27FC236}">
                <a16:creationId xmlns:a16="http://schemas.microsoft.com/office/drawing/2014/main" id="{3D850312-461E-44BE-AF4E-ECDD6AC61629}"/>
              </a:ext>
            </a:extLst>
          </p:cNvPr>
          <p:cNvSpPr>
            <a:spLocks noChangeShapeType="1"/>
          </p:cNvSpPr>
          <p:nvPr/>
        </p:nvSpPr>
        <p:spPr bwMode="auto">
          <a:xfrm>
            <a:off x="2543175" y="1838325"/>
            <a:ext cx="0" cy="18002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a:extLst>
              <a:ext uri="{FF2B5EF4-FFF2-40B4-BE49-F238E27FC236}">
                <a16:creationId xmlns:a16="http://schemas.microsoft.com/office/drawing/2014/main" id="{DCBFF075-4D9D-48D6-9723-652A02E24C7B}"/>
              </a:ext>
            </a:extLst>
          </p:cNvPr>
          <p:cNvSpPr txBox="1">
            <a:spLocks noChangeArrowheads="1"/>
          </p:cNvSpPr>
          <p:nvPr/>
        </p:nvSpPr>
        <p:spPr bwMode="auto">
          <a:xfrm>
            <a:off x="2727325" y="392113"/>
            <a:ext cx="450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multi-Gaussian beam model for a</a:t>
            </a:r>
          </a:p>
          <a:p>
            <a:r>
              <a:rPr lang="en-US" altLang="en-US"/>
              <a:t>spherically focused circular transducer</a:t>
            </a:r>
          </a:p>
        </p:txBody>
      </p:sp>
      <p:sp>
        <p:nvSpPr>
          <p:cNvPr id="26629" name="Freeform 5">
            <a:extLst>
              <a:ext uri="{FF2B5EF4-FFF2-40B4-BE49-F238E27FC236}">
                <a16:creationId xmlns:a16="http://schemas.microsoft.com/office/drawing/2014/main" id="{0BC7D019-5933-4CB7-99F9-C4F77B4BFF91}"/>
              </a:ext>
            </a:extLst>
          </p:cNvPr>
          <p:cNvSpPr>
            <a:spLocks/>
          </p:cNvSpPr>
          <p:nvPr/>
        </p:nvSpPr>
        <p:spPr bwMode="auto">
          <a:xfrm rot="5400000">
            <a:off x="3126582" y="2055018"/>
            <a:ext cx="1397000" cy="792163"/>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0" name="Rectangle 6">
            <a:extLst>
              <a:ext uri="{FF2B5EF4-FFF2-40B4-BE49-F238E27FC236}">
                <a16:creationId xmlns:a16="http://schemas.microsoft.com/office/drawing/2014/main" id="{6AF90C95-24DB-4371-9CC2-C99BA5EDDCF2}"/>
              </a:ext>
            </a:extLst>
          </p:cNvPr>
          <p:cNvSpPr>
            <a:spLocks noChangeArrowheads="1"/>
          </p:cNvSpPr>
          <p:nvPr/>
        </p:nvSpPr>
        <p:spPr bwMode="auto">
          <a:xfrm>
            <a:off x="2133600" y="2057400"/>
            <a:ext cx="1143000" cy="7620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1" name="Rectangle 7">
            <a:extLst>
              <a:ext uri="{FF2B5EF4-FFF2-40B4-BE49-F238E27FC236}">
                <a16:creationId xmlns:a16="http://schemas.microsoft.com/office/drawing/2014/main" id="{C53EEFFA-2C94-4BE2-BE6B-FF0FDC322570}"/>
              </a:ext>
            </a:extLst>
          </p:cNvPr>
          <p:cNvSpPr>
            <a:spLocks noChangeArrowheads="1"/>
          </p:cNvSpPr>
          <p:nvPr/>
        </p:nvSpPr>
        <p:spPr bwMode="auto">
          <a:xfrm>
            <a:off x="1981200" y="2362200"/>
            <a:ext cx="152400" cy="1524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3" name="Line 9">
            <a:extLst>
              <a:ext uri="{FF2B5EF4-FFF2-40B4-BE49-F238E27FC236}">
                <a16:creationId xmlns:a16="http://schemas.microsoft.com/office/drawing/2014/main" id="{EA50F281-5010-4A81-B3AE-73E27AC66FB0}"/>
              </a:ext>
            </a:extLst>
          </p:cNvPr>
          <p:cNvSpPr>
            <a:spLocks noChangeShapeType="1"/>
          </p:cNvSpPr>
          <p:nvPr/>
        </p:nvSpPr>
        <p:spPr bwMode="auto">
          <a:xfrm flipH="1">
            <a:off x="3657600" y="1828800"/>
            <a:ext cx="6096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4" name="Text Box 10">
            <a:extLst>
              <a:ext uri="{FF2B5EF4-FFF2-40B4-BE49-F238E27FC236}">
                <a16:creationId xmlns:a16="http://schemas.microsoft.com/office/drawing/2014/main" id="{247E060D-14A0-4712-9584-829D54794CFB}"/>
              </a:ext>
            </a:extLst>
          </p:cNvPr>
          <p:cNvSpPr txBox="1">
            <a:spLocks noChangeArrowheads="1"/>
          </p:cNvSpPr>
          <p:nvPr/>
        </p:nvSpPr>
        <p:spPr bwMode="auto">
          <a:xfrm>
            <a:off x="4403725" y="1535113"/>
            <a:ext cx="23002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add ten Gaussians</a:t>
            </a:r>
          </a:p>
        </p:txBody>
      </p:sp>
      <p:sp>
        <p:nvSpPr>
          <p:cNvPr id="26635" name="Freeform 11">
            <a:extLst>
              <a:ext uri="{FF2B5EF4-FFF2-40B4-BE49-F238E27FC236}">
                <a16:creationId xmlns:a16="http://schemas.microsoft.com/office/drawing/2014/main" id="{B14153CA-2D2D-4D89-8438-FB8D266FF5A2}"/>
              </a:ext>
            </a:extLst>
          </p:cNvPr>
          <p:cNvSpPr>
            <a:spLocks/>
          </p:cNvSpPr>
          <p:nvPr/>
        </p:nvSpPr>
        <p:spPr bwMode="auto">
          <a:xfrm>
            <a:off x="1303338" y="1992313"/>
            <a:ext cx="658812" cy="431800"/>
          </a:xfrm>
          <a:custGeom>
            <a:avLst/>
            <a:gdLst>
              <a:gd name="T0" fmla="*/ 415 w 415"/>
              <a:gd name="T1" fmla="*/ 260 h 272"/>
              <a:gd name="T2" fmla="*/ 267 w 415"/>
              <a:gd name="T3" fmla="*/ 253 h 272"/>
              <a:gd name="T4" fmla="*/ 253 w 415"/>
              <a:gd name="T5" fmla="*/ 231 h 272"/>
              <a:gd name="T6" fmla="*/ 232 w 415"/>
              <a:gd name="T7" fmla="*/ 217 h 272"/>
              <a:gd name="T8" fmla="*/ 183 w 415"/>
              <a:gd name="T9" fmla="*/ 70 h 272"/>
              <a:gd name="T10" fmla="*/ 0 w 415"/>
              <a:gd name="T11" fmla="*/ 0 h 272"/>
            </a:gdLst>
            <a:ahLst/>
            <a:cxnLst>
              <a:cxn ang="0">
                <a:pos x="T0" y="T1"/>
              </a:cxn>
              <a:cxn ang="0">
                <a:pos x="T2" y="T3"/>
              </a:cxn>
              <a:cxn ang="0">
                <a:pos x="T4" y="T5"/>
              </a:cxn>
              <a:cxn ang="0">
                <a:pos x="T6" y="T7"/>
              </a:cxn>
              <a:cxn ang="0">
                <a:pos x="T8" y="T9"/>
              </a:cxn>
              <a:cxn ang="0">
                <a:pos x="T10" y="T11"/>
              </a:cxn>
            </a:cxnLst>
            <a:rect l="0" t="0" r="r" b="b"/>
            <a:pathLst>
              <a:path w="415" h="272">
                <a:moveTo>
                  <a:pt x="415" y="260"/>
                </a:moveTo>
                <a:cubicBezTo>
                  <a:pt x="366" y="272"/>
                  <a:pt x="315" y="269"/>
                  <a:pt x="267" y="253"/>
                </a:cubicBezTo>
                <a:cubicBezTo>
                  <a:pt x="262" y="246"/>
                  <a:pt x="259" y="237"/>
                  <a:pt x="253" y="231"/>
                </a:cubicBezTo>
                <a:cubicBezTo>
                  <a:pt x="247" y="225"/>
                  <a:pt x="236" y="225"/>
                  <a:pt x="232" y="217"/>
                </a:cubicBezTo>
                <a:cubicBezTo>
                  <a:pt x="212" y="176"/>
                  <a:pt x="220" y="103"/>
                  <a:pt x="183" y="70"/>
                </a:cubicBezTo>
                <a:cubicBezTo>
                  <a:pt x="133" y="26"/>
                  <a:pt x="65" y="0"/>
                  <a:pt x="0"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6636" name="Object 12">
            <a:extLst>
              <a:ext uri="{FF2B5EF4-FFF2-40B4-BE49-F238E27FC236}">
                <a16:creationId xmlns:a16="http://schemas.microsoft.com/office/drawing/2014/main" id="{BCFA9F32-947C-4E0C-9113-A83FB3D3A86D}"/>
              </a:ext>
            </a:extLst>
          </p:cNvPr>
          <p:cNvGraphicFramePr>
            <a:graphicFrameLocks noChangeAspect="1"/>
          </p:cNvGraphicFramePr>
          <p:nvPr/>
        </p:nvGraphicFramePr>
        <p:xfrm>
          <a:off x="2719388" y="3657600"/>
          <a:ext cx="5003800" cy="1533525"/>
        </p:xfrm>
        <a:graphic>
          <a:graphicData uri="http://schemas.openxmlformats.org/presentationml/2006/ole">
            <mc:AlternateContent xmlns:mc="http://schemas.openxmlformats.org/markup-compatibility/2006">
              <mc:Choice xmlns:v="urn:schemas-microsoft-com:vml" Requires="v">
                <p:oleObj spid="_x0000_s26628" name="Equation" r:id="rId4" imgW="2819160" imgH="863280" progId="Equation.DSMT4">
                  <p:embed/>
                </p:oleObj>
              </mc:Choice>
              <mc:Fallback>
                <p:oleObj name="Equation" r:id="rId4" imgW="2819160" imgH="86328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9388" y="3657600"/>
                        <a:ext cx="5003800" cy="1533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38" name="Arc 14">
            <a:extLst>
              <a:ext uri="{FF2B5EF4-FFF2-40B4-BE49-F238E27FC236}">
                <a16:creationId xmlns:a16="http://schemas.microsoft.com/office/drawing/2014/main" id="{33E8641C-A113-4278-999B-671D36E897ED}"/>
              </a:ext>
            </a:extLst>
          </p:cNvPr>
          <p:cNvSpPr>
            <a:spLocks/>
          </p:cNvSpPr>
          <p:nvPr/>
        </p:nvSpPr>
        <p:spPr bwMode="auto">
          <a:xfrm rot="13519336">
            <a:off x="3052763" y="2043112"/>
            <a:ext cx="730250" cy="746125"/>
          </a:xfrm>
          <a:custGeom>
            <a:avLst/>
            <a:gdLst>
              <a:gd name="G0" fmla="+- 0 0 0"/>
              <a:gd name="G1" fmla="+- 21130 0 0"/>
              <a:gd name="G2" fmla="+- 21600 0 0"/>
              <a:gd name="T0" fmla="*/ 4481 w 20699"/>
              <a:gd name="T1" fmla="*/ 0 h 21130"/>
              <a:gd name="T2" fmla="*/ 20699 w 20699"/>
              <a:gd name="T3" fmla="*/ 14958 h 21130"/>
              <a:gd name="T4" fmla="*/ 0 w 20699"/>
              <a:gd name="T5" fmla="*/ 21130 h 21130"/>
            </a:gdLst>
            <a:ahLst/>
            <a:cxnLst>
              <a:cxn ang="0">
                <a:pos x="T0" y="T1"/>
              </a:cxn>
              <a:cxn ang="0">
                <a:pos x="T2" y="T3"/>
              </a:cxn>
              <a:cxn ang="0">
                <a:pos x="T4" y="T5"/>
              </a:cxn>
            </a:cxnLst>
            <a:rect l="0" t="0" r="r" b="b"/>
            <a:pathLst>
              <a:path w="20699" h="21130" fill="none" extrusionOk="0">
                <a:moveTo>
                  <a:pt x="4481" y="-1"/>
                </a:moveTo>
                <a:cubicBezTo>
                  <a:pt x="12217" y="1640"/>
                  <a:pt x="18439" y="7378"/>
                  <a:pt x="20699" y="14957"/>
                </a:cubicBezTo>
              </a:path>
              <a:path w="20699" h="21130" stroke="0" extrusionOk="0">
                <a:moveTo>
                  <a:pt x="4481" y="-1"/>
                </a:moveTo>
                <a:cubicBezTo>
                  <a:pt x="12217" y="1640"/>
                  <a:pt x="18439" y="7378"/>
                  <a:pt x="20699" y="14957"/>
                </a:cubicBezTo>
                <a:lnTo>
                  <a:pt x="0" y="21130"/>
                </a:lnTo>
                <a:close/>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9" name="Line 15">
            <a:extLst>
              <a:ext uri="{FF2B5EF4-FFF2-40B4-BE49-F238E27FC236}">
                <a16:creationId xmlns:a16="http://schemas.microsoft.com/office/drawing/2014/main" id="{BB34475F-416D-475C-B4CE-6B3946CDEDC3}"/>
              </a:ext>
            </a:extLst>
          </p:cNvPr>
          <p:cNvSpPr>
            <a:spLocks noChangeShapeType="1"/>
          </p:cNvSpPr>
          <p:nvPr/>
        </p:nvSpPr>
        <p:spPr bwMode="auto">
          <a:xfrm>
            <a:off x="3200400" y="2438400"/>
            <a:ext cx="1981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40" name="Line 16">
            <a:extLst>
              <a:ext uri="{FF2B5EF4-FFF2-40B4-BE49-F238E27FC236}">
                <a16:creationId xmlns:a16="http://schemas.microsoft.com/office/drawing/2014/main" id="{60D59FCA-611E-4662-875D-7B1DE9FFC382}"/>
              </a:ext>
            </a:extLst>
          </p:cNvPr>
          <p:cNvSpPr>
            <a:spLocks noChangeShapeType="1"/>
          </p:cNvSpPr>
          <p:nvPr/>
        </p:nvSpPr>
        <p:spPr bwMode="auto">
          <a:xfrm>
            <a:off x="3276600" y="2057400"/>
            <a:ext cx="1905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41" name="Line 17">
            <a:extLst>
              <a:ext uri="{FF2B5EF4-FFF2-40B4-BE49-F238E27FC236}">
                <a16:creationId xmlns:a16="http://schemas.microsoft.com/office/drawing/2014/main" id="{A1B6B434-A650-4370-8458-F304FFCE5065}"/>
              </a:ext>
            </a:extLst>
          </p:cNvPr>
          <p:cNvSpPr>
            <a:spLocks noChangeShapeType="1"/>
          </p:cNvSpPr>
          <p:nvPr/>
        </p:nvSpPr>
        <p:spPr bwMode="auto">
          <a:xfrm flipV="1">
            <a:off x="3276600" y="2438400"/>
            <a:ext cx="1905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42" name="Text Box 18">
            <a:extLst>
              <a:ext uri="{FF2B5EF4-FFF2-40B4-BE49-F238E27FC236}">
                <a16:creationId xmlns:a16="http://schemas.microsoft.com/office/drawing/2014/main" id="{6AB0B33B-0B3F-4217-82B8-FEA2637C9F77}"/>
              </a:ext>
            </a:extLst>
          </p:cNvPr>
          <p:cNvSpPr txBox="1">
            <a:spLocks noChangeArrowheads="1"/>
          </p:cNvSpPr>
          <p:nvPr/>
        </p:nvSpPr>
        <p:spPr bwMode="auto">
          <a:xfrm>
            <a:off x="4403725" y="2605088"/>
            <a:ext cx="33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F</a:t>
            </a:r>
          </a:p>
        </p:txBody>
      </p:sp>
      <p:sp>
        <p:nvSpPr>
          <p:cNvPr id="26643" name="Line 19">
            <a:extLst>
              <a:ext uri="{FF2B5EF4-FFF2-40B4-BE49-F238E27FC236}">
                <a16:creationId xmlns:a16="http://schemas.microsoft.com/office/drawing/2014/main" id="{239287C5-FFF1-4BE2-890A-378277369C58}"/>
              </a:ext>
            </a:extLst>
          </p:cNvPr>
          <p:cNvSpPr>
            <a:spLocks noChangeShapeType="1"/>
          </p:cNvSpPr>
          <p:nvPr/>
        </p:nvSpPr>
        <p:spPr bwMode="auto">
          <a:xfrm flipV="1">
            <a:off x="2590800" y="2057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44" name="Line 20">
            <a:extLst>
              <a:ext uri="{FF2B5EF4-FFF2-40B4-BE49-F238E27FC236}">
                <a16:creationId xmlns:a16="http://schemas.microsoft.com/office/drawing/2014/main" id="{F348D7B1-3D0B-4C3B-8859-CDC3BCA847E6}"/>
              </a:ext>
            </a:extLst>
          </p:cNvPr>
          <p:cNvSpPr>
            <a:spLocks noChangeShapeType="1"/>
          </p:cNvSpPr>
          <p:nvPr/>
        </p:nvSpPr>
        <p:spPr bwMode="auto">
          <a:xfrm>
            <a:off x="2514600" y="24384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45" name="Text Box 21">
            <a:extLst>
              <a:ext uri="{FF2B5EF4-FFF2-40B4-BE49-F238E27FC236}">
                <a16:creationId xmlns:a16="http://schemas.microsoft.com/office/drawing/2014/main" id="{B529E3E2-C93A-4D4C-8D96-40F45D6440FA}"/>
              </a:ext>
            </a:extLst>
          </p:cNvPr>
          <p:cNvSpPr txBox="1">
            <a:spLocks noChangeArrowheads="1"/>
          </p:cNvSpPr>
          <p:nvPr/>
        </p:nvSpPr>
        <p:spPr bwMode="auto">
          <a:xfrm>
            <a:off x="2209800" y="21336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a</a:t>
            </a:r>
          </a:p>
        </p:txBody>
      </p:sp>
      <p:graphicFrame>
        <p:nvGraphicFramePr>
          <p:cNvPr id="26647" name="Object 23">
            <a:extLst>
              <a:ext uri="{FF2B5EF4-FFF2-40B4-BE49-F238E27FC236}">
                <a16:creationId xmlns:a16="http://schemas.microsoft.com/office/drawing/2014/main" id="{38411615-3787-4979-BE76-2FAD2C22D19A}"/>
              </a:ext>
            </a:extLst>
          </p:cNvPr>
          <p:cNvGraphicFramePr>
            <a:graphicFrameLocks noChangeAspect="1"/>
          </p:cNvGraphicFramePr>
          <p:nvPr/>
        </p:nvGraphicFramePr>
        <p:xfrm>
          <a:off x="2743200" y="5562600"/>
          <a:ext cx="1905000" cy="860425"/>
        </p:xfrm>
        <a:graphic>
          <a:graphicData uri="http://schemas.openxmlformats.org/presentationml/2006/ole">
            <mc:AlternateContent xmlns:mc="http://schemas.openxmlformats.org/markup-compatibility/2006">
              <mc:Choice xmlns:v="urn:schemas-microsoft-com:vml" Requires="v">
                <p:oleObj spid="_x0000_s26629" name="Equation" r:id="rId6" imgW="927000" imgH="419040" progId="Equation.DSMT4">
                  <p:embed/>
                </p:oleObj>
              </mc:Choice>
              <mc:Fallback>
                <p:oleObj name="Equation" r:id="rId6" imgW="927000" imgH="419040" progId="Equation.DSMT4">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5562600"/>
                        <a:ext cx="1905000" cy="860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32" name="Freeform 8">
            <a:extLst>
              <a:ext uri="{FF2B5EF4-FFF2-40B4-BE49-F238E27FC236}">
                <a16:creationId xmlns:a16="http://schemas.microsoft.com/office/drawing/2014/main" id="{77888B9D-EBED-4A15-AD88-7DAB9BAF5AA5}"/>
              </a:ext>
            </a:extLst>
          </p:cNvPr>
          <p:cNvSpPr>
            <a:spLocks/>
          </p:cNvSpPr>
          <p:nvPr/>
        </p:nvSpPr>
        <p:spPr bwMode="auto">
          <a:xfrm rot="5400000">
            <a:off x="2563813" y="2290762"/>
            <a:ext cx="2311400" cy="4286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FF33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Line 4">
            <a:extLst>
              <a:ext uri="{FF2B5EF4-FFF2-40B4-BE49-F238E27FC236}">
                <a16:creationId xmlns:a16="http://schemas.microsoft.com/office/drawing/2014/main" id="{E982524A-6D4F-4A20-8D72-7D5D16ECCF62}"/>
              </a:ext>
            </a:extLst>
          </p:cNvPr>
          <p:cNvSpPr>
            <a:spLocks noChangeShapeType="1"/>
          </p:cNvSpPr>
          <p:nvPr/>
        </p:nvSpPr>
        <p:spPr bwMode="auto">
          <a:xfrm>
            <a:off x="1752600" y="762000"/>
            <a:ext cx="0" cy="137160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3" name="Line 5">
            <a:extLst>
              <a:ext uri="{FF2B5EF4-FFF2-40B4-BE49-F238E27FC236}">
                <a16:creationId xmlns:a16="http://schemas.microsoft.com/office/drawing/2014/main" id="{6F6AA603-ED53-404D-AD42-C51AD1E9793E}"/>
              </a:ext>
            </a:extLst>
          </p:cNvPr>
          <p:cNvSpPr>
            <a:spLocks noChangeShapeType="1"/>
          </p:cNvSpPr>
          <p:nvPr/>
        </p:nvSpPr>
        <p:spPr bwMode="auto">
          <a:xfrm>
            <a:off x="1371600" y="1447800"/>
            <a:ext cx="1295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4" name="Line 6">
            <a:extLst>
              <a:ext uri="{FF2B5EF4-FFF2-40B4-BE49-F238E27FC236}">
                <a16:creationId xmlns:a16="http://schemas.microsoft.com/office/drawing/2014/main" id="{D86D160D-B0AF-4A43-BEEF-27E7658E75D1}"/>
              </a:ext>
            </a:extLst>
          </p:cNvPr>
          <p:cNvSpPr>
            <a:spLocks noChangeShapeType="1"/>
          </p:cNvSpPr>
          <p:nvPr/>
        </p:nvSpPr>
        <p:spPr bwMode="auto">
          <a:xfrm>
            <a:off x="3200400" y="14478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5" name="Text Box 7">
            <a:extLst>
              <a:ext uri="{FF2B5EF4-FFF2-40B4-BE49-F238E27FC236}">
                <a16:creationId xmlns:a16="http://schemas.microsoft.com/office/drawing/2014/main" id="{4468D740-E787-4B25-AC68-F5637EC427A9}"/>
              </a:ext>
            </a:extLst>
          </p:cNvPr>
          <p:cNvSpPr txBox="1">
            <a:spLocks noChangeArrowheads="1"/>
          </p:cNvSpPr>
          <p:nvPr/>
        </p:nvSpPr>
        <p:spPr bwMode="auto">
          <a:xfrm>
            <a:off x="3870325" y="11033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z</a:t>
            </a:r>
          </a:p>
        </p:txBody>
      </p:sp>
      <p:sp>
        <p:nvSpPr>
          <p:cNvPr id="2056" name="Text Box 8">
            <a:extLst>
              <a:ext uri="{FF2B5EF4-FFF2-40B4-BE49-F238E27FC236}">
                <a16:creationId xmlns:a16="http://schemas.microsoft.com/office/drawing/2014/main" id="{0FF00F0C-C2FD-48C6-95E0-566322774CA5}"/>
              </a:ext>
            </a:extLst>
          </p:cNvPr>
          <p:cNvSpPr txBox="1">
            <a:spLocks noChangeArrowheads="1"/>
          </p:cNvSpPr>
          <p:nvPr/>
        </p:nvSpPr>
        <p:spPr bwMode="auto">
          <a:xfrm>
            <a:off x="4724400" y="1219200"/>
            <a:ext cx="1339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plane wave</a:t>
            </a:r>
          </a:p>
        </p:txBody>
      </p:sp>
      <p:graphicFrame>
        <p:nvGraphicFramePr>
          <p:cNvPr id="2057" name="Object 9">
            <a:extLst>
              <a:ext uri="{FF2B5EF4-FFF2-40B4-BE49-F238E27FC236}">
                <a16:creationId xmlns:a16="http://schemas.microsoft.com/office/drawing/2014/main" id="{4F70958B-3074-488D-B4A6-3AD094E05D89}"/>
              </a:ext>
            </a:extLst>
          </p:cNvPr>
          <p:cNvGraphicFramePr>
            <a:graphicFrameLocks noChangeAspect="1"/>
          </p:cNvGraphicFramePr>
          <p:nvPr/>
        </p:nvGraphicFramePr>
        <p:xfrm>
          <a:off x="4222750" y="1652588"/>
          <a:ext cx="2682875" cy="534987"/>
        </p:xfrm>
        <a:graphic>
          <a:graphicData uri="http://schemas.openxmlformats.org/presentationml/2006/ole">
            <mc:AlternateContent xmlns:mc="http://schemas.openxmlformats.org/markup-compatibility/2006">
              <mc:Choice xmlns:v="urn:schemas-microsoft-com:vml" Requires="v">
                <p:oleObj spid="_x0000_s1028" name="Equation" r:id="rId4" imgW="1396800" imgH="279360" progId="Equation.DSMT4">
                  <p:embed/>
                </p:oleObj>
              </mc:Choice>
              <mc:Fallback>
                <p:oleObj name="Equation" r:id="rId4" imgW="1396800" imgH="27936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2750" y="1652588"/>
                        <a:ext cx="2682875" cy="53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8" name="Oval 10">
            <a:extLst>
              <a:ext uri="{FF2B5EF4-FFF2-40B4-BE49-F238E27FC236}">
                <a16:creationId xmlns:a16="http://schemas.microsoft.com/office/drawing/2014/main" id="{BC686F4D-97FC-4DA4-A877-987742B5136E}"/>
              </a:ext>
            </a:extLst>
          </p:cNvPr>
          <p:cNvSpPr>
            <a:spLocks noChangeArrowheads="1"/>
          </p:cNvSpPr>
          <p:nvPr/>
        </p:nvSpPr>
        <p:spPr bwMode="auto">
          <a:xfrm>
            <a:off x="1219200" y="2590800"/>
            <a:ext cx="2667000" cy="2667000"/>
          </a:xfrm>
          <a:prstGeom prst="ellipse">
            <a:avLst/>
          </a:prstGeom>
          <a:solidFill>
            <a:schemeClr val="bg1"/>
          </a:solidFill>
          <a:ln w="28575">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6" name="Text Box 18">
            <a:extLst>
              <a:ext uri="{FF2B5EF4-FFF2-40B4-BE49-F238E27FC236}">
                <a16:creationId xmlns:a16="http://schemas.microsoft.com/office/drawing/2014/main" id="{90DF15B9-F096-4F9F-812D-B0C2F719322C}"/>
              </a:ext>
            </a:extLst>
          </p:cNvPr>
          <p:cNvSpPr txBox="1">
            <a:spLocks noChangeArrowheads="1"/>
          </p:cNvSpPr>
          <p:nvPr/>
        </p:nvSpPr>
        <p:spPr bwMode="auto">
          <a:xfrm>
            <a:off x="4648200" y="4495800"/>
            <a:ext cx="169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spherical wave</a:t>
            </a:r>
          </a:p>
        </p:txBody>
      </p:sp>
      <p:graphicFrame>
        <p:nvGraphicFramePr>
          <p:cNvPr id="2067" name="Object 19">
            <a:extLst>
              <a:ext uri="{FF2B5EF4-FFF2-40B4-BE49-F238E27FC236}">
                <a16:creationId xmlns:a16="http://schemas.microsoft.com/office/drawing/2014/main" id="{CAD90537-C659-4E3A-A9FE-33D97CD6A558}"/>
              </a:ext>
            </a:extLst>
          </p:cNvPr>
          <p:cNvGraphicFramePr>
            <a:graphicFrameLocks noChangeAspect="1"/>
          </p:cNvGraphicFramePr>
          <p:nvPr/>
        </p:nvGraphicFramePr>
        <p:xfrm>
          <a:off x="4549775" y="3581400"/>
          <a:ext cx="2405063" cy="654050"/>
        </p:xfrm>
        <a:graphic>
          <a:graphicData uri="http://schemas.openxmlformats.org/presentationml/2006/ole">
            <mc:AlternateContent xmlns:mc="http://schemas.openxmlformats.org/markup-compatibility/2006">
              <mc:Choice xmlns:v="urn:schemas-microsoft-com:vml" Requires="v">
                <p:oleObj spid="_x0000_s1029" name="Equation" r:id="rId6" imgW="1447560" imgH="393480" progId="Equation.DSMT4">
                  <p:embed/>
                </p:oleObj>
              </mc:Choice>
              <mc:Fallback>
                <p:oleObj name="Equation" r:id="rId6" imgW="1447560" imgH="393480" progId="Equation.DSMT4">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49775" y="3581400"/>
                        <a:ext cx="2405063" cy="654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71" name="Line 23">
            <a:extLst>
              <a:ext uri="{FF2B5EF4-FFF2-40B4-BE49-F238E27FC236}">
                <a16:creationId xmlns:a16="http://schemas.microsoft.com/office/drawing/2014/main" id="{1C315FA0-3994-4F5E-AF38-F8F0F810E54F}"/>
              </a:ext>
            </a:extLst>
          </p:cNvPr>
          <p:cNvSpPr>
            <a:spLocks noChangeShapeType="1"/>
          </p:cNvSpPr>
          <p:nvPr/>
        </p:nvSpPr>
        <p:spPr bwMode="auto">
          <a:xfrm flipV="1">
            <a:off x="3200400" y="2590800"/>
            <a:ext cx="3810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2" name="Line 24">
            <a:extLst>
              <a:ext uri="{FF2B5EF4-FFF2-40B4-BE49-F238E27FC236}">
                <a16:creationId xmlns:a16="http://schemas.microsoft.com/office/drawing/2014/main" id="{3C7B660C-548B-48E2-AA9D-9C36A3D39770}"/>
              </a:ext>
            </a:extLst>
          </p:cNvPr>
          <p:cNvSpPr>
            <a:spLocks noChangeShapeType="1"/>
          </p:cNvSpPr>
          <p:nvPr/>
        </p:nvSpPr>
        <p:spPr bwMode="auto">
          <a:xfrm>
            <a:off x="3352800" y="4495800"/>
            <a:ext cx="457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3" name="Line 25">
            <a:extLst>
              <a:ext uri="{FF2B5EF4-FFF2-40B4-BE49-F238E27FC236}">
                <a16:creationId xmlns:a16="http://schemas.microsoft.com/office/drawing/2014/main" id="{D06D08C7-C0DA-4263-9E5A-9B9941B0ABE4}"/>
              </a:ext>
            </a:extLst>
          </p:cNvPr>
          <p:cNvSpPr>
            <a:spLocks noChangeShapeType="1"/>
          </p:cNvSpPr>
          <p:nvPr/>
        </p:nvSpPr>
        <p:spPr bwMode="auto">
          <a:xfrm flipH="1" flipV="1">
            <a:off x="1600200" y="2590800"/>
            <a:ext cx="3048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4" name="Line 26">
            <a:extLst>
              <a:ext uri="{FF2B5EF4-FFF2-40B4-BE49-F238E27FC236}">
                <a16:creationId xmlns:a16="http://schemas.microsoft.com/office/drawing/2014/main" id="{41CE191E-59C0-4778-9A9C-C61097A7760C}"/>
              </a:ext>
            </a:extLst>
          </p:cNvPr>
          <p:cNvSpPr>
            <a:spLocks noChangeShapeType="1"/>
          </p:cNvSpPr>
          <p:nvPr/>
        </p:nvSpPr>
        <p:spPr bwMode="auto">
          <a:xfrm flipH="1">
            <a:off x="838200" y="38862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5" name="Line 27">
            <a:extLst>
              <a:ext uri="{FF2B5EF4-FFF2-40B4-BE49-F238E27FC236}">
                <a16:creationId xmlns:a16="http://schemas.microsoft.com/office/drawing/2014/main" id="{12DDF2E8-6522-4EFA-A5CF-D63F13766468}"/>
              </a:ext>
            </a:extLst>
          </p:cNvPr>
          <p:cNvSpPr>
            <a:spLocks noChangeShapeType="1"/>
          </p:cNvSpPr>
          <p:nvPr/>
        </p:nvSpPr>
        <p:spPr bwMode="auto">
          <a:xfrm flipH="1">
            <a:off x="1447800" y="4724400"/>
            <a:ext cx="3810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6" name="Line 28">
            <a:extLst>
              <a:ext uri="{FF2B5EF4-FFF2-40B4-BE49-F238E27FC236}">
                <a16:creationId xmlns:a16="http://schemas.microsoft.com/office/drawing/2014/main" id="{3491A3E0-4EAE-4C9B-8B12-C5E930140D0F}"/>
              </a:ext>
            </a:extLst>
          </p:cNvPr>
          <p:cNvSpPr>
            <a:spLocks noChangeShapeType="1"/>
          </p:cNvSpPr>
          <p:nvPr/>
        </p:nvSpPr>
        <p:spPr bwMode="auto">
          <a:xfrm>
            <a:off x="3733800" y="39624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9" name="Text Box 31">
            <a:extLst>
              <a:ext uri="{FF2B5EF4-FFF2-40B4-BE49-F238E27FC236}">
                <a16:creationId xmlns:a16="http://schemas.microsoft.com/office/drawing/2014/main" id="{B43CD75A-F691-4997-9852-24A934982586}"/>
              </a:ext>
            </a:extLst>
          </p:cNvPr>
          <p:cNvSpPr txBox="1">
            <a:spLocks noChangeArrowheads="1"/>
          </p:cNvSpPr>
          <p:nvPr/>
        </p:nvSpPr>
        <p:spPr bwMode="auto">
          <a:xfrm>
            <a:off x="2362200" y="152400"/>
            <a:ext cx="4646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Fundamental Waves as Building Blocks</a:t>
            </a:r>
          </a:p>
        </p:txBody>
      </p:sp>
      <p:cxnSp>
        <p:nvCxnSpPr>
          <p:cNvPr id="3" name="Straight Arrow Connector 2">
            <a:extLst>
              <a:ext uri="{FF2B5EF4-FFF2-40B4-BE49-F238E27FC236}">
                <a16:creationId xmlns:a16="http://schemas.microsoft.com/office/drawing/2014/main" id="{E3C6CCB3-8485-4A46-9BB9-CD31435E402C}"/>
              </a:ext>
            </a:extLst>
          </p:cNvPr>
          <p:cNvCxnSpPr/>
          <p:nvPr/>
        </p:nvCxnSpPr>
        <p:spPr>
          <a:xfrm flipV="1">
            <a:off x="2514600" y="3276600"/>
            <a:ext cx="1143000" cy="6858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9820B85-C2F1-4F97-8CB1-6BA2D7FFC713}"/>
              </a:ext>
            </a:extLst>
          </p:cNvPr>
          <p:cNvSpPr txBox="1"/>
          <p:nvPr/>
        </p:nvSpPr>
        <p:spPr>
          <a:xfrm>
            <a:off x="3023960" y="3619500"/>
            <a:ext cx="325730" cy="369332"/>
          </a:xfrm>
          <a:prstGeom prst="rect">
            <a:avLst/>
          </a:prstGeom>
          <a:noFill/>
        </p:spPr>
        <p:txBody>
          <a:bodyPr wrap="none" rtlCol="0">
            <a:spAutoFit/>
          </a:bodyPr>
          <a:lstStyle/>
          <a:p>
            <a:r>
              <a:rPr lang="en-US" sz="1800" i="1" dirty="0">
                <a:latin typeface="Times New Roman" panose="02020603050405020304" pitchFamily="18" charset="0"/>
                <a:cs typeface="Times New Roman" panose="02020603050405020304" pitchFamily="18" charset="0"/>
              </a:rPr>
              <a:t>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a:extLst>
              <a:ext uri="{FF2B5EF4-FFF2-40B4-BE49-F238E27FC236}">
                <a16:creationId xmlns:a16="http://schemas.microsoft.com/office/drawing/2014/main" id="{1569F07F-A496-407C-9837-8467B8D0E6F6}"/>
              </a:ext>
            </a:extLst>
          </p:cNvPr>
          <p:cNvSpPr txBox="1">
            <a:spLocks noChangeArrowheads="1"/>
          </p:cNvSpPr>
          <p:nvPr/>
        </p:nvSpPr>
        <p:spPr bwMode="auto">
          <a:xfrm>
            <a:off x="2362200" y="0"/>
            <a:ext cx="4530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MATLAB multi- Gaussian Beam Model</a:t>
            </a:r>
          </a:p>
        </p:txBody>
      </p:sp>
      <p:graphicFrame>
        <p:nvGraphicFramePr>
          <p:cNvPr id="29701" name="Object 5">
            <a:extLst>
              <a:ext uri="{FF2B5EF4-FFF2-40B4-BE49-F238E27FC236}">
                <a16:creationId xmlns:a16="http://schemas.microsoft.com/office/drawing/2014/main" id="{8767A070-CE93-4D45-8410-D07EE1AC8404}"/>
              </a:ext>
            </a:extLst>
          </p:cNvPr>
          <p:cNvGraphicFramePr>
            <a:graphicFrameLocks noChangeAspect="1"/>
          </p:cNvGraphicFramePr>
          <p:nvPr/>
        </p:nvGraphicFramePr>
        <p:xfrm>
          <a:off x="2057400" y="2362200"/>
          <a:ext cx="792163" cy="485775"/>
        </p:xfrm>
        <a:graphic>
          <a:graphicData uri="http://schemas.openxmlformats.org/presentationml/2006/ole">
            <mc:AlternateContent xmlns:mc="http://schemas.openxmlformats.org/markup-compatibility/2006">
              <mc:Choice xmlns:v="urn:schemas-microsoft-com:vml" Requires="v">
                <p:oleObj spid="_x0000_s27657" name="Equation" r:id="rId4" imgW="393480" imgH="241200" progId="Equation.DSMT4">
                  <p:embed/>
                </p:oleObj>
              </mc:Choice>
              <mc:Fallback>
                <p:oleObj name="Equation" r:id="rId4" imgW="393480" imgH="2412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2362200"/>
                        <a:ext cx="792163"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02" name="Object 6">
            <a:extLst>
              <a:ext uri="{FF2B5EF4-FFF2-40B4-BE49-F238E27FC236}">
                <a16:creationId xmlns:a16="http://schemas.microsoft.com/office/drawing/2014/main" id="{357B499C-4134-4391-902F-F7E3CA5A494E}"/>
              </a:ext>
            </a:extLst>
          </p:cNvPr>
          <p:cNvGraphicFramePr>
            <a:graphicFrameLocks noChangeAspect="1"/>
          </p:cNvGraphicFramePr>
          <p:nvPr/>
        </p:nvGraphicFramePr>
        <p:xfrm>
          <a:off x="6019800" y="2209800"/>
          <a:ext cx="892175" cy="498475"/>
        </p:xfrm>
        <a:graphic>
          <a:graphicData uri="http://schemas.openxmlformats.org/presentationml/2006/ole">
            <mc:AlternateContent xmlns:mc="http://schemas.openxmlformats.org/markup-compatibility/2006">
              <mc:Choice xmlns:v="urn:schemas-microsoft-com:vml" Requires="v">
                <p:oleObj spid="_x0000_s27658" name="Equation" r:id="rId6" imgW="431640" imgH="241200" progId="Equation.DSMT4">
                  <p:embed/>
                </p:oleObj>
              </mc:Choice>
              <mc:Fallback>
                <p:oleObj name="Equation" r:id="rId6" imgW="431640" imgH="2412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9800" y="2209800"/>
                        <a:ext cx="8921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9" name="Line 13">
            <a:extLst>
              <a:ext uri="{FF2B5EF4-FFF2-40B4-BE49-F238E27FC236}">
                <a16:creationId xmlns:a16="http://schemas.microsoft.com/office/drawing/2014/main" id="{01CC54CE-D5D3-44D9-AB11-7A72916679E2}"/>
              </a:ext>
            </a:extLst>
          </p:cNvPr>
          <p:cNvSpPr>
            <a:spLocks noChangeShapeType="1"/>
          </p:cNvSpPr>
          <p:nvPr/>
        </p:nvSpPr>
        <p:spPr bwMode="auto">
          <a:xfrm flipV="1">
            <a:off x="1828800" y="1676400"/>
            <a:ext cx="5311775" cy="158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0" name="Line 14">
            <a:extLst>
              <a:ext uri="{FF2B5EF4-FFF2-40B4-BE49-F238E27FC236}">
                <a16:creationId xmlns:a16="http://schemas.microsoft.com/office/drawing/2014/main" id="{C8C27937-A108-40D9-B100-F921C58A7D17}"/>
              </a:ext>
            </a:extLst>
          </p:cNvPr>
          <p:cNvSpPr>
            <a:spLocks noChangeShapeType="1"/>
          </p:cNvSpPr>
          <p:nvPr/>
        </p:nvSpPr>
        <p:spPr bwMode="auto">
          <a:xfrm flipV="1">
            <a:off x="4821238" y="547688"/>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1" name="Line 15">
            <a:extLst>
              <a:ext uri="{FF2B5EF4-FFF2-40B4-BE49-F238E27FC236}">
                <a16:creationId xmlns:a16="http://schemas.microsoft.com/office/drawing/2014/main" id="{548CA424-DA69-4EB6-AF5E-033563D962CD}"/>
              </a:ext>
            </a:extLst>
          </p:cNvPr>
          <p:cNvSpPr>
            <a:spLocks noChangeShapeType="1"/>
          </p:cNvSpPr>
          <p:nvPr/>
        </p:nvSpPr>
        <p:spPr bwMode="auto">
          <a:xfrm flipH="1">
            <a:off x="4800600" y="933450"/>
            <a:ext cx="20638" cy="1581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2" name="Arc 16">
            <a:extLst>
              <a:ext uri="{FF2B5EF4-FFF2-40B4-BE49-F238E27FC236}">
                <a16:creationId xmlns:a16="http://schemas.microsoft.com/office/drawing/2014/main" id="{1F8DC775-F88F-4B4B-AEBA-E7B46663B29C}"/>
              </a:ext>
            </a:extLst>
          </p:cNvPr>
          <p:cNvSpPr>
            <a:spLocks/>
          </p:cNvSpPr>
          <p:nvPr/>
        </p:nvSpPr>
        <p:spPr bwMode="auto">
          <a:xfrm rot="13471978">
            <a:off x="4495800" y="1066800"/>
            <a:ext cx="1506538" cy="13843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4" name="Line 18">
            <a:extLst>
              <a:ext uri="{FF2B5EF4-FFF2-40B4-BE49-F238E27FC236}">
                <a16:creationId xmlns:a16="http://schemas.microsoft.com/office/drawing/2014/main" id="{3724A9BF-B49A-4B00-9504-08A01C0389CD}"/>
              </a:ext>
            </a:extLst>
          </p:cNvPr>
          <p:cNvSpPr>
            <a:spLocks noChangeShapeType="1"/>
          </p:cNvSpPr>
          <p:nvPr/>
        </p:nvSpPr>
        <p:spPr bwMode="auto">
          <a:xfrm>
            <a:off x="5715000" y="10668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5" name="Text Box 19">
            <a:extLst>
              <a:ext uri="{FF2B5EF4-FFF2-40B4-BE49-F238E27FC236}">
                <a16:creationId xmlns:a16="http://schemas.microsoft.com/office/drawing/2014/main" id="{CA8FA8B2-705A-490F-B27C-C017336072F2}"/>
              </a:ext>
            </a:extLst>
          </p:cNvPr>
          <p:cNvSpPr txBox="1">
            <a:spLocks noChangeArrowheads="1"/>
          </p:cNvSpPr>
          <p:nvPr/>
        </p:nvSpPr>
        <p:spPr bwMode="auto">
          <a:xfrm>
            <a:off x="7162800" y="1752600"/>
            <a:ext cx="296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z</a:t>
            </a:r>
          </a:p>
        </p:txBody>
      </p:sp>
      <p:sp>
        <p:nvSpPr>
          <p:cNvPr id="29716" name="Line 20">
            <a:extLst>
              <a:ext uri="{FF2B5EF4-FFF2-40B4-BE49-F238E27FC236}">
                <a16:creationId xmlns:a16="http://schemas.microsoft.com/office/drawing/2014/main" id="{35F1293E-BFFE-44DD-AAA7-AD501B229D63}"/>
              </a:ext>
            </a:extLst>
          </p:cNvPr>
          <p:cNvSpPr>
            <a:spLocks noChangeShapeType="1"/>
          </p:cNvSpPr>
          <p:nvPr/>
        </p:nvSpPr>
        <p:spPr bwMode="auto">
          <a:xfrm flipV="1">
            <a:off x="2895600" y="2209800"/>
            <a:ext cx="1905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9" name="Line 23">
            <a:extLst>
              <a:ext uri="{FF2B5EF4-FFF2-40B4-BE49-F238E27FC236}">
                <a16:creationId xmlns:a16="http://schemas.microsoft.com/office/drawing/2014/main" id="{0BCF7037-3603-4852-BEE3-B0B8304C0F8D}"/>
              </a:ext>
            </a:extLst>
          </p:cNvPr>
          <p:cNvSpPr>
            <a:spLocks noChangeShapeType="1"/>
          </p:cNvSpPr>
          <p:nvPr/>
        </p:nvSpPr>
        <p:spPr bwMode="auto">
          <a:xfrm>
            <a:off x="4800600" y="2209800"/>
            <a:ext cx="914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9720" name="Object 24">
            <a:extLst>
              <a:ext uri="{FF2B5EF4-FFF2-40B4-BE49-F238E27FC236}">
                <a16:creationId xmlns:a16="http://schemas.microsoft.com/office/drawing/2014/main" id="{B016FC23-CAA0-4B8C-8D6B-1D3B7FFF31F1}"/>
              </a:ext>
            </a:extLst>
          </p:cNvPr>
          <p:cNvGraphicFramePr>
            <a:graphicFrameLocks noChangeAspect="1"/>
          </p:cNvGraphicFramePr>
          <p:nvPr/>
        </p:nvGraphicFramePr>
        <p:xfrm>
          <a:off x="3810000" y="2286000"/>
          <a:ext cx="263525" cy="395288"/>
        </p:xfrm>
        <a:graphic>
          <a:graphicData uri="http://schemas.openxmlformats.org/presentationml/2006/ole">
            <mc:AlternateContent xmlns:mc="http://schemas.openxmlformats.org/markup-compatibility/2006">
              <mc:Choice xmlns:v="urn:schemas-microsoft-com:vml" Requires="v">
                <p:oleObj spid="_x0000_s27659" name="Equation" r:id="rId8" imgW="152280" imgH="228600" progId="Equation.DSMT4">
                  <p:embed/>
                </p:oleObj>
              </mc:Choice>
              <mc:Fallback>
                <p:oleObj name="Equation" r:id="rId8" imgW="152280" imgH="228600" progId="Equation.DSMT4">
                  <p:embed/>
                  <p:pic>
                    <p:nvPicPr>
                      <p:cNvPr id="0" name="Object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2286000"/>
                        <a:ext cx="26352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21" name="Object 25">
            <a:extLst>
              <a:ext uri="{FF2B5EF4-FFF2-40B4-BE49-F238E27FC236}">
                <a16:creationId xmlns:a16="http://schemas.microsoft.com/office/drawing/2014/main" id="{7A067605-D5D5-4BC0-BF3D-BE0921A895AE}"/>
              </a:ext>
            </a:extLst>
          </p:cNvPr>
          <p:cNvGraphicFramePr>
            <a:graphicFrameLocks noChangeAspect="1"/>
          </p:cNvGraphicFramePr>
          <p:nvPr/>
        </p:nvGraphicFramePr>
        <p:xfrm>
          <a:off x="5246688" y="2286000"/>
          <a:ext cx="285750" cy="395288"/>
        </p:xfrm>
        <a:graphic>
          <a:graphicData uri="http://schemas.openxmlformats.org/presentationml/2006/ole">
            <mc:AlternateContent xmlns:mc="http://schemas.openxmlformats.org/markup-compatibility/2006">
              <mc:Choice xmlns:v="urn:schemas-microsoft-com:vml" Requires="v">
                <p:oleObj spid="_x0000_s27660" name="Equation" r:id="rId10" imgW="164880" imgH="228600" progId="Equation.DSMT4">
                  <p:embed/>
                </p:oleObj>
              </mc:Choice>
              <mc:Fallback>
                <p:oleObj name="Equation" r:id="rId10" imgW="164880" imgH="228600" progId="Equation.DSMT4">
                  <p:embed/>
                  <p:pic>
                    <p:nvPicPr>
                      <p:cNvPr id="0" name="Object 2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46688" y="2286000"/>
                        <a:ext cx="28575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24" name="Rectangle 28">
            <a:extLst>
              <a:ext uri="{FF2B5EF4-FFF2-40B4-BE49-F238E27FC236}">
                <a16:creationId xmlns:a16="http://schemas.microsoft.com/office/drawing/2014/main" id="{5DF141AE-C5D3-4004-A060-FB251F994134}"/>
              </a:ext>
            </a:extLst>
          </p:cNvPr>
          <p:cNvSpPr>
            <a:spLocks noChangeArrowheads="1"/>
          </p:cNvSpPr>
          <p:nvPr/>
        </p:nvSpPr>
        <p:spPr bwMode="auto">
          <a:xfrm>
            <a:off x="1905000" y="1295400"/>
            <a:ext cx="1143000" cy="7620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25" name="Rectangle 29">
            <a:extLst>
              <a:ext uri="{FF2B5EF4-FFF2-40B4-BE49-F238E27FC236}">
                <a16:creationId xmlns:a16="http://schemas.microsoft.com/office/drawing/2014/main" id="{C8B536AC-C54A-4722-96A8-E8C901CBE25F}"/>
              </a:ext>
            </a:extLst>
          </p:cNvPr>
          <p:cNvSpPr>
            <a:spLocks noChangeArrowheads="1"/>
          </p:cNvSpPr>
          <p:nvPr/>
        </p:nvSpPr>
        <p:spPr bwMode="auto">
          <a:xfrm>
            <a:off x="1752600" y="1600200"/>
            <a:ext cx="152400" cy="1524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26" name="Freeform 30">
            <a:extLst>
              <a:ext uri="{FF2B5EF4-FFF2-40B4-BE49-F238E27FC236}">
                <a16:creationId xmlns:a16="http://schemas.microsoft.com/office/drawing/2014/main" id="{63D63652-15DC-43AB-BCF4-9D20643A800E}"/>
              </a:ext>
            </a:extLst>
          </p:cNvPr>
          <p:cNvSpPr>
            <a:spLocks/>
          </p:cNvSpPr>
          <p:nvPr/>
        </p:nvSpPr>
        <p:spPr bwMode="auto">
          <a:xfrm>
            <a:off x="1074738" y="1230313"/>
            <a:ext cx="658812" cy="431800"/>
          </a:xfrm>
          <a:custGeom>
            <a:avLst/>
            <a:gdLst>
              <a:gd name="T0" fmla="*/ 415 w 415"/>
              <a:gd name="T1" fmla="*/ 260 h 272"/>
              <a:gd name="T2" fmla="*/ 267 w 415"/>
              <a:gd name="T3" fmla="*/ 253 h 272"/>
              <a:gd name="T4" fmla="*/ 253 w 415"/>
              <a:gd name="T5" fmla="*/ 231 h 272"/>
              <a:gd name="T6" fmla="*/ 232 w 415"/>
              <a:gd name="T7" fmla="*/ 217 h 272"/>
              <a:gd name="T8" fmla="*/ 183 w 415"/>
              <a:gd name="T9" fmla="*/ 70 h 272"/>
              <a:gd name="T10" fmla="*/ 0 w 415"/>
              <a:gd name="T11" fmla="*/ 0 h 272"/>
            </a:gdLst>
            <a:ahLst/>
            <a:cxnLst>
              <a:cxn ang="0">
                <a:pos x="T0" y="T1"/>
              </a:cxn>
              <a:cxn ang="0">
                <a:pos x="T2" y="T3"/>
              </a:cxn>
              <a:cxn ang="0">
                <a:pos x="T4" y="T5"/>
              </a:cxn>
              <a:cxn ang="0">
                <a:pos x="T6" y="T7"/>
              </a:cxn>
              <a:cxn ang="0">
                <a:pos x="T8" y="T9"/>
              </a:cxn>
              <a:cxn ang="0">
                <a:pos x="T10" y="T11"/>
              </a:cxn>
            </a:cxnLst>
            <a:rect l="0" t="0" r="r" b="b"/>
            <a:pathLst>
              <a:path w="415" h="272">
                <a:moveTo>
                  <a:pt x="415" y="260"/>
                </a:moveTo>
                <a:cubicBezTo>
                  <a:pt x="366" y="272"/>
                  <a:pt x="315" y="269"/>
                  <a:pt x="267" y="253"/>
                </a:cubicBezTo>
                <a:cubicBezTo>
                  <a:pt x="262" y="246"/>
                  <a:pt x="259" y="237"/>
                  <a:pt x="253" y="231"/>
                </a:cubicBezTo>
                <a:cubicBezTo>
                  <a:pt x="247" y="225"/>
                  <a:pt x="236" y="225"/>
                  <a:pt x="232" y="217"/>
                </a:cubicBezTo>
                <a:cubicBezTo>
                  <a:pt x="212" y="176"/>
                  <a:pt x="220" y="103"/>
                  <a:pt x="183" y="70"/>
                </a:cubicBezTo>
                <a:cubicBezTo>
                  <a:pt x="133" y="26"/>
                  <a:pt x="65" y="0"/>
                  <a:pt x="0"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7" name="Line 31">
            <a:extLst>
              <a:ext uri="{FF2B5EF4-FFF2-40B4-BE49-F238E27FC236}">
                <a16:creationId xmlns:a16="http://schemas.microsoft.com/office/drawing/2014/main" id="{524377E3-181F-4868-A02F-F4B1A7188BA5}"/>
              </a:ext>
            </a:extLst>
          </p:cNvPr>
          <p:cNvSpPr>
            <a:spLocks noChangeShapeType="1"/>
          </p:cNvSpPr>
          <p:nvPr/>
        </p:nvSpPr>
        <p:spPr bwMode="auto">
          <a:xfrm flipV="1">
            <a:off x="2362200" y="1295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8" name="Line 32">
            <a:extLst>
              <a:ext uri="{FF2B5EF4-FFF2-40B4-BE49-F238E27FC236}">
                <a16:creationId xmlns:a16="http://schemas.microsoft.com/office/drawing/2014/main" id="{F86578C5-99EC-4663-B493-6AA17F87B07F}"/>
              </a:ext>
            </a:extLst>
          </p:cNvPr>
          <p:cNvSpPr>
            <a:spLocks noChangeShapeType="1"/>
          </p:cNvSpPr>
          <p:nvPr/>
        </p:nvSpPr>
        <p:spPr bwMode="auto">
          <a:xfrm>
            <a:off x="2286000" y="16764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9" name="Text Box 33">
            <a:extLst>
              <a:ext uri="{FF2B5EF4-FFF2-40B4-BE49-F238E27FC236}">
                <a16:creationId xmlns:a16="http://schemas.microsoft.com/office/drawing/2014/main" id="{4BF2A728-9292-4D21-BAF4-D8740F2DC2D9}"/>
              </a:ext>
            </a:extLst>
          </p:cNvPr>
          <p:cNvSpPr txBox="1">
            <a:spLocks noChangeArrowheads="1"/>
          </p:cNvSpPr>
          <p:nvPr/>
        </p:nvSpPr>
        <p:spPr bwMode="auto">
          <a:xfrm>
            <a:off x="1981200" y="13716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a</a:t>
            </a:r>
          </a:p>
        </p:txBody>
      </p:sp>
      <p:sp>
        <p:nvSpPr>
          <p:cNvPr id="29730" name="Arc 34">
            <a:extLst>
              <a:ext uri="{FF2B5EF4-FFF2-40B4-BE49-F238E27FC236}">
                <a16:creationId xmlns:a16="http://schemas.microsoft.com/office/drawing/2014/main" id="{6AD6B4F6-B7AD-457A-84DE-07F5088FCD36}"/>
              </a:ext>
            </a:extLst>
          </p:cNvPr>
          <p:cNvSpPr>
            <a:spLocks/>
          </p:cNvSpPr>
          <p:nvPr/>
        </p:nvSpPr>
        <p:spPr bwMode="auto">
          <a:xfrm rot="13519336">
            <a:off x="2798763" y="1282700"/>
            <a:ext cx="730250" cy="746125"/>
          </a:xfrm>
          <a:custGeom>
            <a:avLst/>
            <a:gdLst>
              <a:gd name="G0" fmla="+- 0 0 0"/>
              <a:gd name="G1" fmla="+- 21130 0 0"/>
              <a:gd name="G2" fmla="+- 21600 0 0"/>
              <a:gd name="T0" fmla="*/ 4481 w 20699"/>
              <a:gd name="T1" fmla="*/ 0 h 21130"/>
              <a:gd name="T2" fmla="*/ 20699 w 20699"/>
              <a:gd name="T3" fmla="*/ 14958 h 21130"/>
              <a:gd name="T4" fmla="*/ 0 w 20699"/>
              <a:gd name="T5" fmla="*/ 21130 h 21130"/>
            </a:gdLst>
            <a:ahLst/>
            <a:cxnLst>
              <a:cxn ang="0">
                <a:pos x="T0" y="T1"/>
              </a:cxn>
              <a:cxn ang="0">
                <a:pos x="T2" y="T3"/>
              </a:cxn>
              <a:cxn ang="0">
                <a:pos x="T4" y="T5"/>
              </a:cxn>
            </a:cxnLst>
            <a:rect l="0" t="0" r="r" b="b"/>
            <a:pathLst>
              <a:path w="20699" h="21130" fill="none" extrusionOk="0">
                <a:moveTo>
                  <a:pt x="4481" y="-1"/>
                </a:moveTo>
                <a:cubicBezTo>
                  <a:pt x="12217" y="1640"/>
                  <a:pt x="18439" y="7378"/>
                  <a:pt x="20699" y="14957"/>
                </a:cubicBezTo>
              </a:path>
              <a:path w="20699" h="21130" stroke="0" extrusionOk="0">
                <a:moveTo>
                  <a:pt x="4481" y="-1"/>
                </a:moveTo>
                <a:cubicBezTo>
                  <a:pt x="12217" y="1640"/>
                  <a:pt x="18439" y="7378"/>
                  <a:pt x="20699" y="14957"/>
                </a:cubicBezTo>
                <a:lnTo>
                  <a:pt x="0" y="21130"/>
                </a:lnTo>
                <a:close/>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31" name="Line 35">
            <a:extLst>
              <a:ext uri="{FF2B5EF4-FFF2-40B4-BE49-F238E27FC236}">
                <a16:creationId xmlns:a16="http://schemas.microsoft.com/office/drawing/2014/main" id="{19F5EFA5-7881-480C-9968-DB622F87BCC5}"/>
              </a:ext>
            </a:extLst>
          </p:cNvPr>
          <p:cNvSpPr>
            <a:spLocks noChangeShapeType="1"/>
          </p:cNvSpPr>
          <p:nvPr/>
        </p:nvSpPr>
        <p:spPr bwMode="auto">
          <a:xfrm flipH="1" flipV="1">
            <a:off x="2971800" y="1371600"/>
            <a:ext cx="838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32" name="Text Box 36">
            <a:extLst>
              <a:ext uri="{FF2B5EF4-FFF2-40B4-BE49-F238E27FC236}">
                <a16:creationId xmlns:a16="http://schemas.microsoft.com/office/drawing/2014/main" id="{C0277BAB-CB14-4C4B-915A-9DEFDE67F6BD}"/>
              </a:ext>
            </a:extLst>
          </p:cNvPr>
          <p:cNvSpPr txBox="1">
            <a:spLocks noChangeArrowheads="1"/>
          </p:cNvSpPr>
          <p:nvPr/>
        </p:nvSpPr>
        <p:spPr bwMode="auto">
          <a:xfrm>
            <a:off x="3276600" y="1143000"/>
            <a:ext cx="33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F</a:t>
            </a:r>
          </a:p>
        </p:txBody>
      </p:sp>
      <p:sp>
        <p:nvSpPr>
          <p:cNvPr id="29733" name="Line 37">
            <a:extLst>
              <a:ext uri="{FF2B5EF4-FFF2-40B4-BE49-F238E27FC236}">
                <a16:creationId xmlns:a16="http://schemas.microsoft.com/office/drawing/2014/main" id="{6354827F-1D22-4662-81DA-7422E5328EDE}"/>
              </a:ext>
            </a:extLst>
          </p:cNvPr>
          <p:cNvSpPr>
            <a:spLocks noChangeShapeType="1"/>
          </p:cNvSpPr>
          <p:nvPr/>
        </p:nvSpPr>
        <p:spPr bwMode="auto">
          <a:xfrm flipH="1" flipV="1">
            <a:off x="5105400" y="914400"/>
            <a:ext cx="144780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9734" name="Object 38">
            <a:extLst>
              <a:ext uri="{FF2B5EF4-FFF2-40B4-BE49-F238E27FC236}">
                <a16:creationId xmlns:a16="http://schemas.microsoft.com/office/drawing/2014/main" id="{F7A6E57C-D071-4EAE-A867-48BD5E152E64}"/>
              </a:ext>
            </a:extLst>
          </p:cNvPr>
          <p:cNvGraphicFramePr>
            <a:graphicFrameLocks noChangeAspect="1"/>
          </p:cNvGraphicFramePr>
          <p:nvPr/>
        </p:nvGraphicFramePr>
        <p:xfrm>
          <a:off x="5181600" y="1143000"/>
          <a:ext cx="330200" cy="395288"/>
        </p:xfrm>
        <a:graphic>
          <a:graphicData uri="http://schemas.openxmlformats.org/presentationml/2006/ole">
            <mc:AlternateContent xmlns:mc="http://schemas.openxmlformats.org/markup-compatibility/2006">
              <mc:Choice xmlns:v="urn:schemas-microsoft-com:vml" Requires="v">
                <p:oleObj spid="_x0000_s27661" name="Equation" r:id="rId12" imgW="190440" imgH="228600" progId="Equation.DSMT4">
                  <p:embed/>
                </p:oleObj>
              </mc:Choice>
              <mc:Fallback>
                <p:oleObj name="Equation" r:id="rId12" imgW="190440" imgH="228600" progId="Equation.DSMT4">
                  <p:embed/>
                  <p:pic>
                    <p:nvPicPr>
                      <p:cNvPr id="0" name="Object 3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81600" y="1143000"/>
                        <a:ext cx="33020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35" name="Line 39">
            <a:extLst>
              <a:ext uri="{FF2B5EF4-FFF2-40B4-BE49-F238E27FC236}">
                <a16:creationId xmlns:a16="http://schemas.microsoft.com/office/drawing/2014/main" id="{7F08DEA6-89FF-4D91-989A-6B849B94A6AA}"/>
              </a:ext>
            </a:extLst>
          </p:cNvPr>
          <p:cNvSpPr>
            <a:spLocks noChangeShapeType="1"/>
          </p:cNvSpPr>
          <p:nvPr/>
        </p:nvSpPr>
        <p:spPr bwMode="auto">
          <a:xfrm>
            <a:off x="2916238" y="1023938"/>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36" name="Oval 40">
            <a:extLst>
              <a:ext uri="{FF2B5EF4-FFF2-40B4-BE49-F238E27FC236}">
                <a16:creationId xmlns:a16="http://schemas.microsoft.com/office/drawing/2014/main" id="{BA71C94B-9E54-4F19-AFFF-CA08F601E84C}"/>
              </a:ext>
            </a:extLst>
          </p:cNvPr>
          <p:cNvSpPr>
            <a:spLocks noChangeArrowheads="1"/>
          </p:cNvSpPr>
          <p:nvPr/>
        </p:nvSpPr>
        <p:spPr bwMode="auto">
          <a:xfrm>
            <a:off x="6400800" y="10668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9737" name="Object 41">
            <a:extLst>
              <a:ext uri="{FF2B5EF4-FFF2-40B4-BE49-F238E27FC236}">
                <a16:creationId xmlns:a16="http://schemas.microsoft.com/office/drawing/2014/main" id="{A6007FAD-631C-4BD1-B81A-AA67D24FBD69}"/>
              </a:ext>
            </a:extLst>
          </p:cNvPr>
          <p:cNvGraphicFramePr>
            <a:graphicFrameLocks noChangeAspect="1"/>
          </p:cNvGraphicFramePr>
          <p:nvPr/>
        </p:nvGraphicFramePr>
        <p:xfrm>
          <a:off x="5867400" y="685800"/>
          <a:ext cx="2970213" cy="401638"/>
        </p:xfrm>
        <a:graphic>
          <a:graphicData uri="http://schemas.openxmlformats.org/presentationml/2006/ole">
            <mc:AlternateContent xmlns:mc="http://schemas.openxmlformats.org/markup-compatibility/2006">
              <mc:Choice xmlns:v="urn:schemas-microsoft-com:vml" Requires="v">
                <p:oleObj spid="_x0000_s27662" name="Equation" r:id="rId14" imgW="1879560" imgH="253800" progId="Equation.DSMT4">
                  <p:embed/>
                </p:oleObj>
              </mc:Choice>
              <mc:Fallback>
                <p:oleObj name="Equation" r:id="rId14" imgW="1879560" imgH="253800" progId="Equation.DSMT4">
                  <p:embed/>
                  <p:pic>
                    <p:nvPicPr>
                      <p:cNvPr id="0" name="Object 4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867400" y="685800"/>
                        <a:ext cx="2970213"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38" name="Text Box 42">
            <a:extLst>
              <a:ext uri="{FF2B5EF4-FFF2-40B4-BE49-F238E27FC236}">
                <a16:creationId xmlns:a16="http://schemas.microsoft.com/office/drawing/2014/main" id="{E18217A6-78AF-4959-8AD2-3628AFAC07BE}"/>
              </a:ext>
            </a:extLst>
          </p:cNvPr>
          <p:cNvSpPr txBox="1">
            <a:spLocks noChangeArrowheads="1"/>
          </p:cNvSpPr>
          <p:nvPr/>
        </p:nvSpPr>
        <p:spPr bwMode="auto">
          <a:xfrm>
            <a:off x="6096000" y="9144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latin typeface="Times New Roman" panose="02020603050405020304" pitchFamily="18" charset="0"/>
              </a:rPr>
              <a:t>x</a:t>
            </a:r>
          </a:p>
        </p:txBody>
      </p:sp>
      <p:sp>
        <p:nvSpPr>
          <p:cNvPr id="29739" name="Rectangle 43">
            <a:extLst>
              <a:ext uri="{FF2B5EF4-FFF2-40B4-BE49-F238E27FC236}">
                <a16:creationId xmlns:a16="http://schemas.microsoft.com/office/drawing/2014/main" id="{C6E26D1C-9DC8-4124-8DA2-731CD633C0BF}"/>
              </a:ext>
            </a:extLst>
          </p:cNvPr>
          <p:cNvSpPr>
            <a:spLocks noChangeArrowheads="1"/>
          </p:cNvSpPr>
          <p:nvPr/>
        </p:nvSpPr>
        <p:spPr bwMode="auto">
          <a:xfrm>
            <a:off x="914400" y="3864645"/>
            <a:ext cx="822960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 </a:t>
            </a:r>
            <a:r>
              <a:rPr lang="en-US" altLang="en-US" dirty="0" err="1"/>
              <a:t>MGB_script</a:t>
            </a:r>
            <a:endParaRPr lang="en-US" altLang="en-US" dirty="0"/>
          </a:p>
          <a:p>
            <a:r>
              <a:rPr lang="en-US" altLang="en-US" dirty="0"/>
              <a:t>% This script calculates the normalized</a:t>
            </a:r>
          </a:p>
          <a:p>
            <a:r>
              <a:rPr lang="en-US" altLang="en-US" dirty="0"/>
              <a:t>% pressure, p/p0, due to a planar piston transducer radiating at normal</a:t>
            </a:r>
          </a:p>
          <a:p>
            <a:r>
              <a:rPr lang="en-US" altLang="en-US" dirty="0"/>
              <a:t>% incidence through a spherically curved interface.</a:t>
            </a:r>
          </a:p>
          <a:p>
            <a:r>
              <a:rPr lang="en-US" altLang="en-US" dirty="0"/>
              <a:t>% This is a multi-Gaussian beam model that uses the 10 coefficients</a:t>
            </a:r>
          </a:p>
          <a:p>
            <a:r>
              <a:rPr lang="en-US" altLang="en-US" dirty="0"/>
              <a:t>%  of Wen and </a:t>
            </a:r>
            <a:r>
              <a:rPr lang="en-US" altLang="en-US" dirty="0" err="1"/>
              <a:t>Breazeale</a:t>
            </a:r>
            <a:r>
              <a:rPr lang="en-US" altLang="en-US" dirty="0"/>
              <a:t> to calculate the wave field.</a:t>
            </a:r>
          </a:p>
          <a:p>
            <a:endParaRPr lang="en-US" altLang="en-US" dirty="0"/>
          </a:p>
          <a:p>
            <a:r>
              <a:rPr lang="en-US" altLang="en-US" dirty="0"/>
              <a:t>clear    % clear the workspace so that any previous parameter choices % are eliminated</a:t>
            </a:r>
          </a:p>
        </p:txBody>
      </p:sp>
      <p:sp>
        <p:nvSpPr>
          <p:cNvPr id="29740" name="Text Box 44">
            <a:extLst>
              <a:ext uri="{FF2B5EF4-FFF2-40B4-BE49-F238E27FC236}">
                <a16:creationId xmlns:a16="http://schemas.microsoft.com/office/drawing/2014/main" id="{1C142C1A-9AA1-4047-86B4-D866228A80F3}"/>
              </a:ext>
            </a:extLst>
          </p:cNvPr>
          <p:cNvSpPr txBox="1">
            <a:spLocks noChangeArrowheads="1"/>
          </p:cNvSpPr>
          <p:nvPr/>
        </p:nvSpPr>
        <p:spPr bwMode="auto">
          <a:xfrm>
            <a:off x="762000" y="3124200"/>
            <a:ext cx="7977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time delay factor                                 is not included in this model</a:t>
            </a:r>
          </a:p>
        </p:txBody>
      </p:sp>
      <p:graphicFrame>
        <p:nvGraphicFramePr>
          <p:cNvPr id="29741" name="Object 45">
            <a:extLst>
              <a:ext uri="{FF2B5EF4-FFF2-40B4-BE49-F238E27FC236}">
                <a16:creationId xmlns:a16="http://schemas.microsoft.com/office/drawing/2014/main" id="{D48D72D8-718D-47BA-93CB-44F234B04B13}"/>
              </a:ext>
            </a:extLst>
          </p:cNvPr>
          <p:cNvGraphicFramePr>
            <a:graphicFrameLocks noChangeAspect="1"/>
          </p:cNvGraphicFramePr>
          <p:nvPr/>
        </p:nvGraphicFramePr>
        <p:xfrm>
          <a:off x="3292475" y="3113088"/>
          <a:ext cx="2057400" cy="471487"/>
        </p:xfrm>
        <a:graphic>
          <a:graphicData uri="http://schemas.openxmlformats.org/presentationml/2006/ole">
            <mc:AlternateContent xmlns:mc="http://schemas.openxmlformats.org/markup-compatibility/2006">
              <mc:Choice xmlns:v="urn:schemas-microsoft-com:vml" Requires="v">
                <p:oleObj spid="_x0000_s27663" name="Equation" r:id="rId16" imgW="1218960" imgH="279360" progId="Equation.DSMT4">
                  <p:embed/>
                </p:oleObj>
              </mc:Choice>
              <mc:Fallback>
                <p:oleObj name="Equation" r:id="rId16" imgW="1218960" imgH="279360" progId="Equation.DSMT4">
                  <p:embed/>
                  <p:pic>
                    <p:nvPicPr>
                      <p:cNvPr id="0" name="Object 4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92475" y="3113088"/>
                        <a:ext cx="2057400"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08" name="Object 4">
            <a:extLst>
              <a:ext uri="{FF2B5EF4-FFF2-40B4-BE49-F238E27FC236}">
                <a16:creationId xmlns:a16="http://schemas.microsoft.com/office/drawing/2014/main" id="{87A9673E-11E1-40F7-B76C-5F11BBA54DFF}"/>
              </a:ext>
            </a:extLst>
          </p:cNvPr>
          <p:cNvGraphicFramePr>
            <a:graphicFrameLocks noChangeAspect="1"/>
          </p:cNvGraphicFramePr>
          <p:nvPr/>
        </p:nvGraphicFramePr>
        <p:xfrm>
          <a:off x="3505200" y="685800"/>
          <a:ext cx="792163" cy="485775"/>
        </p:xfrm>
        <a:graphic>
          <a:graphicData uri="http://schemas.openxmlformats.org/presentationml/2006/ole">
            <mc:AlternateContent xmlns:mc="http://schemas.openxmlformats.org/markup-compatibility/2006">
              <mc:Choice xmlns:v="urn:schemas-microsoft-com:vml" Requires="v">
                <p:oleObj spid="_x0000_s28690" name="Equation" r:id="rId4" imgW="393480" imgH="241200" progId="Equation.DSMT4">
                  <p:embed/>
                </p:oleObj>
              </mc:Choice>
              <mc:Fallback>
                <p:oleObj name="Equation" r:id="rId4" imgW="393480" imgH="2412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685800"/>
                        <a:ext cx="792163"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09" name="Object 5">
            <a:extLst>
              <a:ext uri="{FF2B5EF4-FFF2-40B4-BE49-F238E27FC236}">
                <a16:creationId xmlns:a16="http://schemas.microsoft.com/office/drawing/2014/main" id="{78778A15-3424-4395-86A1-96A8CD58FCDC}"/>
              </a:ext>
            </a:extLst>
          </p:cNvPr>
          <p:cNvGraphicFramePr>
            <a:graphicFrameLocks noChangeAspect="1"/>
          </p:cNvGraphicFramePr>
          <p:nvPr/>
        </p:nvGraphicFramePr>
        <p:xfrm>
          <a:off x="6553200" y="609600"/>
          <a:ext cx="892175" cy="498475"/>
        </p:xfrm>
        <a:graphic>
          <a:graphicData uri="http://schemas.openxmlformats.org/presentationml/2006/ole">
            <mc:AlternateContent xmlns:mc="http://schemas.openxmlformats.org/markup-compatibility/2006">
              <mc:Choice xmlns:v="urn:schemas-microsoft-com:vml" Requires="v">
                <p:oleObj spid="_x0000_s28691" name="Equation" r:id="rId6" imgW="431640" imgH="241200" progId="Equation.DSMT4">
                  <p:embed/>
                </p:oleObj>
              </mc:Choice>
              <mc:Fallback>
                <p:oleObj name="Equation" r:id="rId6" imgW="431640" imgH="2412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609600"/>
                        <a:ext cx="892175"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10" name="Line 6">
            <a:extLst>
              <a:ext uri="{FF2B5EF4-FFF2-40B4-BE49-F238E27FC236}">
                <a16:creationId xmlns:a16="http://schemas.microsoft.com/office/drawing/2014/main" id="{7AD1B716-F264-4148-9DB9-F63F3FF9E873}"/>
              </a:ext>
            </a:extLst>
          </p:cNvPr>
          <p:cNvSpPr>
            <a:spLocks noChangeShapeType="1"/>
          </p:cNvSpPr>
          <p:nvPr/>
        </p:nvSpPr>
        <p:spPr bwMode="auto">
          <a:xfrm flipV="1">
            <a:off x="1828800" y="1676400"/>
            <a:ext cx="5311775" cy="158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1" name="Line 7">
            <a:extLst>
              <a:ext uri="{FF2B5EF4-FFF2-40B4-BE49-F238E27FC236}">
                <a16:creationId xmlns:a16="http://schemas.microsoft.com/office/drawing/2014/main" id="{B5344013-AAA5-485D-BA02-DD4586C136A8}"/>
              </a:ext>
            </a:extLst>
          </p:cNvPr>
          <p:cNvSpPr>
            <a:spLocks noChangeShapeType="1"/>
          </p:cNvSpPr>
          <p:nvPr/>
        </p:nvSpPr>
        <p:spPr bwMode="auto">
          <a:xfrm flipV="1">
            <a:off x="4821238" y="547688"/>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2" name="Line 8">
            <a:extLst>
              <a:ext uri="{FF2B5EF4-FFF2-40B4-BE49-F238E27FC236}">
                <a16:creationId xmlns:a16="http://schemas.microsoft.com/office/drawing/2014/main" id="{F36901A6-EC7A-4D43-9728-7D5E59CBBD52}"/>
              </a:ext>
            </a:extLst>
          </p:cNvPr>
          <p:cNvSpPr>
            <a:spLocks noChangeShapeType="1"/>
          </p:cNvSpPr>
          <p:nvPr/>
        </p:nvSpPr>
        <p:spPr bwMode="auto">
          <a:xfrm flipH="1">
            <a:off x="4800600" y="933450"/>
            <a:ext cx="20638" cy="1581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3" name="Arc 9">
            <a:extLst>
              <a:ext uri="{FF2B5EF4-FFF2-40B4-BE49-F238E27FC236}">
                <a16:creationId xmlns:a16="http://schemas.microsoft.com/office/drawing/2014/main" id="{E6E17619-7151-4EEE-B442-FD05686DFDC3}"/>
              </a:ext>
            </a:extLst>
          </p:cNvPr>
          <p:cNvSpPr>
            <a:spLocks/>
          </p:cNvSpPr>
          <p:nvPr/>
        </p:nvSpPr>
        <p:spPr bwMode="auto">
          <a:xfrm rot="13471978">
            <a:off x="4495800" y="1066800"/>
            <a:ext cx="1506538" cy="13843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4" name="Line 10">
            <a:extLst>
              <a:ext uri="{FF2B5EF4-FFF2-40B4-BE49-F238E27FC236}">
                <a16:creationId xmlns:a16="http://schemas.microsoft.com/office/drawing/2014/main" id="{C4F357DF-1876-48E1-A195-F5EB17AB6D90}"/>
              </a:ext>
            </a:extLst>
          </p:cNvPr>
          <p:cNvSpPr>
            <a:spLocks noChangeShapeType="1"/>
          </p:cNvSpPr>
          <p:nvPr/>
        </p:nvSpPr>
        <p:spPr bwMode="auto">
          <a:xfrm>
            <a:off x="5715000" y="13716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5" name="Text Box 11">
            <a:extLst>
              <a:ext uri="{FF2B5EF4-FFF2-40B4-BE49-F238E27FC236}">
                <a16:creationId xmlns:a16="http://schemas.microsoft.com/office/drawing/2014/main" id="{FF23309B-DBDC-401D-99C3-3132267B47FA}"/>
              </a:ext>
            </a:extLst>
          </p:cNvPr>
          <p:cNvSpPr txBox="1">
            <a:spLocks noChangeArrowheads="1"/>
          </p:cNvSpPr>
          <p:nvPr/>
        </p:nvSpPr>
        <p:spPr bwMode="auto">
          <a:xfrm>
            <a:off x="7162800" y="1752600"/>
            <a:ext cx="296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z</a:t>
            </a:r>
          </a:p>
        </p:txBody>
      </p:sp>
      <p:sp>
        <p:nvSpPr>
          <p:cNvPr id="47116" name="Line 12">
            <a:extLst>
              <a:ext uri="{FF2B5EF4-FFF2-40B4-BE49-F238E27FC236}">
                <a16:creationId xmlns:a16="http://schemas.microsoft.com/office/drawing/2014/main" id="{873A1222-14D9-4851-8DA4-F4A229CEB763}"/>
              </a:ext>
            </a:extLst>
          </p:cNvPr>
          <p:cNvSpPr>
            <a:spLocks noChangeShapeType="1"/>
          </p:cNvSpPr>
          <p:nvPr/>
        </p:nvSpPr>
        <p:spPr bwMode="auto">
          <a:xfrm flipV="1">
            <a:off x="2895600" y="2209800"/>
            <a:ext cx="1905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7" name="Line 13">
            <a:extLst>
              <a:ext uri="{FF2B5EF4-FFF2-40B4-BE49-F238E27FC236}">
                <a16:creationId xmlns:a16="http://schemas.microsoft.com/office/drawing/2014/main" id="{617EA136-8CAB-40C8-A8EA-A66CB4BEE544}"/>
              </a:ext>
            </a:extLst>
          </p:cNvPr>
          <p:cNvSpPr>
            <a:spLocks noChangeShapeType="1"/>
          </p:cNvSpPr>
          <p:nvPr/>
        </p:nvSpPr>
        <p:spPr bwMode="auto">
          <a:xfrm>
            <a:off x="4800600" y="2209800"/>
            <a:ext cx="914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7118" name="Object 14">
            <a:extLst>
              <a:ext uri="{FF2B5EF4-FFF2-40B4-BE49-F238E27FC236}">
                <a16:creationId xmlns:a16="http://schemas.microsoft.com/office/drawing/2014/main" id="{9833C8B2-EDA8-4440-8C32-FCF2DE18BC10}"/>
              </a:ext>
            </a:extLst>
          </p:cNvPr>
          <p:cNvGraphicFramePr>
            <a:graphicFrameLocks noChangeAspect="1"/>
          </p:cNvGraphicFramePr>
          <p:nvPr/>
        </p:nvGraphicFramePr>
        <p:xfrm>
          <a:off x="3810000" y="2286000"/>
          <a:ext cx="263525" cy="395288"/>
        </p:xfrm>
        <a:graphic>
          <a:graphicData uri="http://schemas.openxmlformats.org/presentationml/2006/ole">
            <mc:AlternateContent xmlns:mc="http://schemas.openxmlformats.org/markup-compatibility/2006">
              <mc:Choice xmlns:v="urn:schemas-microsoft-com:vml" Requires="v">
                <p:oleObj spid="_x0000_s28692" name="Equation" r:id="rId8" imgW="152280" imgH="228600" progId="Equation.DSMT4">
                  <p:embed/>
                </p:oleObj>
              </mc:Choice>
              <mc:Fallback>
                <p:oleObj name="Equation" r:id="rId8" imgW="152280" imgH="22860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2286000"/>
                        <a:ext cx="26352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19" name="Object 15">
            <a:extLst>
              <a:ext uri="{FF2B5EF4-FFF2-40B4-BE49-F238E27FC236}">
                <a16:creationId xmlns:a16="http://schemas.microsoft.com/office/drawing/2014/main" id="{75ADBA81-57A6-4A25-8DFC-40552BECA6AC}"/>
              </a:ext>
            </a:extLst>
          </p:cNvPr>
          <p:cNvGraphicFramePr>
            <a:graphicFrameLocks noChangeAspect="1"/>
          </p:cNvGraphicFramePr>
          <p:nvPr/>
        </p:nvGraphicFramePr>
        <p:xfrm>
          <a:off x="5246688" y="2286000"/>
          <a:ext cx="285750" cy="395288"/>
        </p:xfrm>
        <a:graphic>
          <a:graphicData uri="http://schemas.openxmlformats.org/presentationml/2006/ole">
            <mc:AlternateContent xmlns:mc="http://schemas.openxmlformats.org/markup-compatibility/2006">
              <mc:Choice xmlns:v="urn:schemas-microsoft-com:vml" Requires="v">
                <p:oleObj spid="_x0000_s28693" name="Equation" r:id="rId10" imgW="164880" imgH="228600" progId="Equation.DSMT4">
                  <p:embed/>
                </p:oleObj>
              </mc:Choice>
              <mc:Fallback>
                <p:oleObj name="Equation" r:id="rId10" imgW="164880" imgH="22860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46688" y="2286000"/>
                        <a:ext cx="28575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20" name="Rectangle 16">
            <a:extLst>
              <a:ext uri="{FF2B5EF4-FFF2-40B4-BE49-F238E27FC236}">
                <a16:creationId xmlns:a16="http://schemas.microsoft.com/office/drawing/2014/main" id="{A8A37509-0994-44CB-98D2-71FD7F083C2D}"/>
              </a:ext>
            </a:extLst>
          </p:cNvPr>
          <p:cNvSpPr>
            <a:spLocks noChangeArrowheads="1"/>
          </p:cNvSpPr>
          <p:nvPr/>
        </p:nvSpPr>
        <p:spPr bwMode="auto">
          <a:xfrm>
            <a:off x="1905000" y="1295400"/>
            <a:ext cx="1143000" cy="7620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1" name="Rectangle 17">
            <a:extLst>
              <a:ext uri="{FF2B5EF4-FFF2-40B4-BE49-F238E27FC236}">
                <a16:creationId xmlns:a16="http://schemas.microsoft.com/office/drawing/2014/main" id="{246A3934-37AE-42C2-8803-61314984E777}"/>
              </a:ext>
            </a:extLst>
          </p:cNvPr>
          <p:cNvSpPr>
            <a:spLocks noChangeArrowheads="1"/>
          </p:cNvSpPr>
          <p:nvPr/>
        </p:nvSpPr>
        <p:spPr bwMode="auto">
          <a:xfrm>
            <a:off x="1752600" y="1600200"/>
            <a:ext cx="152400" cy="1524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2" name="Freeform 18">
            <a:extLst>
              <a:ext uri="{FF2B5EF4-FFF2-40B4-BE49-F238E27FC236}">
                <a16:creationId xmlns:a16="http://schemas.microsoft.com/office/drawing/2014/main" id="{0AD76299-DB53-4732-B043-E3D0487D8967}"/>
              </a:ext>
            </a:extLst>
          </p:cNvPr>
          <p:cNvSpPr>
            <a:spLocks/>
          </p:cNvSpPr>
          <p:nvPr/>
        </p:nvSpPr>
        <p:spPr bwMode="auto">
          <a:xfrm>
            <a:off x="1074738" y="1230313"/>
            <a:ext cx="658812" cy="431800"/>
          </a:xfrm>
          <a:custGeom>
            <a:avLst/>
            <a:gdLst>
              <a:gd name="T0" fmla="*/ 415 w 415"/>
              <a:gd name="T1" fmla="*/ 260 h 272"/>
              <a:gd name="T2" fmla="*/ 267 w 415"/>
              <a:gd name="T3" fmla="*/ 253 h 272"/>
              <a:gd name="T4" fmla="*/ 253 w 415"/>
              <a:gd name="T5" fmla="*/ 231 h 272"/>
              <a:gd name="T6" fmla="*/ 232 w 415"/>
              <a:gd name="T7" fmla="*/ 217 h 272"/>
              <a:gd name="T8" fmla="*/ 183 w 415"/>
              <a:gd name="T9" fmla="*/ 70 h 272"/>
              <a:gd name="T10" fmla="*/ 0 w 415"/>
              <a:gd name="T11" fmla="*/ 0 h 272"/>
            </a:gdLst>
            <a:ahLst/>
            <a:cxnLst>
              <a:cxn ang="0">
                <a:pos x="T0" y="T1"/>
              </a:cxn>
              <a:cxn ang="0">
                <a:pos x="T2" y="T3"/>
              </a:cxn>
              <a:cxn ang="0">
                <a:pos x="T4" y="T5"/>
              </a:cxn>
              <a:cxn ang="0">
                <a:pos x="T6" y="T7"/>
              </a:cxn>
              <a:cxn ang="0">
                <a:pos x="T8" y="T9"/>
              </a:cxn>
              <a:cxn ang="0">
                <a:pos x="T10" y="T11"/>
              </a:cxn>
            </a:cxnLst>
            <a:rect l="0" t="0" r="r" b="b"/>
            <a:pathLst>
              <a:path w="415" h="272">
                <a:moveTo>
                  <a:pt x="415" y="260"/>
                </a:moveTo>
                <a:cubicBezTo>
                  <a:pt x="366" y="272"/>
                  <a:pt x="315" y="269"/>
                  <a:pt x="267" y="253"/>
                </a:cubicBezTo>
                <a:cubicBezTo>
                  <a:pt x="262" y="246"/>
                  <a:pt x="259" y="237"/>
                  <a:pt x="253" y="231"/>
                </a:cubicBezTo>
                <a:cubicBezTo>
                  <a:pt x="247" y="225"/>
                  <a:pt x="236" y="225"/>
                  <a:pt x="232" y="217"/>
                </a:cubicBezTo>
                <a:cubicBezTo>
                  <a:pt x="212" y="176"/>
                  <a:pt x="220" y="103"/>
                  <a:pt x="183" y="70"/>
                </a:cubicBezTo>
                <a:cubicBezTo>
                  <a:pt x="133" y="26"/>
                  <a:pt x="65" y="0"/>
                  <a:pt x="0"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3" name="Line 19">
            <a:extLst>
              <a:ext uri="{FF2B5EF4-FFF2-40B4-BE49-F238E27FC236}">
                <a16:creationId xmlns:a16="http://schemas.microsoft.com/office/drawing/2014/main" id="{F1007136-4AF2-4D41-9D23-1B6A3897519F}"/>
              </a:ext>
            </a:extLst>
          </p:cNvPr>
          <p:cNvSpPr>
            <a:spLocks noChangeShapeType="1"/>
          </p:cNvSpPr>
          <p:nvPr/>
        </p:nvSpPr>
        <p:spPr bwMode="auto">
          <a:xfrm flipV="1">
            <a:off x="2362200" y="1295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4" name="Line 20">
            <a:extLst>
              <a:ext uri="{FF2B5EF4-FFF2-40B4-BE49-F238E27FC236}">
                <a16:creationId xmlns:a16="http://schemas.microsoft.com/office/drawing/2014/main" id="{53E6C3DA-ACC9-42C2-A33D-6DD5C7C0D8B4}"/>
              </a:ext>
            </a:extLst>
          </p:cNvPr>
          <p:cNvSpPr>
            <a:spLocks noChangeShapeType="1"/>
          </p:cNvSpPr>
          <p:nvPr/>
        </p:nvSpPr>
        <p:spPr bwMode="auto">
          <a:xfrm>
            <a:off x="2286000" y="16764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5" name="Text Box 21">
            <a:extLst>
              <a:ext uri="{FF2B5EF4-FFF2-40B4-BE49-F238E27FC236}">
                <a16:creationId xmlns:a16="http://schemas.microsoft.com/office/drawing/2014/main" id="{88C8F046-2854-491D-B4B1-B9C68EFABDE1}"/>
              </a:ext>
            </a:extLst>
          </p:cNvPr>
          <p:cNvSpPr txBox="1">
            <a:spLocks noChangeArrowheads="1"/>
          </p:cNvSpPr>
          <p:nvPr/>
        </p:nvSpPr>
        <p:spPr bwMode="auto">
          <a:xfrm>
            <a:off x="1981200" y="13716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a</a:t>
            </a:r>
          </a:p>
        </p:txBody>
      </p:sp>
      <p:sp>
        <p:nvSpPr>
          <p:cNvPr id="47126" name="Arc 22">
            <a:extLst>
              <a:ext uri="{FF2B5EF4-FFF2-40B4-BE49-F238E27FC236}">
                <a16:creationId xmlns:a16="http://schemas.microsoft.com/office/drawing/2014/main" id="{28571120-30C2-42EC-B14E-E73FDC79EDB7}"/>
              </a:ext>
            </a:extLst>
          </p:cNvPr>
          <p:cNvSpPr>
            <a:spLocks/>
          </p:cNvSpPr>
          <p:nvPr/>
        </p:nvSpPr>
        <p:spPr bwMode="auto">
          <a:xfrm rot="13519336">
            <a:off x="2798763" y="1282700"/>
            <a:ext cx="730250" cy="746125"/>
          </a:xfrm>
          <a:custGeom>
            <a:avLst/>
            <a:gdLst>
              <a:gd name="G0" fmla="+- 0 0 0"/>
              <a:gd name="G1" fmla="+- 21130 0 0"/>
              <a:gd name="G2" fmla="+- 21600 0 0"/>
              <a:gd name="T0" fmla="*/ 4481 w 20699"/>
              <a:gd name="T1" fmla="*/ 0 h 21130"/>
              <a:gd name="T2" fmla="*/ 20699 w 20699"/>
              <a:gd name="T3" fmla="*/ 14958 h 21130"/>
              <a:gd name="T4" fmla="*/ 0 w 20699"/>
              <a:gd name="T5" fmla="*/ 21130 h 21130"/>
            </a:gdLst>
            <a:ahLst/>
            <a:cxnLst>
              <a:cxn ang="0">
                <a:pos x="T0" y="T1"/>
              </a:cxn>
              <a:cxn ang="0">
                <a:pos x="T2" y="T3"/>
              </a:cxn>
              <a:cxn ang="0">
                <a:pos x="T4" y="T5"/>
              </a:cxn>
            </a:cxnLst>
            <a:rect l="0" t="0" r="r" b="b"/>
            <a:pathLst>
              <a:path w="20699" h="21130" fill="none" extrusionOk="0">
                <a:moveTo>
                  <a:pt x="4481" y="-1"/>
                </a:moveTo>
                <a:cubicBezTo>
                  <a:pt x="12217" y="1640"/>
                  <a:pt x="18439" y="7378"/>
                  <a:pt x="20699" y="14957"/>
                </a:cubicBezTo>
              </a:path>
              <a:path w="20699" h="21130" stroke="0" extrusionOk="0">
                <a:moveTo>
                  <a:pt x="4481" y="-1"/>
                </a:moveTo>
                <a:cubicBezTo>
                  <a:pt x="12217" y="1640"/>
                  <a:pt x="18439" y="7378"/>
                  <a:pt x="20699" y="14957"/>
                </a:cubicBezTo>
                <a:lnTo>
                  <a:pt x="0" y="21130"/>
                </a:lnTo>
                <a:close/>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7" name="Line 23">
            <a:extLst>
              <a:ext uri="{FF2B5EF4-FFF2-40B4-BE49-F238E27FC236}">
                <a16:creationId xmlns:a16="http://schemas.microsoft.com/office/drawing/2014/main" id="{7E24B7EA-813F-40C8-A8C4-38A2D01D2E50}"/>
              </a:ext>
            </a:extLst>
          </p:cNvPr>
          <p:cNvSpPr>
            <a:spLocks noChangeShapeType="1"/>
          </p:cNvSpPr>
          <p:nvPr/>
        </p:nvSpPr>
        <p:spPr bwMode="auto">
          <a:xfrm flipH="1" flipV="1">
            <a:off x="2971800" y="1371600"/>
            <a:ext cx="838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8" name="Text Box 24">
            <a:extLst>
              <a:ext uri="{FF2B5EF4-FFF2-40B4-BE49-F238E27FC236}">
                <a16:creationId xmlns:a16="http://schemas.microsoft.com/office/drawing/2014/main" id="{E7B70E1D-4916-40AD-9C0D-A366A0471988}"/>
              </a:ext>
            </a:extLst>
          </p:cNvPr>
          <p:cNvSpPr txBox="1">
            <a:spLocks noChangeArrowheads="1"/>
          </p:cNvSpPr>
          <p:nvPr/>
        </p:nvSpPr>
        <p:spPr bwMode="auto">
          <a:xfrm>
            <a:off x="3276600" y="1143000"/>
            <a:ext cx="339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F</a:t>
            </a:r>
          </a:p>
        </p:txBody>
      </p:sp>
      <p:sp>
        <p:nvSpPr>
          <p:cNvPr id="47129" name="Line 25">
            <a:extLst>
              <a:ext uri="{FF2B5EF4-FFF2-40B4-BE49-F238E27FC236}">
                <a16:creationId xmlns:a16="http://schemas.microsoft.com/office/drawing/2014/main" id="{6509C693-0387-47F6-B5A3-E3FC9AD8CF13}"/>
              </a:ext>
            </a:extLst>
          </p:cNvPr>
          <p:cNvSpPr>
            <a:spLocks noChangeShapeType="1"/>
          </p:cNvSpPr>
          <p:nvPr/>
        </p:nvSpPr>
        <p:spPr bwMode="auto">
          <a:xfrm flipH="1" flipV="1">
            <a:off x="5105400" y="914400"/>
            <a:ext cx="144780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7130" name="Object 26">
            <a:extLst>
              <a:ext uri="{FF2B5EF4-FFF2-40B4-BE49-F238E27FC236}">
                <a16:creationId xmlns:a16="http://schemas.microsoft.com/office/drawing/2014/main" id="{7CA47AAF-A293-4748-AC76-4814950BED78}"/>
              </a:ext>
            </a:extLst>
          </p:cNvPr>
          <p:cNvGraphicFramePr>
            <a:graphicFrameLocks noChangeAspect="1"/>
          </p:cNvGraphicFramePr>
          <p:nvPr/>
        </p:nvGraphicFramePr>
        <p:xfrm>
          <a:off x="5181600" y="1143000"/>
          <a:ext cx="330200" cy="395288"/>
        </p:xfrm>
        <a:graphic>
          <a:graphicData uri="http://schemas.openxmlformats.org/presentationml/2006/ole">
            <mc:AlternateContent xmlns:mc="http://schemas.openxmlformats.org/markup-compatibility/2006">
              <mc:Choice xmlns:v="urn:schemas-microsoft-com:vml" Requires="v">
                <p:oleObj spid="_x0000_s28694" name="Equation" r:id="rId12" imgW="190440" imgH="228600" progId="Equation.DSMT4">
                  <p:embed/>
                </p:oleObj>
              </mc:Choice>
              <mc:Fallback>
                <p:oleObj name="Equation" r:id="rId12" imgW="190440" imgH="228600" progId="Equation.DSMT4">
                  <p:embed/>
                  <p:pic>
                    <p:nvPicPr>
                      <p:cNvPr id="0" name="Object 2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81600" y="1143000"/>
                        <a:ext cx="33020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31" name="Line 27">
            <a:extLst>
              <a:ext uri="{FF2B5EF4-FFF2-40B4-BE49-F238E27FC236}">
                <a16:creationId xmlns:a16="http://schemas.microsoft.com/office/drawing/2014/main" id="{3C7A8FB8-F5A9-47EC-A8E5-B357B6169547}"/>
              </a:ext>
            </a:extLst>
          </p:cNvPr>
          <p:cNvSpPr>
            <a:spLocks noChangeShapeType="1"/>
          </p:cNvSpPr>
          <p:nvPr/>
        </p:nvSpPr>
        <p:spPr bwMode="auto">
          <a:xfrm>
            <a:off x="2916238" y="1023938"/>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2" name="Oval 28">
            <a:extLst>
              <a:ext uri="{FF2B5EF4-FFF2-40B4-BE49-F238E27FC236}">
                <a16:creationId xmlns:a16="http://schemas.microsoft.com/office/drawing/2014/main" id="{7B0EFEA8-66F5-4B5E-A103-45BCB3AD55B0}"/>
              </a:ext>
            </a:extLst>
          </p:cNvPr>
          <p:cNvSpPr>
            <a:spLocks noChangeArrowheads="1"/>
          </p:cNvSpPr>
          <p:nvPr/>
        </p:nvSpPr>
        <p:spPr bwMode="auto">
          <a:xfrm>
            <a:off x="5675313" y="10668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34" name="Text Box 30">
            <a:extLst>
              <a:ext uri="{FF2B5EF4-FFF2-40B4-BE49-F238E27FC236}">
                <a16:creationId xmlns:a16="http://schemas.microsoft.com/office/drawing/2014/main" id="{E605D511-6FE6-4CFD-A179-0309F432E66A}"/>
              </a:ext>
            </a:extLst>
          </p:cNvPr>
          <p:cNvSpPr txBox="1">
            <a:spLocks noChangeArrowheads="1"/>
          </p:cNvSpPr>
          <p:nvPr/>
        </p:nvSpPr>
        <p:spPr bwMode="auto">
          <a:xfrm>
            <a:off x="5410200" y="609600"/>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latin typeface="Times New Roman" panose="02020603050405020304" pitchFamily="18" charset="0"/>
              </a:rPr>
              <a:t>x</a:t>
            </a:r>
          </a:p>
        </p:txBody>
      </p:sp>
      <p:sp>
        <p:nvSpPr>
          <p:cNvPr id="47135" name="Line 31">
            <a:extLst>
              <a:ext uri="{FF2B5EF4-FFF2-40B4-BE49-F238E27FC236}">
                <a16:creationId xmlns:a16="http://schemas.microsoft.com/office/drawing/2014/main" id="{803FFF43-5B6D-4B3C-B7BA-8FA73378B8A1}"/>
              </a:ext>
            </a:extLst>
          </p:cNvPr>
          <p:cNvSpPr>
            <a:spLocks noChangeShapeType="1"/>
          </p:cNvSpPr>
          <p:nvPr/>
        </p:nvSpPr>
        <p:spPr bwMode="auto">
          <a:xfrm>
            <a:off x="5791200" y="10668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6" name="Line 32">
            <a:extLst>
              <a:ext uri="{FF2B5EF4-FFF2-40B4-BE49-F238E27FC236}">
                <a16:creationId xmlns:a16="http://schemas.microsoft.com/office/drawing/2014/main" id="{7754190F-C440-47D3-83AB-35A378341384}"/>
              </a:ext>
            </a:extLst>
          </p:cNvPr>
          <p:cNvSpPr>
            <a:spLocks noChangeShapeType="1"/>
          </p:cNvSpPr>
          <p:nvPr/>
        </p:nvSpPr>
        <p:spPr bwMode="auto">
          <a:xfrm flipV="1">
            <a:off x="6019800" y="10668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7" name="Text Box 33">
            <a:extLst>
              <a:ext uri="{FF2B5EF4-FFF2-40B4-BE49-F238E27FC236}">
                <a16:creationId xmlns:a16="http://schemas.microsoft.com/office/drawing/2014/main" id="{440BE334-279F-443F-BB59-47BEAAE359B6}"/>
              </a:ext>
            </a:extLst>
          </p:cNvPr>
          <p:cNvSpPr txBox="1">
            <a:spLocks noChangeArrowheads="1"/>
          </p:cNvSpPr>
          <p:nvPr/>
        </p:nvSpPr>
        <p:spPr bwMode="auto">
          <a:xfrm>
            <a:off x="6089650" y="1081088"/>
            <a:ext cx="282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r</a:t>
            </a:r>
          </a:p>
        </p:txBody>
      </p:sp>
      <p:graphicFrame>
        <p:nvGraphicFramePr>
          <p:cNvPr id="47138" name="Object 34">
            <a:extLst>
              <a:ext uri="{FF2B5EF4-FFF2-40B4-BE49-F238E27FC236}">
                <a16:creationId xmlns:a16="http://schemas.microsoft.com/office/drawing/2014/main" id="{EB7D6386-F8E6-4FFF-85B9-CB71909173E9}"/>
              </a:ext>
            </a:extLst>
          </p:cNvPr>
          <p:cNvGraphicFramePr>
            <a:graphicFrameLocks noChangeAspect="1"/>
          </p:cNvGraphicFramePr>
          <p:nvPr/>
        </p:nvGraphicFramePr>
        <p:xfrm>
          <a:off x="2667000" y="2971800"/>
          <a:ext cx="609600" cy="392113"/>
        </p:xfrm>
        <a:graphic>
          <a:graphicData uri="http://schemas.openxmlformats.org/presentationml/2006/ole">
            <mc:AlternateContent xmlns:mc="http://schemas.openxmlformats.org/markup-compatibility/2006">
              <mc:Choice xmlns:v="urn:schemas-microsoft-com:vml" Requires="v">
                <p:oleObj spid="_x0000_s28695" name="Equation" r:id="rId14" imgW="355320" imgH="228600" progId="Equation.DSMT4">
                  <p:embed/>
                </p:oleObj>
              </mc:Choice>
              <mc:Fallback>
                <p:oleObj name="Equation" r:id="rId14" imgW="355320" imgH="228600" progId="Equation.DSMT4">
                  <p:embed/>
                  <p:pic>
                    <p:nvPicPr>
                      <p:cNvPr id="0" name="Object 3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67000" y="2971800"/>
                        <a:ext cx="609600"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39" name="Object 35">
            <a:extLst>
              <a:ext uri="{FF2B5EF4-FFF2-40B4-BE49-F238E27FC236}">
                <a16:creationId xmlns:a16="http://schemas.microsoft.com/office/drawing/2014/main" id="{BF5B6487-BBAC-4A1F-AE8E-405910E62B4D}"/>
              </a:ext>
            </a:extLst>
          </p:cNvPr>
          <p:cNvGraphicFramePr>
            <a:graphicFrameLocks noChangeAspect="1"/>
          </p:cNvGraphicFramePr>
          <p:nvPr/>
        </p:nvGraphicFramePr>
        <p:xfrm>
          <a:off x="4129088" y="2971800"/>
          <a:ext cx="639762" cy="373063"/>
        </p:xfrm>
        <a:graphic>
          <a:graphicData uri="http://schemas.openxmlformats.org/presentationml/2006/ole">
            <mc:AlternateContent xmlns:mc="http://schemas.openxmlformats.org/markup-compatibility/2006">
              <mc:Choice xmlns:v="urn:schemas-microsoft-com:vml" Requires="v">
                <p:oleObj spid="_x0000_s28696" name="Equation" r:id="rId16" imgW="393480" imgH="228600" progId="Equation.DSMT4">
                  <p:embed/>
                </p:oleObj>
              </mc:Choice>
              <mc:Fallback>
                <p:oleObj name="Equation" r:id="rId16" imgW="393480" imgH="228600" progId="Equation.DSMT4">
                  <p:embed/>
                  <p:pic>
                    <p:nvPicPr>
                      <p:cNvPr id="0" name="Object 3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129088" y="2971800"/>
                        <a:ext cx="639762"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40" name="Object 36">
            <a:extLst>
              <a:ext uri="{FF2B5EF4-FFF2-40B4-BE49-F238E27FC236}">
                <a16:creationId xmlns:a16="http://schemas.microsoft.com/office/drawing/2014/main" id="{A165CDFA-AEDD-4F34-B80E-B694212521C4}"/>
              </a:ext>
            </a:extLst>
          </p:cNvPr>
          <p:cNvGraphicFramePr>
            <a:graphicFrameLocks noChangeAspect="1"/>
          </p:cNvGraphicFramePr>
          <p:nvPr/>
        </p:nvGraphicFramePr>
        <p:xfrm>
          <a:off x="4800600" y="2971800"/>
          <a:ext cx="614363" cy="381000"/>
        </p:xfrm>
        <a:graphic>
          <a:graphicData uri="http://schemas.openxmlformats.org/presentationml/2006/ole">
            <mc:AlternateContent xmlns:mc="http://schemas.openxmlformats.org/markup-compatibility/2006">
              <mc:Choice xmlns:v="urn:schemas-microsoft-com:vml" Requires="v">
                <p:oleObj spid="_x0000_s28697" name="Equation" r:id="rId18" imgW="368280" imgH="228600" progId="Equation.DSMT4">
                  <p:embed/>
                </p:oleObj>
              </mc:Choice>
              <mc:Fallback>
                <p:oleObj name="Equation" r:id="rId18" imgW="368280" imgH="228600" progId="Equation.DSMT4">
                  <p:embed/>
                  <p:pic>
                    <p:nvPicPr>
                      <p:cNvPr id="0" name="Object 3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800600" y="2971800"/>
                        <a:ext cx="614363"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42" name="Object 38">
            <a:extLst>
              <a:ext uri="{FF2B5EF4-FFF2-40B4-BE49-F238E27FC236}">
                <a16:creationId xmlns:a16="http://schemas.microsoft.com/office/drawing/2014/main" id="{7495B103-D011-4EAB-99DB-4DC2E1D9C510}"/>
              </a:ext>
            </a:extLst>
          </p:cNvPr>
          <p:cNvGraphicFramePr>
            <a:graphicFrameLocks noChangeAspect="1"/>
          </p:cNvGraphicFramePr>
          <p:nvPr/>
        </p:nvGraphicFramePr>
        <p:xfrm>
          <a:off x="5562600" y="2971800"/>
          <a:ext cx="733425" cy="400050"/>
        </p:xfrm>
        <a:graphic>
          <a:graphicData uri="http://schemas.openxmlformats.org/presentationml/2006/ole">
            <mc:AlternateContent xmlns:mc="http://schemas.openxmlformats.org/markup-compatibility/2006">
              <mc:Choice xmlns:v="urn:schemas-microsoft-com:vml" Requires="v">
                <p:oleObj spid="_x0000_s28698" name="Equation" r:id="rId20" imgW="419040" imgH="228600" progId="Equation.DSMT4">
                  <p:embed/>
                </p:oleObj>
              </mc:Choice>
              <mc:Fallback>
                <p:oleObj name="Equation" r:id="rId20" imgW="419040" imgH="228600" progId="Equation.DSMT4">
                  <p:embed/>
                  <p:pic>
                    <p:nvPicPr>
                      <p:cNvPr id="0" name="Object 3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562600" y="2971800"/>
                        <a:ext cx="733425"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43" name="Object 39">
            <a:extLst>
              <a:ext uri="{FF2B5EF4-FFF2-40B4-BE49-F238E27FC236}">
                <a16:creationId xmlns:a16="http://schemas.microsoft.com/office/drawing/2014/main" id="{AD0A2561-1720-400E-80C7-C161809500E3}"/>
              </a:ext>
            </a:extLst>
          </p:cNvPr>
          <p:cNvGraphicFramePr>
            <a:graphicFrameLocks noChangeAspect="1"/>
          </p:cNvGraphicFramePr>
          <p:nvPr/>
        </p:nvGraphicFramePr>
        <p:xfrm>
          <a:off x="457200" y="3886200"/>
          <a:ext cx="2057400" cy="452438"/>
        </p:xfrm>
        <a:graphic>
          <a:graphicData uri="http://schemas.openxmlformats.org/presentationml/2006/ole">
            <mc:AlternateContent xmlns:mc="http://schemas.openxmlformats.org/markup-compatibility/2006">
              <mc:Choice xmlns:v="urn:schemas-microsoft-com:vml" Requires="v">
                <p:oleObj spid="_x0000_s28699" name="Equation" r:id="rId22" imgW="1041120" imgH="228600" progId="Equation.DSMT4">
                  <p:embed/>
                </p:oleObj>
              </mc:Choice>
              <mc:Fallback>
                <p:oleObj name="Equation" r:id="rId22" imgW="1041120" imgH="228600" progId="Equation.DSMT4">
                  <p:embed/>
                  <p:pic>
                    <p:nvPicPr>
                      <p:cNvPr id="0" name="Object 39"/>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57200" y="3886200"/>
                        <a:ext cx="2057400" cy="452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44" name="Object 40">
            <a:extLst>
              <a:ext uri="{FF2B5EF4-FFF2-40B4-BE49-F238E27FC236}">
                <a16:creationId xmlns:a16="http://schemas.microsoft.com/office/drawing/2014/main" id="{1C029FAF-2C53-4652-BF3C-E4BD7B721A5D}"/>
              </a:ext>
            </a:extLst>
          </p:cNvPr>
          <p:cNvGraphicFramePr>
            <a:graphicFrameLocks noChangeAspect="1"/>
          </p:cNvGraphicFramePr>
          <p:nvPr/>
        </p:nvGraphicFramePr>
        <p:xfrm>
          <a:off x="2743200" y="3581400"/>
          <a:ext cx="3124200" cy="1239838"/>
        </p:xfrm>
        <a:graphic>
          <a:graphicData uri="http://schemas.openxmlformats.org/presentationml/2006/ole">
            <mc:AlternateContent xmlns:mc="http://schemas.openxmlformats.org/markup-compatibility/2006">
              <mc:Choice xmlns:v="urn:schemas-microsoft-com:vml" Requires="v">
                <p:oleObj spid="_x0000_s28700" name="Equation" r:id="rId24" imgW="1726920" imgH="685800" progId="Equation.DSMT4">
                  <p:embed/>
                </p:oleObj>
              </mc:Choice>
              <mc:Fallback>
                <p:oleObj name="Equation" r:id="rId24" imgW="1726920" imgH="685800" progId="Equation.DSMT4">
                  <p:embed/>
                  <p:pic>
                    <p:nvPicPr>
                      <p:cNvPr id="0" name="Object 40"/>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743200" y="3581400"/>
                        <a:ext cx="3124200" cy="1239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45" name="Object 41">
            <a:extLst>
              <a:ext uri="{FF2B5EF4-FFF2-40B4-BE49-F238E27FC236}">
                <a16:creationId xmlns:a16="http://schemas.microsoft.com/office/drawing/2014/main" id="{44787E62-6A51-45C1-A124-236F49BA186A}"/>
              </a:ext>
            </a:extLst>
          </p:cNvPr>
          <p:cNvGraphicFramePr>
            <a:graphicFrameLocks noChangeAspect="1"/>
          </p:cNvGraphicFramePr>
          <p:nvPr/>
        </p:nvGraphicFramePr>
        <p:xfrm>
          <a:off x="6400800" y="3886200"/>
          <a:ext cx="2182813" cy="452438"/>
        </p:xfrm>
        <a:graphic>
          <a:graphicData uri="http://schemas.openxmlformats.org/presentationml/2006/ole">
            <mc:AlternateContent xmlns:mc="http://schemas.openxmlformats.org/markup-compatibility/2006">
              <mc:Choice xmlns:v="urn:schemas-microsoft-com:vml" Requires="v">
                <p:oleObj spid="_x0000_s28701" name="Equation" r:id="rId26" imgW="1104840" imgH="228600" progId="Equation.DSMT4">
                  <p:embed/>
                </p:oleObj>
              </mc:Choice>
              <mc:Fallback>
                <p:oleObj name="Equation" r:id="rId26" imgW="1104840" imgH="228600" progId="Equation.DSMT4">
                  <p:embed/>
                  <p:pic>
                    <p:nvPicPr>
                      <p:cNvPr id="0" name="Object 41"/>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400800" y="3886200"/>
                        <a:ext cx="2182813" cy="452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46" name="Object 42">
            <a:extLst>
              <a:ext uri="{FF2B5EF4-FFF2-40B4-BE49-F238E27FC236}">
                <a16:creationId xmlns:a16="http://schemas.microsoft.com/office/drawing/2014/main" id="{C66CD64D-4D15-491C-8E22-C8BB570B811F}"/>
              </a:ext>
            </a:extLst>
          </p:cNvPr>
          <p:cNvGraphicFramePr>
            <a:graphicFrameLocks noChangeAspect="1"/>
          </p:cNvGraphicFramePr>
          <p:nvPr/>
        </p:nvGraphicFramePr>
        <p:xfrm>
          <a:off x="762000" y="4924425"/>
          <a:ext cx="7924800" cy="935038"/>
        </p:xfrm>
        <a:graphic>
          <a:graphicData uri="http://schemas.openxmlformats.org/presentationml/2006/ole">
            <mc:AlternateContent xmlns:mc="http://schemas.openxmlformats.org/markup-compatibility/2006">
              <mc:Choice xmlns:v="urn:schemas-microsoft-com:vml" Requires="v">
                <p:oleObj spid="_x0000_s28702" name="Equation" r:id="rId28" imgW="3987720" imgH="469800" progId="Equation.DSMT4">
                  <p:embed/>
                </p:oleObj>
              </mc:Choice>
              <mc:Fallback>
                <p:oleObj name="Equation" r:id="rId28" imgW="3987720" imgH="469800" progId="Equation.DSMT4">
                  <p:embed/>
                  <p:pic>
                    <p:nvPicPr>
                      <p:cNvPr id="0" name="Object 42"/>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762000" y="4924425"/>
                        <a:ext cx="79248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47" name="Object 43">
            <a:extLst>
              <a:ext uri="{FF2B5EF4-FFF2-40B4-BE49-F238E27FC236}">
                <a16:creationId xmlns:a16="http://schemas.microsoft.com/office/drawing/2014/main" id="{A8BD87BA-7982-4B77-BE46-C61CF0E1C85E}"/>
              </a:ext>
            </a:extLst>
          </p:cNvPr>
          <p:cNvGraphicFramePr>
            <a:graphicFrameLocks noChangeAspect="1"/>
          </p:cNvGraphicFramePr>
          <p:nvPr/>
        </p:nvGraphicFramePr>
        <p:xfrm>
          <a:off x="1524000" y="6096000"/>
          <a:ext cx="1143000" cy="438150"/>
        </p:xfrm>
        <a:graphic>
          <a:graphicData uri="http://schemas.openxmlformats.org/presentationml/2006/ole">
            <mc:AlternateContent xmlns:mc="http://schemas.openxmlformats.org/markup-compatibility/2006">
              <mc:Choice xmlns:v="urn:schemas-microsoft-com:vml" Requires="v">
                <p:oleObj spid="_x0000_s28703" name="Equation" r:id="rId30" imgW="596880" imgH="228600" progId="Equation.DSMT4">
                  <p:embed/>
                </p:oleObj>
              </mc:Choice>
              <mc:Fallback>
                <p:oleObj name="Equation" r:id="rId30" imgW="596880" imgH="228600" progId="Equation.DSMT4">
                  <p:embed/>
                  <p:pic>
                    <p:nvPicPr>
                      <p:cNvPr id="0" name="Object 43"/>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524000" y="6096000"/>
                        <a:ext cx="114300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48" name="Object 44">
            <a:extLst>
              <a:ext uri="{FF2B5EF4-FFF2-40B4-BE49-F238E27FC236}">
                <a16:creationId xmlns:a16="http://schemas.microsoft.com/office/drawing/2014/main" id="{C14E1A0A-03B2-4D55-82CC-6CF757B0E37C}"/>
              </a:ext>
            </a:extLst>
          </p:cNvPr>
          <p:cNvGraphicFramePr>
            <a:graphicFrameLocks noChangeAspect="1"/>
          </p:cNvGraphicFramePr>
          <p:nvPr/>
        </p:nvGraphicFramePr>
        <p:xfrm>
          <a:off x="2971800" y="5943600"/>
          <a:ext cx="1600200" cy="777875"/>
        </p:xfrm>
        <a:graphic>
          <a:graphicData uri="http://schemas.openxmlformats.org/presentationml/2006/ole">
            <mc:AlternateContent xmlns:mc="http://schemas.openxmlformats.org/markup-compatibility/2006">
              <mc:Choice xmlns:v="urn:schemas-microsoft-com:vml" Requires="v">
                <p:oleObj spid="_x0000_s28704" name="Equation" r:id="rId32" imgW="914400" imgH="444240" progId="Equation.DSMT4">
                  <p:embed/>
                </p:oleObj>
              </mc:Choice>
              <mc:Fallback>
                <p:oleObj name="Equation" r:id="rId32" imgW="914400" imgH="444240" progId="Equation.DSMT4">
                  <p:embed/>
                  <p:pic>
                    <p:nvPicPr>
                      <p:cNvPr id="0" name="Object 44"/>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2971800" y="5943600"/>
                        <a:ext cx="1600200" cy="77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49" name="Line 45">
            <a:extLst>
              <a:ext uri="{FF2B5EF4-FFF2-40B4-BE49-F238E27FC236}">
                <a16:creationId xmlns:a16="http://schemas.microsoft.com/office/drawing/2014/main" id="{C0C57654-23DE-4C96-B81C-115285679A01}"/>
              </a:ext>
            </a:extLst>
          </p:cNvPr>
          <p:cNvSpPr>
            <a:spLocks noChangeShapeType="1"/>
          </p:cNvSpPr>
          <p:nvPr/>
        </p:nvSpPr>
        <p:spPr bwMode="auto">
          <a:xfrm>
            <a:off x="4876800" y="5715000"/>
            <a:ext cx="1752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50" name="Text Box 46">
            <a:extLst>
              <a:ext uri="{FF2B5EF4-FFF2-40B4-BE49-F238E27FC236}">
                <a16:creationId xmlns:a16="http://schemas.microsoft.com/office/drawing/2014/main" id="{0A3E0887-6F0F-45C4-9FCB-E2E8B82E9AA2}"/>
              </a:ext>
            </a:extLst>
          </p:cNvPr>
          <p:cNvSpPr txBox="1">
            <a:spLocks noChangeArrowheads="1"/>
          </p:cNvSpPr>
          <p:nvPr/>
        </p:nvSpPr>
        <p:spPr bwMode="auto">
          <a:xfrm>
            <a:off x="5410200" y="5715000"/>
            <a:ext cx="663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omit</a:t>
            </a:r>
          </a:p>
        </p:txBody>
      </p:sp>
      <p:sp>
        <p:nvSpPr>
          <p:cNvPr id="47151" name="Line 47">
            <a:extLst>
              <a:ext uri="{FF2B5EF4-FFF2-40B4-BE49-F238E27FC236}">
                <a16:creationId xmlns:a16="http://schemas.microsoft.com/office/drawing/2014/main" id="{5EBABAD9-1EC6-4441-A9C8-C59CA7FC5A15}"/>
              </a:ext>
            </a:extLst>
          </p:cNvPr>
          <p:cNvSpPr>
            <a:spLocks noChangeShapeType="1"/>
          </p:cNvSpPr>
          <p:nvPr/>
        </p:nvSpPr>
        <p:spPr bwMode="auto">
          <a:xfrm>
            <a:off x="2895600" y="1676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7152" name="Object 48">
            <a:extLst>
              <a:ext uri="{FF2B5EF4-FFF2-40B4-BE49-F238E27FC236}">
                <a16:creationId xmlns:a16="http://schemas.microsoft.com/office/drawing/2014/main" id="{BCB58BD3-9AB2-4353-ACB9-9994FC7599CC}"/>
              </a:ext>
            </a:extLst>
          </p:cNvPr>
          <p:cNvGraphicFramePr>
            <a:graphicFrameLocks noChangeAspect="1"/>
          </p:cNvGraphicFramePr>
          <p:nvPr/>
        </p:nvGraphicFramePr>
        <p:xfrm>
          <a:off x="2971800" y="1676400"/>
          <a:ext cx="233363" cy="311150"/>
        </p:xfrm>
        <a:graphic>
          <a:graphicData uri="http://schemas.openxmlformats.org/presentationml/2006/ole">
            <mc:AlternateContent xmlns:mc="http://schemas.openxmlformats.org/markup-compatibility/2006">
              <mc:Choice xmlns:v="urn:schemas-microsoft-com:vml" Requires="v">
                <p:oleObj spid="_x0000_s28705" name="Equation" r:id="rId34" imgW="152280" imgH="203040" progId="Equation.DSMT4">
                  <p:embed/>
                </p:oleObj>
              </mc:Choice>
              <mc:Fallback>
                <p:oleObj name="Equation" r:id="rId34" imgW="152280" imgH="203040" progId="Equation.DSMT4">
                  <p:embed/>
                  <p:pic>
                    <p:nvPicPr>
                      <p:cNvPr id="0" name="Object 48"/>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2971800" y="1676400"/>
                        <a:ext cx="2333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a:extLst>
              <a:ext uri="{FF2B5EF4-FFF2-40B4-BE49-F238E27FC236}">
                <a16:creationId xmlns:a16="http://schemas.microsoft.com/office/drawing/2014/main" id="{EACABEE0-BCEC-49CB-BB8A-985B413D0196}"/>
              </a:ext>
            </a:extLst>
          </p:cNvPr>
          <p:cNvSpPr txBox="1">
            <a:spLocks noChangeArrowheads="1"/>
          </p:cNvSpPr>
          <p:nvPr/>
        </p:nvSpPr>
        <p:spPr bwMode="auto">
          <a:xfrm>
            <a:off x="2286000" y="228600"/>
            <a:ext cx="4530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MATLAB multi- Gaussian Beam Model</a:t>
            </a:r>
          </a:p>
        </p:txBody>
      </p:sp>
      <p:sp>
        <p:nvSpPr>
          <p:cNvPr id="30725" name="Rectangle 5">
            <a:extLst>
              <a:ext uri="{FF2B5EF4-FFF2-40B4-BE49-F238E27FC236}">
                <a16:creationId xmlns:a16="http://schemas.microsoft.com/office/drawing/2014/main" id="{9BCBE33E-3C41-45DB-B5A6-CA4432238B99}"/>
              </a:ext>
            </a:extLst>
          </p:cNvPr>
          <p:cNvSpPr>
            <a:spLocks noChangeArrowheads="1"/>
          </p:cNvSpPr>
          <p:nvPr/>
        </p:nvSpPr>
        <p:spPr bwMode="auto">
          <a:xfrm>
            <a:off x="609600" y="838200"/>
            <a:ext cx="81534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get input parameters</a:t>
            </a:r>
          </a:p>
          <a:p>
            <a:r>
              <a:rPr lang="en-US" altLang="en-US"/>
              <a:t>f = 5;			     %frequency  (MHz)			</a:t>
            </a:r>
          </a:p>
          <a:p>
            <a:r>
              <a:rPr lang="en-US" altLang="en-US"/>
              <a:t>a = 6.35;		     % transducer radius (mm)</a:t>
            </a:r>
          </a:p>
          <a:p>
            <a:r>
              <a:rPr lang="en-US" altLang="en-US"/>
              <a:t>Fl = inf;		                  % transducer focal length (mm) </a:t>
            </a:r>
          </a:p>
          <a:p>
            <a:r>
              <a:rPr lang="en-US" altLang="en-US"/>
              <a:t>z1 = 0;		                  % path length in medium 1 (mm)</a:t>
            </a:r>
          </a:p>
          <a:p>
            <a:r>
              <a:rPr lang="en-US" altLang="en-US"/>
              <a:t>z2 = linspace(6, 125, 200);         % path length in medium 2 (mm)</a:t>
            </a:r>
          </a:p>
          <a:p>
            <a:r>
              <a:rPr lang="en-US" altLang="en-US"/>
              <a:t>r =0.0;	                               % distance from ray axis (mm) </a:t>
            </a:r>
          </a:p>
          <a:p>
            <a:r>
              <a:rPr lang="en-US" altLang="en-US"/>
              <a:t>R0 = inf;	                  % interface radius of curvature (mm) </a:t>
            </a:r>
          </a:p>
          <a:p>
            <a:r>
              <a:rPr lang="en-US" altLang="en-US"/>
              <a:t>d1 = 1.0;		     % density, medium 1 (gm/cm^3)</a:t>
            </a:r>
          </a:p>
          <a:p>
            <a:r>
              <a:rPr lang="en-US" altLang="en-US"/>
              <a:t>d2 =1.0;		     % density, medium 2 (gm/cm^3)</a:t>
            </a:r>
          </a:p>
          <a:p>
            <a:r>
              <a:rPr lang="en-US" altLang="en-US"/>
              <a:t>c1 = 1480.;		     % wave speed, medium 1 (m/sec)</a:t>
            </a:r>
          </a:p>
          <a:p>
            <a:r>
              <a:rPr lang="en-US" altLang="en-US"/>
              <a:t>c2 = 1480.;		     % wave speed, medium 2 (m/sec)</a:t>
            </a:r>
          </a:p>
        </p:txBody>
      </p:sp>
      <p:sp>
        <p:nvSpPr>
          <p:cNvPr id="30726" name="Text Box 6">
            <a:extLst>
              <a:ext uri="{FF2B5EF4-FFF2-40B4-BE49-F238E27FC236}">
                <a16:creationId xmlns:a16="http://schemas.microsoft.com/office/drawing/2014/main" id="{2BFE6D94-DB41-4141-ADE5-A18C0A143AAB}"/>
              </a:ext>
            </a:extLst>
          </p:cNvPr>
          <p:cNvSpPr txBox="1">
            <a:spLocks noChangeArrowheads="1"/>
          </p:cNvSpPr>
          <p:nvPr/>
        </p:nvSpPr>
        <p:spPr bwMode="auto">
          <a:xfrm>
            <a:off x="822325" y="5268913"/>
            <a:ext cx="73755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These parameters are for a ½ inch diameter, 5 MHz planar</a:t>
            </a:r>
          </a:p>
          <a:p>
            <a:r>
              <a:rPr lang="en-US" altLang="en-US"/>
              <a:t>piston transducer radiating into water (no interface). The on-axis</a:t>
            </a:r>
          </a:p>
          <a:p>
            <a:r>
              <a:rPr lang="en-US" altLang="en-US"/>
              <a:t>pressure values from 6 to 125 mm are being sought.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a:extLst>
              <a:ext uri="{FF2B5EF4-FFF2-40B4-BE49-F238E27FC236}">
                <a16:creationId xmlns:a16="http://schemas.microsoft.com/office/drawing/2014/main" id="{520A7CEE-58B2-4660-B147-BC00ECB952A9}"/>
              </a:ext>
            </a:extLst>
          </p:cNvPr>
          <p:cNvSpPr txBox="1">
            <a:spLocks noChangeArrowheads="1"/>
          </p:cNvSpPr>
          <p:nvPr/>
        </p:nvSpPr>
        <p:spPr bwMode="auto">
          <a:xfrm>
            <a:off x="2286000" y="228600"/>
            <a:ext cx="4530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MATLAB multi- Gaussian Beam Model</a:t>
            </a:r>
          </a:p>
        </p:txBody>
      </p:sp>
      <p:sp>
        <p:nvSpPr>
          <p:cNvPr id="31749" name="Rectangle 5">
            <a:extLst>
              <a:ext uri="{FF2B5EF4-FFF2-40B4-BE49-F238E27FC236}">
                <a16:creationId xmlns:a16="http://schemas.microsoft.com/office/drawing/2014/main" id="{851402A9-FD7F-4038-AF85-F89CBA05E806}"/>
              </a:ext>
            </a:extLst>
          </p:cNvPr>
          <p:cNvSpPr>
            <a:spLocks noChangeArrowheads="1"/>
          </p:cNvSpPr>
          <p:nvPr/>
        </p:nvSpPr>
        <p:spPr bwMode="auto">
          <a:xfrm>
            <a:off x="304800" y="1447800"/>
            <a:ext cx="8839200"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 get Wen and </a:t>
            </a:r>
            <a:r>
              <a:rPr lang="en-US" altLang="en-US" dirty="0" err="1"/>
              <a:t>Breazeale</a:t>
            </a:r>
            <a:r>
              <a:rPr lang="en-US" altLang="en-US" dirty="0"/>
              <a:t> coefficients (10)</a:t>
            </a:r>
          </a:p>
          <a:p>
            <a:r>
              <a:rPr lang="en-US" altLang="en-US" dirty="0"/>
              <a:t>[A, B] = </a:t>
            </a:r>
            <a:r>
              <a:rPr lang="en-US" altLang="en-US" dirty="0" err="1"/>
              <a:t>gauss_c</a:t>
            </a:r>
            <a:r>
              <a:rPr lang="en-US" altLang="en-US" dirty="0"/>
              <a:t>;	 </a:t>
            </a:r>
          </a:p>
          <a:p>
            <a:endParaRPr lang="en-US" altLang="en-US" dirty="0"/>
          </a:p>
          <a:p>
            <a:r>
              <a:rPr lang="en-US" altLang="en-US" dirty="0"/>
              <a:t>% transmission coefficient (based on pressure ratio)</a:t>
            </a:r>
          </a:p>
          <a:p>
            <a:endParaRPr lang="en-US" altLang="en-US" dirty="0"/>
          </a:p>
          <a:p>
            <a:r>
              <a:rPr lang="en-US" altLang="en-US" dirty="0"/>
              <a:t>T = (2*c2*d2)/(c1*d1+c2*d2);        </a:t>
            </a:r>
          </a:p>
          <a:p>
            <a:endParaRPr lang="en-US" altLang="en-US" dirty="0"/>
          </a:p>
          <a:p>
            <a:r>
              <a:rPr lang="en-US" altLang="en-US" dirty="0"/>
              <a:t>h = 1/R0;                                                      % interface curvature</a:t>
            </a:r>
          </a:p>
          <a:p>
            <a:endParaRPr lang="en-US" altLang="en-US" dirty="0"/>
          </a:p>
          <a:p>
            <a:r>
              <a:rPr lang="en-US" altLang="en-US" dirty="0" err="1"/>
              <a:t>zr</a:t>
            </a:r>
            <a:r>
              <a:rPr lang="en-US" altLang="en-US" dirty="0"/>
              <a:t> = eps*(f == 0) + 1000*pi*(a^2)*f./c1;      % "Rayleigh" distance, ka^2/2 </a:t>
            </a:r>
          </a:p>
          <a:p>
            <a:r>
              <a:rPr lang="en-US" altLang="en-US" dirty="0"/>
              <a:t>k1 = 2*pi*1000*f./c1;		               % wave number in medium 1</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 Box 4">
            <a:extLst>
              <a:ext uri="{FF2B5EF4-FFF2-40B4-BE49-F238E27FC236}">
                <a16:creationId xmlns:a16="http://schemas.microsoft.com/office/drawing/2014/main" id="{85720121-3658-48A8-807A-52466DCF9573}"/>
              </a:ext>
            </a:extLst>
          </p:cNvPr>
          <p:cNvSpPr txBox="1">
            <a:spLocks noChangeArrowheads="1"/>
          </p:cNvSpPr>
          <p:nvPr/>
        </p:nvSpPr>
        <p:spPr bwMode="auto">
          <a:xfrm>
            <a:off x="2286000" y="228600"/>
            <a:ext cx="4530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MATLAB multi- Gaussian Beam Model</a:t>
            </a:r>
          </a:p>
        </p:txBody>
      </p:sp>
      <p:sp>
        <p:nvSpPr>
          <p:cNvPr id="32773" name="Rectangle 5">
            <a:extLst>
              <a:ext uri="{FF2B5EF4-FFF2-40B4-BE49-F238E27FC236}">
                <a16:creationId xmlns:a16="http://schemas.microsoft.com/office/drawing/2014/main" id="{CB8FEE96-5A3C-4238-A10C-00F36AABD0D0}"/>
              </a:ext>
            </a:extLst>
          </p:cNvPr>
          <p:cNvSpPr>
            <a:spLocks noChangeArrowheads="1"/>
          </p:cNvSpPr>
          <p:nvPr/>
        </p:nvSpPr>
        <p:spPr bwMode="auto">
          <a:xfrm>
            <a:off x="260350" y="790575"/>
            <a:ext cx="8763000" cy="588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%initialize  pressure to zero</a:t>
            </a:r>
          </a:p>
          <a:p>
            <a:r>
              <a:rPr lang="en-US" altLang="en-US"/>
              <a:t>p = 0;</a:t>
            </a:r>
          </a:p>
          <a:p>
            <a:endParaRPr lang="en-US" altLang="en-US"/>
          </a:p>
          <a:p>
            <a:r>
              <a:rPr lang="en-US" altLang="en-US"/>
              <a:t>%multi-Gaussian beam model</a:t>
            </a:r>
          </a:p>
          <a:p>
            <a:r>
              <a:rPr lang="en-US" altLang="en-US"/>
              <a:t>for  j = 1:10      % form up multi-Gaussian beam model with</a:t>
            </a:r>
          </a:p>
          <a:p>
            <a:r>
              <a:rPr lang="en-US" altLang="en-US"/>
              <a:t>                        % 10 Wen and Breazeale coefficients</a:t>
            </a:r>
          </a:p>
          <a:p>
            <a:endParaRPr lang="en-US" altLang="en-US"/>
          </a:p>
          <a:p>
            <a:r>
              <a:rPr lang="en-US" altLang="en-US"/>
              <a:t> b =B(j) + i*zr./Fl;		% modify coefficients for focused probe</a:t>
            </a:r>
          </a:p>
          <a:p>
            <a:r>
              <a:rPr lang="en-US" altLang="en-US"/>
              <a:t>								</a:t>
            </a:r>
          </a:p>
          <a:p>
            <a:r>
              <a:rPr lang="en-US" altLang="en-US"/>
              <a:t>q = z1 - i*zr./b;</a:t>
            </a:r>
          </a:p>
          <a:p>
            <a:r>
              <a:rPr lang="en-US" altLang="en-US"/>
              <a:t>K = q.*(1 -(c1/c2));</a:t>
            </a:r>
          </a:p>
          <a:p>
            <a:r>
              <a:rPr lang="en-US" altLang="en-US"/>
              <a:t>M = (1 +K.*h);</a:t>
            </a:r>
          </a:p>
          <a:p>
            <a:r>
              <a:rPr lang="en-US" altLang="en-US"/>
              <a:t>ZR = q./M;</a:t>
            </a:r>
          </a:p>
          <a:p>
            <a:r>
              <a:rPr lang="en-US" altLang="en-US"/>
              <a:t>m = 1./(ZR +(c2/c1).*z2);</a:t>
            </a:r>
          </a:p>
          <a:p>
            <a:r>
              <a:rPr lang="en-US" altLang="en-US"/>
              <a:t>   t1 = A(j)./(1 + (i.*b./zr).*z1);</a:t>
            </a:r>
          </a:p>
          <a:p>
            <a:r>
              <a:rPr lang="en-US" altLang="en-US"/>
              <a:t>   t2 = t1.*T.*ZR.*m;</a:t>
            </a:r>
          </a:p>
          <a:p>
            <a:r>
              <a:rPr lang="en-US" altLang="en-US"/>
              <a:t>   p = p + t2.*exp(i.*(k1./2).*m.*(r.^2));</a:t>
            </a:r>
          </a:p>
          <a:p>
            <a:endParaRPr lang="en-US" altLang="en-US"/>
          </a:p>
          <a:p>
            <a:r>
              <a:rPr lang="en-US" altLang="en-US"/>
              <a:t>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01" name="Line 9">
            <a:extLst>
              <a:ext uri="{FF2B5EF4-FFF2-40B4-BE49-F238E27FC236}">
                <a16:creationId xmlns:a16="http://schemas.microsoft.com/office/drawing/2014/main" id="{389BAFF9-148B-40B6-B193-4C44346F66E9}"/>
              </a:ext>
            </a:extLst>
          </p:cNvPr>
          <p:cNvSpPr>
            <a:spLocks noChangeShapeType="1"/>
          </p:cNvSpPr>
          <p:nvPr/>
        </p:nvSpPr>
        <p:spPr bwMode="auto">
          <a:xfrm>
            <a:off x="4191000" y="2590800"/>
            <a:ext cx="41259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2" name="Freeform 10">
            <a:extLst>
              <a:ext uri="{FF2B5EF4-FFF2-40B4-BE49-F238E27FC236}">
                <a16:creationId xmlns:a16="http://schemas.microsoft.com/office/drawing/2014/main" id="{701BF1FB-A034-4DF7-880E-24B234E4C20C}"/>
              </a:ext>
            </a:extLst>
          </p:cNvPr>
          <p:cNvSpPr>
            <a:spLocks/>
          </p:cNvSpPr>
          <p:nvPr/>
        </p:nvSpPr>
        <p:spPr bwMode="auto">
          <a:xfrm>
            <a:off x="4191000" y="2590800"/>
            <a:ext cx="4125913" cy="3246438"/>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03" name="Line 11">
            <a:extLst>
              <a:ext uri="{FF2B5EF4-FFF2-40B4-BE49-F238E27FC236}">
                <a16:creationId xmlns:a16="http://schemas.microsoft.com/office/drawing/2014/main" id="{68F803E3-8961-4138-BFB3-A6AFE47A8954}"/>
              </a:ext>
            </a:extLst>
          </p:cNvPr>
          <p:cNvSpPr>
            <a:spLocks noChangeShapeType="1"/>
          </p:cNvSpPr>
          <p:nvPr/>
        </p:nvSpPr>
        <p:spPr bwMode="auto">
          <a:xfrm flipV="1">
            <a:off x="4191000" y="2590800"/>
            <a:ext cx="1588" cy="32464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4" name="Line 12">
            <a:extLst>
              <a:ext uri="{FF2B5EF4-FFF2-40B4-BE49-F238E27FC236}">
                <a16:creationId xmlns:a16="http://schemas.microsoft.com/office/drawing/2014/main" id="{36682644-116B-4789-840D-C83E988A63D4}"/>
              </a:ext>
            </a:extLst>
          </p:cNvPr>
          <p:cNvSpPr>
            <a:spLocks noChangeShapeType="1"/>
          </p:cNvSpPr>
          <p:nvPr/>
        </p:nvSpPr>
        <p:spPr bwMode="auto">
          <a:xfrm>
            <a:off x="4191000" y="5837238"/>
            <a:ext cx="41259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5" name="Line 13">
            <a:extLst>
              <a:ext uri="{FF2B5EF4-FFF2-40B4-BE49-F238E27FC236}">
                <a16:creationId xmlns:a16="http://schemas.microsoft.com/office/drawing/2014/main" id="{54E6C065-8029-424D-A2D2-B49C8F3FF69F}"/>
              </a:ext>
            </a:extLst>
          </p:cNvPr>
          <p:cNvSpPr>
            <a:spLocks noChangeShapeType="1"/>
          </p:cNvSpPr>
          <p:nvPr/>
        </p:nvSpPr>
        <p:spPr bwMode="auto">
          <a:xfrm flipV="1">
            <a:off x="4191000" y="2590800"/>
            <a:ext cx="1588" cy="32464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6" name="Line 14">
            <a:extLst>
              <a:ext uri="{FF2B5EF4-FFF2-40B4-BE49-F238E27FC236}">
                <a16:creationId xmlns:a16="http://schemas.microsoft.com/office/drawing/2014/main" id="{11848E22-01C7-4C26-BDEF-D0EA8095691F}"/>
              </a:ext>
            </a:extLst>
          </p:cNvPr>
          <p:cNvSpPr>
            <a:spLocks noChangeShapeType="1"/>
          </p:cNvSpPr>
          <p:nvPr/>
        </p:nvSpPr>
        <p:spPr bwMode="auto">
          <a:xfrm flipV="1">
            <a:off x="4191000" y="57896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7" name="Line 15">
            <a:extLst>
              <a:ext uri="{FF2B5EF4-FFF2-40B4-BE49-F238E27FC236}">
                <a16:creationId xmlns:a16="http://schemas.microsoft.com/office/drawing/2014/main" id="{6C67A300-D07F-4E93-8472-11DF0BCC06E4}"/>
              </a:ext>
            </a:extLst>
          </p:cNvPr>
          <p:cNvSpPr>
            <a:spLocks noChangeShapeType="1"/>
          </p:cNvSpPr>
          <p:nvPr/>
        </p:nvSpPr>
        <p:spPr bwMode="auto">
          <a:xfrm>
            <a:off x="4191000" y="25908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8" name="Rectangle 16">
            <a:extLst>
              <a:ext uri="{FF2B5EF4-FFF2-40B4-BE49-F238E27FC236}">
                <a16:creationId xmlns:a16="http://schemas.microsoft.com/office/drawing/2014/main" id="{DB6DCE71-6A1E-4C4C-AC24-78F03A31DDC2}"/>
              </a:ext>
            </a:extLst>
          </p:cNvPr>
          <p:cNvSpPr>
            <a:spLocks noChangeArrowheads="1"/>
          </p:cNvSpPr>
          <p:nvPr/>
        </p:nvSpPr>
        <p:spPr bwMode="auto">
          <a:xfrm>
            <a:off x="4162425" y="58658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33809" name="Line 17">
            <a:extLst>
              <a:ext uri="{FF2B5EF4-FFF2-40B4-BE49-F238E27FC236}">
                <a16:creationId xmlns:a16="http://schemas.microsoft.com/office/drawing/2014/main" id="{AAA6029F-5C3B-43A4-B299-399E9C2D50FC}"/>
              </a:ext>
            </a:extLst>
          </p:cNvPr>
          <p:cNvSpPr>
            <a:spLocks noChangeShapeType="1"/>
          </p:cNvSpPr>
          <p:nvPr/>
        </p:nvSpPr>
        <p:spPr bwMode="auto">
          <a:xfrm flipV="1">
            <a:off x="4779963" y="5789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0" name="Line 18">
            <a:extLst>
              <a:ext uri="{FF2B5EF4-FFF2-40B4-BE49-F238E27FC236}">
                <a16:creationId xmlns:a16="http://schemas.microsoft.com/office/drawing/2014/main" id="{4F101DB1-DD2A-406C-8323-65946D40EC8E}"/>
              </a:ext>
            </a:extLst>
          </p:cNvPr>
          <p:cNvSpPr>
            <a:spLocks noChangeShapeType="1"/>
          </p:cNvSpPr>
          <p:nvPr/>
        </p:nvSpPr>
        <p:spPr bwMode="auto">
          <a:xfrm>
            <a:off x="4779963" y="2590800"/>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1" name="Rectangle 19">
            <a:extLst>
              <a:ext uri="{FF2B5EF4-FFF2-40B4-BE49-F238E27FC236}">
                <a16:creationId xmlns:a16="http://schemas.microsoft.com/office/drawing/2014/main" id="{49DE0A92-96C2-4306-B9CE-A66261A8A495}"/>
              </a:ext>
            </a:extLst>
          </p:cNvPr>
          <p:cNvSpPr>
            <a:spLocks noChangeArrowheads="1"/>
          </p:cNvSpPr>
          <p:nvPr/>
        </p:nvSpPr>
        <p:spPr bwMode="auto">
          <a:xfrm>
            <a:off x="4713288" y="58658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a:p>
        </p:txBody>
      </p:sp>
      <p:sp>
        <p:nvSpPr>
          <p:cNvPr id="33812" name="Line 20">
            <a:extLst>
              <a:ext uri="{FF2B5EF4-FFF2-40B4-BE49-F238E27FC236}">
                <a16:creationId xmlns:a16="http://schemas.microsoft.com/office/drawing/2014/main" id="{15C86DF3-E393-4117-8764-E3E47EBD7BBA}"/>
              </a:ext>
            </a:extLst>
          </p:cNvPr>
          <p:cNvSpPr>
            <a:spLocks noChangeShapeType="1"/>
          </p:cNvSpPr>
          <p:nvPr/>
        </p:nvSpPr>
        <p:spPr bwMode="auto">
          <a:xfrm flipV="1">
            <a:off x="5370513" y="5789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3" name="Line 21">
            <a:extLst>
              <a:ext uri="{FF2B5EF4-FFF2-40B4-BE49-F238E27FC236}">
                <a16:creationId xmlns:a16="http://schemas.microsoft.com/office/drawing/2014/main" id="{17811231-E55A-4A26-9745-AD732065A7ED}"/>
              </a:ext>
            </a:extLst>
          </p:cNvPr>
          <p:cNvSpPr>
            <a:spLocks noChangeShapeType="1"/>
          </p:cNvSpPr>
          <p:nvPr/>
        </p:nvSpPr>
        <p:spPr bwMode="auto">
          <a:xfrm>
            <a:off x="5370513" y="2590800"/>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4" name="Rectangle 22">
            <a:extLst>
              <a:ext uri="{FF2B5EF4-FFF2-40B4-BE49-F238E27FC236}">
                <a16:creationId xmlns:a16="http://schemas.microsoft.com/office/drawing/2014/main" id="{DC0D58CF-AC77-4338-9327-1ED5D08B36D8}"/>
              </a:ext>
            </a:extLst>
          </p:cNvPr>
          <p:cNvSpPr>
            <a:spLocks noChangeArrowheads="1"/>
          </p:cNvSpPr>
          <p:nvPr/>
        </p:nvSpPr>
        <p:spPr bwMode="auto">
          <a:xfrm>
            <a:off x="5303838" y="58658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40</a:t>
            </a:r>
            <a:endParaRPr lang="en-US" altLang="en-US"/>
          </a:p>
        </p:txBody>
      </p:sp>
      <p:sp>
        <p:nvSpPr>
          <p:cNvPr id="33815" name="Line 23">
            <a:extLst>
              <a:ext uri="{FF2B5EF4-FFF2-40B4-BE49-F238E27FC236}">
                <a16:creationId xmlns:a16="http://schemas.microsoft.com/office/drawing/2014/main" id="{2A5B2CD7-6C49-4E66-9EB3-B7ECDEE3764A}"/>
              </a:ext>
            </a:extLst>
          </p:cNvPr>
          <p:cNvSpPr>
            <a:spLocks noChangeShapeType="1"/>
          </p:cNvSpPr>
          <p:nvPr/>
        </p:nvSpPr>
        <p:spPr bwMode="auto">
          <a:xfrm flipV="1">
            <a:off x="5959475" y="57896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6" name="Line 24">
            <a:extLst>
              <a:ext uri="{FF2B5EF4-FFF2-40B4-BE49-F238E27FC236}">
                <a16:creationId xmlns:a16="http://schemas.microsoft.com/office/drawing/2014/main" id="{182E9B4D-0FE1-47E6-B9F8-10869A7C6C9D}"/>
              </a:ext>
            </a:extLst>
          </p:cNvPr>
          <p:cNvSpPr>
            <a:spLocks noChangeShapeType="1"/>
          </p:cNvSpPr>
          <p:nvPr/>
        </p:nvSpPr>
        <p:spPr bwMode="auto">
          <a:xfrm>
            <a:off x="5959475" y="25908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7" name="Rectangle 25">
            <a:extLst>
              <a:ext uri="{FF2B5EF4-FFF2-40B4-BE49-F238E27FC236}">
                <a16:creationId xmlns:a16="http://schemas.microsoft.com/office/drawing/2014/main" id="{85A96C91-FFBA-4995-B82A-794653598124}"/>
              </a:ext>
            </a:extLst>
          </p:cNvPr>
          <p:cNvSpPr>
            <a:spLocks noChangeArrowheads="1"/>
          </p:cNvSpPr>
          <p:nvPr/>
        </p:nvSpPr>
        <p:spPr bwMode="auto">
          <a:xfrm>
            <a:off x="5892800" y="58658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60</a:t>
            </a:r>
            <a:endParaRPr lang="en-US" altLang="en-US"/>
          </a:p>
        </p:txBody>
      </p:sp>
      <p:sp>
        <p:nvSpPr>
          <p:cNvPr id="33818" name="Line 26">
            <a:extLst>
              <a:ext uri="{FF2B5EF4-FFF2-40B4-BE49-F238E27FC236}">
                <a16:creationId xmlns:a16="http://schemas.microsoft.com/office/drawing/2014/main" id="{A37BDCAC-047A-4E6E-BA61-ACBE85EE3490}"/>
              </a:ext>
            </a:extLst>
          </p:cNvPr>
          <p:cNvSpPr>
            <a:spLocks noChangeShapeType="1"/>
          </p:cNvSpPr>
          <p:nvPr/>
        </p:nvSpPr>
        <p:spPr bwMode="auto">
          <a:xfrm flipV="1">
            <a:off x="6548438" y="5789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9" name="Line 27">
            <a:extLst>
              <a:ext uri="{FF2B5EF4-FFF2-40B4-BE49-F238E27FC236}">
                <a16:creationId xmlns:a16="http://schemas.microsoft.com/office/drawing/2014/main" id="{44AC6625-0560-4586-9360-B3D32A0CE6F1}"/>
              </a:ext>
            </a:extLst>
          </p:cNvPr>
          <p:cNvSpPr>
            <a:spLocks noChangeShapeType="1"/>
          </p:cNvSpPr>
          <p:nvPr/>
        </p:nvSpPr>
        <p:spPr bwMode="auto">
          <a:xfrm>
            <a:off x="6548438" y="2590800"/>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0" name="Rectangle 28">
            <a:extLst>
              <a:ext uri="{FF2B5EF4-FFF2-40B4-BE49-F238E27FC236}">
                <a16:creationId xmlns:a16="http://schemas.microsoft.com/office/drawing/2014/main" id="{CE819573-5422-4277-AF50-65D3F05AA45C}"/>
              </a:ext>
            </a:extLst>
          </p:cNvPr>
          <p:cNvSpPr>
            <a:spLocks noChangeArrowheads="1"/>
          </p:cNvSpPr>
          <p:nvPr/>
        </p:nvSpPr>
        <p:spPr bwMode="auto">
          <a:xfrm>
            <a:off x="6481763" y="58658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80</a:t>
            </a:r>
            <a:endParaRPr lang="en-US" altLang="en-US"/>
          </a:p>
        </p:txBody>
      </p:sp>
      <p:sp>
        <p:nvSpPr>
          <p:cNvPr id="33821" name="Line 29">
            <a:extLst>
              <a:ext uri="{FF2B5EF4-FFF2-40B4-BE49-F238E27FC236}">
                <a16:creationId xmlns:a16="http://schemas.microsoft.com/office/drawing/2014/main" id="{2C281491-A742-415F-8C23-BC9A8083F42F}"/>
              </a:ext>
            </a:extLst>
          </p:cNvPr>
          <p:cNvSpPr>
            <a:spLocks noChangeShapeType="1"/>
          </p:cNvSpPr>
          <p:nvPr/>
        </p:nvSpPr>
        <p:spPr bwMode="auto">
          <a:xfrm flipV="1">
            <a:off x="7137400" y="57896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2" name="Line 30">
            <a:extLst>
              <a:ext uri="{FF2B5EF4-FFF2-40B4-BE49-F238E27FC236}">
                <a16:creationId xmlns:a16="http://schemas.microsoft.com/office/drawing/2014/main" id="{E20C0EFD-D58B-4ABC-BD1A-932FB6D6C0D3}"/>
              </a:ext>
            </a:extLst>
          </p:cNvPr>
          <p:cNvSpPr>
            <a:spLocks noChangeShapeType="1"/>
          </p:cNvSpPr>
          <p:nvPr/>
        </p:nvSpPr>
        <p:spPr bwMode="auto">
          <a:xfrm>
            <a:off x="7137400" y="25908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3" name="Rectangle 31">
            <a:extLst>
              <a:ext uri="{FF2B5EF4-FFF2-40B4-BE49-F238E27FC236}">
                <a16:creationId xmlns:a16="http://schemas.microsoft.com/office/drawing/2014/main" id="{BF022812-F310-4264-B495-DF03A5498FFE}"/>
              </a:ext>
            </a:extLst>
          </p:cNvPr>
          <p:cNvSpPr>
            <a:spLocks noChangeArrowheads="1"/>
          </p:cNvSpPr>
          <p:nvPr/>
        </p:nvSpPr>
        <p:spPr bwMode="auto">
          <a:xfrm>
            <a:off x="7042150" y="5865813"/>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100</a:t>
            </a:r>
            <a:endParaRPr lang="en-US" altLang="en-US"/>
          </a:p>
        </p:txBody>
      </p:sp>
      <p:sp>
        <p:nvSpPr>
          <p:cNvPr id="33824" name="Line 32">
            <a:extLst>
              <a:ext uri="{FF2B5EF4-FFF2-40B4-BE49-F238E27FC236}">
                <a16:creationId xmlns:a16="http://schemas.microsoft.com/office/drawing/2014/main" id="{3AEFE616-B3D5-4E27-AAFB-C0E97131497C}"/>
              </a:ext>
            </a:extLst>
          </p:cNvPr>
          <p:cNvSpPr>
            <a:spLocks noChangeShapeType="1"/>
          </p:cNvSpPr>
          <p:nvPr/>
        </p:nvSpPr>
        <p:spPr bwMode="auto">
          <a:xfrm flipV="1">
            <a:off x="7726363" y="5789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5" name="Line 33">
            <a:extLst>
              <a:ext uri="{FF2B5EF4-FFF2-40B4-BE49-F238E27FC236}">
                <a16:creationId xmlns:a16="http://schemas.microsoft.com/office/drawing/2014/main" id="{E5714B66-D593-4BE9-A54E-0B045E21B04F}"/>
              </a:ext>
            </a:extLst>
          </p:cNvPr>
          <p:cNvSpPr>
            <a:spLocks noChangeShapeType="1"/>
          </p:cNvSpPr>
          <p:nvPr/>
        </p:nvSpPr>
        <p:spPr bwMode="auto">
          <a:xfrm>
            <a:off x="7726363" y="2590800"/>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6" name="Rectangle 34">
            <a:extLst>
              <a:ext uri="{FF2B5EF4-FFF2-40B4-BE49-F238E27FC236}">
                <a16:creationId xmlns:a16="http://schemas.microsoft.com/office/drawing/2014/main" id="{CB2A258C-E706-49C5-B684-D4106EEF1CEF}"/>
              </a:ext>
            </a:extLst>
          </p:cNvPr>
          <p:cNvSpPr>
            <a:spLocks noChangeArrowheads="1"/>
          </p:cNvSpPr>
          <p:nvPr/>
        </p:nvSpPr>
        <p:spPr bwMode="auto">
          <a:xfrm>
            <a:off x="7632700" y="5865813"/>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120</a:t>
            </a:r>
            <a:endParaRPr lang="en-US" altLang="en-US"/>
          </a:p>
        </p:txBody>
      </p:sp>
      <p:sp>
        <p:nvSpPr>
          <p:cNvPr id="33827" name="Line 35">
            <a:extLst>
              <a:ext uri="{FF2B5EF4-FFF2-40B4-BE49-F238E27FC236}">
                <a16:creationId xmlns:a16="http://schemas.microsoft.com/office/drawing/2014/main" id="{B0B02C4C-137A-48F1-A96D-DF5D559C96EA}"/>
              </a:ext>
            </a:extLst>
          </p:cNvPr>
          <p:cNvSpPr>
            <a:spLocks noChangeShapeType="1"/>
          </p:cNvSpPr>
          <p:nvPr/>
        </p:nvSpPr>
        <p:spPr bwMode="auto">
          <a:xfrm flipV="1">
            <a:off x="8316913" y="5789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8" name="Line 36">
            <a:extLst>
              <a:ext uri="{FF2B5EF4-FFF2-40B4-BE49-F238E27FC236}">
                <a16:creationId xmlns:a16="http://schemas.microsoft.com/office/drawing/2014/main" id="{0CA3A361-42CD-47EC-84C0-4DA5CEF49FFC}"/>
              </a:ext>
            </a:extLst>
          </p:cNvPr>
          <p:cNvSpPr>
            <a:spLocks noChangeShapeType="1"/>
          </p:cNvSpPr>
          <p:nvPr/>
        </p:nvSpPr>
        <p:spPr bwMode="auto">
          <a:xfrm>
            <a:off x="8316913" y="2590800"/>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9" name="Rectangle 37">
            <a:extLst>
              <a:ext uri="{FF2B5EF4-FFF2-40B4-BE49-F238E27FC236}">
                <a16:creationId xmlns:a16="http://schemas.microsoft.com/office/drawing/2014/main" id="{388999FD-6180-495B-B8AB-1D8F715B88A9}"/>
              </a:ext>
            </a:extLst>
          </p:cNvPr>
          <p:cNvSpPr>
            <a:spLocks noChangeArrowheads="1"/>
          </p:cNvSpPr>
          <p:nvPr/>
        </p:nvSpPr>
        <p:spPr bwMode="auto">
          <a:xfrm>
            <a:off x="8221663" y="5865813"/>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140</a:t>
            </a:r>
            <a:endParaRPr lang="en-US" altLang="en-US"/>
          </a:p>
        </p:txBody>
      </p:sp>
      <p:sp>
        <p:nvSpPr>
          <p:cNvPr id="33830" name="Line 38">
            <a:extLst>
              <a:ext uri="{FF2B5EF4-FFF2-40B4-BE49-F238E27FC236}">
                <a16:creationId xmlns:a16="http://schemas.microsoft.com/office/drawing/2014/main" id="{D6A3C2C9-31E9-44DA-891F-339FD5B41519}"/>
              </a:ext>
            </a:extLst>
          </p:cNvPr>
          <p:cNvSpPr>
            <a:spLocks noChangeShapeType="1"/>
          </p:cNvSpPr>
          <p:nvPr/>
        </p:nvSpPr>
        <p:spPr bwMode="auto">
          <a:xfrm>
            <a:off x="4191000" y="58372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1" name="Line 39">
            <a:extLst>
              <a:ext uri="{FF2B5EF4-FFF2-40B4-BE49-F238E27FC236}">
                <a16:creationId xmlns:a16="http://schemas.microsoft.com/office/drawing/2014/main" id="{8B8C54EF-5BE9-48D0-B4E0-8A43C53F152B}"/>
              </a:ext>
            </a:extLst>
          </p:cNvPr>
          <p:cNvSpPr>
            <a:spLocks noChangeShapeType="1"/>
          </p:cNvSpPr>
          <p:nvPr/>
        </p:nvSpPr>
        <p:spPr bwMode="auto">
          <a:xfrm flipH="1">
            <a:off x="8269288" y="58372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2" name="Rectangle 40">
            <a:extLst>
              <a:ext uri="{FF2B5EF4-FFF2-40B4-BE49-F238E27FC236}">
                <a16:creationId xmlns:a16="http://schemas.microsoft.com/office/drawing/2014/main" id="{1B636CC2-A09F-40E0-BF41-44563CEF840A}"/>
              </a:ext>
            </a:extLst>
          </p:cNvPr>
          <p:cNvSpPr>
            <a:spLocks noChangeArrowheads="1"/>
          </p:cNvSpPr>
          <p:nvPr/>
        </p:nvSpPr>
        <p:spPr bwMode="auto">
          <a:xfrm>
            <a:off x="4086225" y="576103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33833" name="Line 41">
            <a:extLst>
              <a:ext uri="{FF2B5EF4-FFF2-40B4-BE49-F238E27FC236}">
                <a16:creationId xmlns:a16="http://schemas.microsoft.com/office/drawing/2014/main" id="{AF7E1048-734C-4D9D-A023-3E06C9C74D63}"/>
              </a:ext>
            </a:extLst>
          </p:cNvPr>
          <p:cNvSpPr>
            <a:spLocks noChangeShapeType="1"/>
          </p:cNvSpPr>
          <p:nvPr/>
        </p:nvSpPr>
        <p:spPr bwMode="auto">
          <a:xfrm>
            <a:off x="4191000" y="51816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4" name="Line 42">
            <a:extLst>
              <a:ext uri="{FF2B5EF4-FFF2-40B4-BE49-F238E27FC236}">
                <a16:creationId xmlns:a16="http://schemas.microsoft.com/office/drawing/2014/main" id="{8680BF57-AFB6-4F71-BA64-C744B3DFFD80}"/>
              </a:ext>
            </a:extLst>
          </p:cNvPr>
          <p:cNvSpPr>
            <a:spLocks noChangeShapeType="1"/>
          </p:cNvSpPr>
          <p:nvPr/>
        </p:nvSpPr>
        <p:spPr bwMode="auto">
          <a:xfrm flipH="1">
            <a:off x="8269288" y="51816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5" name="Rectangle 43">
            <a:extLst>
              <a:ext uri="{FF2B5EF4-FFF2-40B4-BE49-F238E27FC236}">
                <a16:creationId xmlns:a16="http://schemas.microsoft.com/office/drawing/2014/main" id="{36D6661A-53AA-42FA-A43F-3EB6DC530884}"/>
              </a:ext>
            </a:extLst>
          </p:cNvPr>
          <p:cNvSpPr>
            <a:spLocks noChangeArrowheads="1"/>
          </p:cNvSpPr>
          <p:nvPr/>
        </p:nvSpPr>
        <p:spPr bwMode="auto">
          <a:xfrm>
            <a:off x="3981450" y="51069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a:p>
        </p:txBody>
      </p:sp>
      <p:sp>
        <p:nvSpPr>
          <p:cNvPr id="33836" name="Line 44">
            <a:extLst>
              <a:ext uri="{FF2B5EF4-FFF2-40B4-BE49-F238E27FC236}">
                <a16:creationId xmlns:a16="http://schemas.microsoft.com/office/drawing/2014/main" id="{70CDBBE7-E36D-449F-8F33-A062FB38F338}"/>
              </a:ext>
            </a:extLst>
          </p:cNvPr>
          <p:cNvSpPr>
            <a:spLocks noChangeShapeType="1"/>
          </p:cNvSpPr>
          <p:nvPr/>
        </p:nvSpPr>
        <p:spPr bwMode="auto">
          <a:xfrm>
            <a:off x="4191000" y="45370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7" name="Line 45">
            <a:extLst>
              <a:ext uri="{FF2B5EF4-FFF2-40B4-BE49-F238E27FC236}">
                <a16:creationId xmlns:a16="http://schemas.microsoft.com/office/drawing/2014/main" id="{D2983EEB-8648-402C-AFE1-76349987AAAA}"/>
              </a:ext>
            </a:extLst>
          </p:cNvPr>
          <p:cNvSpPr>
            <a:spLocks noChangeShapeType="1"/>
          </p:cNvSpPr>
          <p:nvPr/>
        </p:nvSpPr>
        <p:spPr bwMode="auto">
          <a:xfrm flipH="1">
            <a:off x="8269288" y="45370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8" name="Rectangle 46">
            <a:extLst>
              <a:ext uri="{FF2B5EF4-FFF2-40B4-BE49-F238E27FC236}">
                <a16:creationId xmlns:a16="http://schemas.microsoft.com/office/drawing/2014/main" id="{89E25BC6-8340-4DE3-9395-97596C8CD9D5}"/>
              </a:ext>
            </a:extLst>
          </p:cNvPr>
          <p:cNvSpPr>
            <a:spLocks noChangeArrowheads="1"/>
          </p:cNvSpPr>
          <p:nvPr/>
        </p:nvSpPr>
        <p:spPr bwMode="auto">
          <a:xfrm>
            <a:off x="4086225" y="446087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a:p>
        </p:txBody>
      </p:sp>
      <p:sp>
        <p:nvSpPr>
          <p:cNvPr id="33839" name="Line 47">
            <a:extLst>
              <a:ext uri="{FF2B5EF4-FFF2-40B4-BE49-F238E27FC236}">
                <a16:creationId xmlns:a16="http://schemas.microsoft.com/office/drawing/2014/main" id="{59E9E22A-BC23-4A0E-8ED0-C5B2F2F31AE6}"/>
              </a:ext>
            </a:extLst>
          </p:cNvPr>
          <p:cNvSpPr>
            <a:spLocks noChangeShapeType="1"/>
          </p:cNvSpPr>
          <p:nvPr/>
        </p:nvSpPr>
        <p:spPr bwMode="auto">
          <a:xfrm>
            <a:off x="4191000" y="38814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0" name="Line 48">
            <a:extLst>
              <a:ext uri="{FF2B5EF4-FFF2-40B4-BE49-F238E27FC236}">
                <a16:creationId xmlns:a16="http://schemas.microsoft.com/office/drawing/2014/main" id="{E975A3E8-B073-4478-B0AB-891BD9A0EF50}"/>
              </a:ext>
            </a:extLst>
          </p:cNvPr>
          <p:cNvSpPr>
            <a:spLocks noChangeShapeType="1"/>
          </p:cNvSpPr>
          <p:nvPr/>
        </p:nvSpPr>
        <p:spPr bwMode="auto">
          <a:xfrm flipH="1">
            <a:off x="8269288" y="38814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1" name="Rectangle 49">
            <a:extLst>
              <a:ext uri="{FF2B5EF4-FFF2-40B4-BE49-F238E27FC236}">
                <a16:creationId xmlns:a16="http://schemas.microsoft.com/office/drawing/2014/main" id="{5DCD7C63-DC9E-4522-B0F1-3B5919E79207}"/>
              </a:ext>
            </a:extLst>
          </p:cNvPr>
          <p:cNvSpPr>
            <a:spLocks noChangeArrowheads="1"/>
          </p:cNvSpPr>
          <p:nvPr/>
        </p:nvSpPr>
        <p:spPr bwMode="auto">
          <a:xfrm>
            <a:off x="3981450" y="38068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a:p>
        </p:txBody>
      </p:sp>
      <p:sp>
        <p:nvSpPr>
          <p:cNvPr id="33842" name="Line 50">
            <a:extLst>
              <a:ext uri="{FF2B5EF4-FFF2-40B4-BE49-F238E27FC236}">
                <a16:creationId xmlns:a16="http://schemas.microsoft.com/office/drawing/2014/main" id="{6A56812A-C091-4678-9741-F061952E8B0A}"/>
              </a:ext>
            </a:extLst>
          </p:cNvPr>
          <p:cNvSpPr>
            <a:spLocks noChangeShapeType="1"/>
          </p:cNvSpPr>
          <p:nvPr/>
        </p:nvSpPr>
        <p:spPr bwMode="auto">
          <a:xfrm>
            <a:off x="4191000" y="32369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3" name="Line 51">
            <a:extLst>
              <a:ext uri="{FF2B5EF4-FFF2-40B4-BE49-F238E27FC236}">
                <a16:creationId xmlns:a16="http://schemas.microsoft.com/office/drawing/2014/main" id="{6131CD58-9D3A-4AC2-A6B4-199F5F11EDA8}"/>
              </a:ext>
            </a:extLst>
          </p:cNvPr>
          <p:cNvSpPr>
            <a:spLocks noChangeShapeType="1"/>
          </p:cNvSpPr>
          <p:nvPr/>
        </p:nvSpPr>
        <p:spPr bwMode="auto">
          <a:xfrm flipH="1">
            <a:off x="8269288" y="32369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4" name="Rectangle 52">
            <a:extLst>
              <a:ext uri="{FF2B5EF4-FFF2-40B4-BE49-F238E27FC236}">
                <a16:creationId xmlns:a16="http://schemas.microsoft.com/office/drawing/2014/main" id="{CC49AB7C-942B-4D14-A606-C87656F572AA}"/>
              </a:ext>
            </a:extLst>
          </p:cNvPr>
          <p:cNvSpPr>
            <a:spLocks noChangeArrowheads="1"/>
          </p:cNvSpPr>
          <p:nvPr/>
        </p:nvSpPr>
        <p:spPr bwMode="auto">
          <a:xfrm>
            <a:off x="4086225" y="31607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33845" name="Line 53">
            <a:extLst>
              <a:ext uri="{FF2B5EF4-FFF2-40B4-BE49-F238E27FC236}">
                <a16:creationId xmlns:a16="http://schemas.microsoft.com/office/drawing/2014/main" id="{4F9E4F61-CE67-4A7B-B9DB-DBCC8E1E0C07}"/>
              </a:ext>
            </a:extLst>
          </p:cNvPr>
          <p:cNvSpPr>
            <a:spLocks noChangeShapeType="1"/>
          </p:cNvSpPr>
          <p:nvPr/>
        </p:nvSpPr>
        <p:spPr bwMode="auto">
          <a:xfrm>
            <a:off x="4191000" y="25908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6" name="Line 54">
            <a:extLst>
              <a:ext uri="{FF2B5EF4-FFF2-40B4-BE49-F238E27FC236}">
                <a16:creationId xmlns:a16="http://schemas.microsoft.com/office/drawing/2014/main" id="{3FA59C9D-D8DC-480B-B250-EA23AF21015E}"/>
              </a:ext>
            </a:extLst>
          </p:cNvPr>
          <p:cNvSpPr>
            <a:spLocks noChangeShapeType="1"/>
          </p:cNvSpPr>
          <p:nvPr/>
        </p:nvSpPr>
        <p:spPr bwMode="auto">
          <a:xfrm flipH="1">
            <a:off x="8269288" y="25908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7" name="Rectangle 55">
            <a:extLst>
              <a:ext uri="{FF2B5EF4-FFF2-40B4-BE49-F238E27FC236}">
                <a16:creationId xmlns:a16="http://schemas.microsoft.com/office/drawing/2014/main" id="{E6F27C72-7D60-4FCD-ADBF-9FC954246136}"/>
              </a:ext>
            </a:extLst>
          </p:cNvPr>
          <p:cNvSpPr>
            <a:spLocks noChangeArrowheads="1"/>
          </p:cNvSpPr>
          <p:nvPr/>
        </p:nvSpPr>
        <p:spPr bwMode="auto">
          <a:xfrm>
            <a:off x="3981450" y="25146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a:p>
        </p:txBody>
      </p:sp>
      <p:sp>
        <p:nvSpPr>
          <p:cNvPr id="33850" name="Line 58">
            <a:extLst>
              <a:ext uri="{FF2B5EF4-FFF2-40B4-BE49-F238E27FC236}">
                <a16:creationId xmlns:a16="http://schemas.microsoft.com/office/drawing/2014/main" id="{E9BB3F7D-4E18-468A-A4B8-D1FE36E6FE1A}"/>
              </a:ext>
            </a:extLst>
          </p:cNvPr>
          <p:cNvSpPr>
            <a:spLocks noChangeShapeType="1"/>
          </p:cNvSpPr>
          <p:nvPr/>
        </p:nvSpPr>
        <p:spPr bwMode="auto">
          <a:xfrm flipV="1">
            <a:off x="4191000" y="2590800"/>
            <a:ext cx="1588" cy="32464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1" name="Freeform 59">
            <a:extLst>
              <a:ext uri="{FF2B5EF4-FFF2-40B4-BE49-F238E27FC236}">
                <a16:creationId xmlns:a16="http://schemas.microsoft.com/office/drawing/2014/main" id="{2642ED1A-7984-4893-89AD-743AA3F4D24D}"/>
              </a:ext>
            </a:extLst>
          </p:cNvPr>
          <p:cNvSpPr>
            <a:spLocks/>
          </p:cNvSpPr>
          <p:nvPr/>
        </p:nvSpPr>
        <p:spPr bwMode="auto">
          <a:xfrm>
            <a:off x="4362450" y="3217863"/>
            <a:ext cx="2243138" cy="2562225"/>
          </a:xfrm>
          <a:custGeom>
            <a:avLst/>
            <a:gdLst>
              <a:gd name="T0" fmla="*/ 24 w 1413"/>
              <a:gd name="T1" fmla="*/ 861 h 1614"/>
              <a:gd name="T2" fmla="*/ 54 w 1413"/>
              <a:gd name="T3" fmla="*/ 819 h 1614"/>
              <a:gd name="T4" fmla="*/ 90 w 1413"/>
              <a:gd name="T5" fmla="*/ 771 h 1614"/>
              <a:gd name="T6" fmla="*/ 120 w 1413"/>
              <a:gd name="T7" fmla="*/ 741 h 1614"/>
              <a:gd name="T8" fmla="*/ 156 w 1413"/>
              <a:gd name="T9" fmla="*/ 885 h 1614"/>
              <a:gd name="T10" fmla="*/ 191 w 1413"/>
              <a:gd name="T11" fmla="*/ 1453 h 1614"/>
              <a:gd name="T12" fmla="*/ 221 w 1413"/>
              <a:gd name="T13" fmla="*/ 131 h 1614"/>
              <a:gd name="T14" fmla="*/ 257 w 1413"/>
              <a:gd name="T15" fmla="*/ 293 h 1614"/>
              <a:gd name="T16" fmla="*/ 287 w 1413"/>
              <a:gd name="T17" fmla="*/ 1351 h 1614"/>
              <a:gd name="T18" fmla="*/ 323 w 1413"/>
              <a:gd name="T19" fmla="*/ 837 h 1614"/>
              <a:gd name="T20" fmla="*/ 353 w 1413"/>
              <a:gd name="T21" fmla="*/ 179 h 1614"/>
              <a:gd name="T22" fmla="*/ 389 w 1413"/>
              <a:gd name="T23" fmla="*/ 24 h 1614"/>
              <a:gd name="T24" fmla="*/ 425 w 1413"/>
              <a:gd name="T25" fmla="*/ 251 h 1614"/>
              <a:gd name="T26" fmla="*/ 455 w 1413"/>
              <a:gd name="T27" fmla="*/ 723 h 1614"/>
              <a:gd name="T28" fmla="*/ 491 w 1413"/>
              <a:gd name="T29" fmla="*/ 1273 h 1614"/>
              <a:gd name="T30" fmla="*/ 521 w 1413"/>
              <a:gd name="T31" fmla="*/ 1477 h 1614"/>
              <a:gd name="T32" fmla="*/ 557 w 1413"/>
              <a:gd name="T33" fmla="*/ 1004 h 1614"/>
              <a:gd name="T34" fmla="*/ 587 w 1413"/>
              <a:gd name="T35" fmla="*/ 622 h 1614"/>
              <a:gd name="T36" fmla="*/ 623 w 1413"/>
              <a:gd name="T37" fmla="*/ 335 h 1614"/>
              <a:gd name="T38" fmla="*/ 653 w 1413"/>
              <a:gd name="T39" fmla="*/ 143 h 1614"/>
              <a:gd name="T40" fmla="*/ 688 w 1413"/>
              <a:gd name="T41" fmla="*/ 36 h 1614"/>
              <a:gd name="T42" fmla="*/ 724 w 1413"/>
              <a:gd name="T43" fmla="*/ 0 h 1614"/>
              <a:gd name="T44" fmla="*/ 754 w 1413"/>
              <a:gd name="T45" fmla="*/ 24 h 1614"/>
              <a:gd name="T46" fmla="*/ 790 w 1413"/>
              <a:gd name="T47" fmla="*/ 90 h 1614"/>
              <a:gd name="T48" fmla="*/ 820 w 1413"/>
              <a:gd name="T49" fmla="*/ 191 h 1614"/>
              <a:gd name="T50" fmla="*/ 856 w 1413"/>
              <a:gd name="T51" fmla="*/ 317 h 1614"/>
              <a:gd name="T52" fmla="*/ 886 w 1413"/>
              <a:gd name="T53" fmla="*/ 460 h 1614"/>
              <a:gd name="T54" fmla="*/ 922 w 1413"/>
              <a:gd name="T55" fmla="*/ 610 h 1614"/>
              <a:gd name="T56" fmla="*/ 958 w 1413"/>
              <a:gd name="T57" fmla="*/ 771 h 1614"/>
              <a:gd name="T58" fmla="*/ 988 w 1413"/>
              <a:gd name="T59" fmla="*/ 927 h 1614"/>
              <a:gd name="T60" fmla="*/ 1024 w 1413"/>
              <a:gd name="T61" fmla="*/ 1082 h 1614"/>
              <a:gd name="T62" fmla="*/ 1054 w 1413"/>
              <a:gd name="T63" fmla="*/ 1237 h 1614"/>
              <a:gd name="T64" fmla="*/ 1090 w 1413"/>
              <a:gd name="T65" fmla="*/ 1387 h 1614"/>
              <a:gd name="T66" fmla="*/ 1120 w 1413"/>
              <a:gd name="T67" fmla="*/ 1530 h 1614"/>
              <a:gd name="T68" fmla="*/ 1155 w 1413"/>
              <a:gd name="T69" fmla="*/ 1614 h 1614"/>
              <a:gd name="T70" fmla="*/ 1185 w 1413"/>
              <a:gd name="T71" fmla="*/ 1495 h 1614"/>
              <a:gd name="T72" fmla="*/ 1221 w 1413"/>
              <a:gd name="T73" fmla="*/ 1369 h 1614"/>
              <a:gd name="T74" fmla="*/ 1257 w 1413"/>
              <a:gd name="T75" fmla="*/ 1255 h 1614"/>
              <a:gd name="T76" fmla="*/ 1287 w 1413"/>
              <a:gd name="T77" fmla="*/ 1148 h 1614"/>
              <a:gd name="T78" fmla="*/ 1323 w 1413"/>
              <a:gd name="T79" fmla="*/ 1046 h 1614"/>
              <a:gd name="T80" fmla="*/ 1353 w 1413"/>
              <a:gd name="T81" fmla="*/ 950 h 1614"/>
              <a:gd name="T82" fmla="*/ 1389 w 1413"/>
              <a:gd name="T83" fmla="*/ 861 h 1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13" h="1614">
                <a:moveTo>
                  <a:pt x="0" y="873"/>
                </a:moveTo>
                <a:lnTo>
                  <a:pt x="12" y="867"/>
                </a:lnTo>
                <a:lnTo>
                  <a:pt x="24" y="861"/>
                </a:lnTo>
                <a:lnTo>
                  <a:pt x="36" y="849"/>
                </a:lnTo>
                <a:lnTo>
                  <a:pt x="48" y="837"/>
                </a:lnTo>
                <a:lnTo>
                  <a:pt x="54" y="819"/>
                </a:lnTo>
                <a:lnTo>
                  <a:pt x="66" y="801"/>
                </a:lnTo>
                <a:lnTo>
                  <a:pt x="78" y="783"/>
                </a:lnTo>
                <a:lnTo>
                  <a:pt x="90" y="771"/>
                </a:lnTo>
                <a:lnTo>
                  <a:pt x="102" y="753"/>
                </a:lnTo>
                <a:lnTo>
                  <a:pt x="114" y="741"/>
                </a:lnTo>
                <a:lnTo>
                  <a:pt x="120" y="741"/>
                </a:lnTo>
                <a:lnTo>
                  <a:pt x="132" y="753"/>
                </a:lnTo>
                <a:lnTo>
                  <a:pt x="144" y="795"/>
                </a:lnTo>
                <a:lnTo>
                  <a:pt x="156" y="885"/>
                </a:lnTo>
                <a:lnTo>
                  <a:pt x="168" y="1040"/>
                </a:lnTo>
                <a:lnTo>
                  <a:pt x="179" y="1297"/>
                </a:lnTo>
                <a:lnTo>
                  <a:pt x="191" y="1453"/>
                </a:lnTo>
                <a:lnTo>
                  <a:pt x="197" y="962"/>
                </a:lnTo>
                <a:lnTo>
                  <a:pt x="209" y="454"/>
                </a:lnTo>
                <a:lnTo>
                  <a:pt x="221" y="131"/>
                </a:lnTo>
                <a:lnTo>
                  <a:pt x="233" y="30"/>
                </a:lnTo>
                <a:lnTo>
                  <a:pt x="245" y="102"/>
                </a:lnTo>
                <a:lnTo>
                  <a:pt x="257" y="293"/>
                </a:lnTo>
                <a:lnTo>
                  <a:pt x="269" y="592"/>
                </a:lnTo>
                <a:lnTo>
                  <a:pt x="275" y="956"/>
                </a:lnTo>
                <a:lnTo>
                  <a:pt x="287" y="1351"/>
                </a:lnTo>
                <a:lnTo>
                  <a:pt x="299" y="1542"/>
                </a:lnTo>
                <a:lnTo>
                  <a:pt x="311" y="1166"/>
                </a:lnTo>
                <a:lnTo>
                  <a:pt x="323" y="837"/>
                </a:lnTo>
                <a:lnTo>
                  <a:pt x="335" y="562"/>
                </a:lnTo>
                <a:lnTo>
                  <a:pt x="347" y="341"/>
                </a:lnTo>
                <a:lnTo>
                  <a:pt x="353" y="179"/>
                </a:lnTo>
                <a:lnTo>
                  <a:pt x="365" y="78"/>
                </a:lnTo>
                <a:lnTo>
                  <a:pt x="377" y="24"/>
                </a:lnTo>
                <a:lnTo>
                  <a:pt x="389" y="24"/>
                </a:lnTo>
                <a:lnTo>
                  <a:pt x="401" y="60"/>
                </a:lnTo>
                <a:lnTo>
                  <a:pt x="413" y="143"/>
                </a:lnTo>
                <a:lnTo>
                  <a:pt x="425" y="251"/>
                </a:lnTo>
                <a:lnTo>
                  <a:pt x="431" y="394"/>
                </a:lnTo>
                <a:lnTo>
                  <a:pt x="443" y="550"/>
                </a:lnTo>
                <a:lnTo>
                  <a:pt x="455" y="723"/>
                </a:lnTo>
                <a:lnTo>
                  <a:pt x="467" y="903"/>
                </a:lnTo>
                <a:lnTo>
                  <a:pt x="479" y="1088"/>
                </a:lnTo>
                <a:lnTo>
                  <a:pt x="491" y="1273"/>
                </a:lnTo>
                <a:lnTo>
                  <a:pt x="503" y="1459"/>
                </a:lnTo>
                <a:lnTo>
                  <a:pt x="509" y="1608"/>
                </a:lnTo>
                <a:lnTo>
                  <a:pt x="521" y="1477"/>
                </a:lnTo>
                <a:lnTo>
                  <a:pt x="533" y="1309"/>
                </a:lnTo>
                <a:lnTo>
                  <a:pt x="545" y="1154"/>
                </a:lnTo>
                <a:lnTo>
                  <a:pt x="557" y="1004"/>
                </a:lnTo>
                <a:lnTo>
                  <a:pt x="569" y="867"/>
                </a:lnTo>
                <a:lnTo>
                  <a:pt x="575" y="735"/>
                </a:lnTo>
                <a:lnTo>
                  <a:pt x="587" y="622"/>
                </a:lnTo>
                <a:lnTo>
                  <a:pt x="599" y="514"/>
                </a:lnTo>
                <a:lnTo>
                  <a:pt x="611" y="418"/>
                </a:lnTo>
                <a:lnTo>
                  <a:pt x="623" y="335"/>
                </a:lnTo>
                <a:lnTo>
                  <a:pt x="635" y="263"/>
                </a:lnTo>
                <a:lnTo>
                  <a:pt x="647" y="197"/>
                </a:lnTo>
                <a:lnTo>
                  <a:pt x="653" y="143"/>
                </a:lnTo>
                <a:lnTo>
                  <a:pt x="664" y="96"/>
                </a:lnTo>
                <a:lnTo>
                  <a:pt x="676" y="60"/>
                </a:lnTo>
                <a:lnTo>
                  <a:pt x="688" y="36"/>
                </a:lnTo>
                <a:lnTo>
                  <a:pt x="700" y="18"/>
                </a:lnTo>
                <a:lnTo>
                  <a:pt x="712" y="6"/>
                </a:lnTo>
                <a:lnTo>
                  <a:pt x="724" y="0"/>
                </a:lnTo>
                <a:lnTo>
                  <a:pt x="730" y="0"/>
                </a:lnTo>
                <a:lnTo>
                  <a:pt x="742" y="12"/>
                </a:lnTo>
                <a:lnTo>
                  <a:pt x="754" y="24"/>
                </a:lnTo>
                <a:lnTo>
                  <a:pt x="766" y="42"/>
                </a:lnTo>
                <a:lnTo>
                  <a:pt x="778" y="66"/>
                </a:lnTo>
                <a:lnTo>
                  <a:pt x="790" y="90"/>
                </a:lnTo>
                <a:lnTo>
                  <a:pt x="802" y="119"/>
                </a:lnTo>
                <a:lnTo>
                  <a:pt x="808" y="155"/>
                </a:lnTo>
                <a:lnTo>
                  <a:pt x="820" y="191"/>
                </a:lnTo>
                <a:lnTo>
                  <a:pt x="832" y="233"/>
                </a:lnTo>
                <a:lnTo>
                  <a:pt x="844" y="275"/>
                </a:lnTo>
                <a:lnTo>
                  <a:pt x="856" y="317"/>
                </a:lnTo>
                <a:lnTo>
                  <a:pt x="868" y="365"/>
                </a:lnTo>
                <a:lnTo>
                  <a:pt x="880" y="412"/>
                </a:lnTo>
                <a:lnTo>
                  <a:pt x="886" y="460"/>
                </a:lnTo>
                <a:lnTo>
                  <a:pt x="898" y="508"/>
                </a:lnTo>
                <a:lnTo>
                  <a:pt x="910" y="562"/>
                </a:lnTo>
                <a:lnTo>
                  <a:pt x="922" y="610"/>
                </a:lnTo>
                <a:lnTo>
                  <a:pt x="934" y="664"/>
                </a:lnTo>
                <a:lnTo>
                  <a:pt x="946" y="717"/>
                </a:lnTo>
                <a:lnTo>
                  <a:pt x="958" y="771"/>
                </a:lnTo>
                <a:lnTo>
                  <a:pt x="964" y="819"/>
                </a:lnTo>
                <a:lnTo>
                  <a:pt x="976" y="873"/>
                </a:lnTo>
                <a:lnTo>
                  <a:pt x="988" y="927"/>
                </a:lnTo>
                <a:lnTo>
                  <a:pt x="1000" y="980"/>
                </a:lnTo>
                <a:lnTo>
                  <a:pt x="1012" y="1034"/>
                </a:lnTo>
                <a:lnTo>
                  <a:pt x="1024" y="1082"/>
                </a:lnTo>
                <a:lnTo>
                  <a:pt x="1036" y="1136"/>
                </a:lnTo>
                <a:lnTo>
                  <a:pt x="1042" y="1190"/>
                </a:lnTo>
                <a:lnTo>
                  <a:pt x="1054" y="1237"/>
                </a:lnTo>
                <a:lnTo>
                  <a:pt x="1066" y="1291"/>
                </a:lnTo>
                <a:lnTo>
                  <a:pt x="1078" y="1339"/>
                </a:lnTo>
                <a:lnTo>
                  <a:pt x="1090" y="1387"/>
                </a:lnTo>
                <a:lnTo>
                  <a:pt x="1102" y="1435"/>
                </a:lnTo>
                <a:lnTo>
                  <a:pt x="1108" y="1483"/>
                </a:lnTo>
                <a:lnTo>
                  <a:pt x="1120" y="1530"/>
                </a:lnTo>
                <a:lnTo>
                  <a:pt x="1132" y="1578"/>
                </a:lnTo>
                <a:lnTo>
                  <a:pt x="1143" y="1614"/>
                </a:lnTo>
                <a:lnTo>
                  <a:pt x="1155" y="1614"/>
                </a:lnTo>
                <a:lnTo>
                  <a:pt x="1167" y="1578"/>
                </a:lnTo>
                <a:lnTo>
                  <a:pt x="1179" y="1536"/>
                </a:lnTo>
                <a:lnTo>
                  <a:pt x="1185" y="1495"/>
                </a:lnTo>
                <a:lnTo>
                  <a:pt x="1197" y="1453"/>
                </a:lnTo>
                <a:lnTo>
                  <a:pt x="1209" y="1411"/>
                </a:lnTo>
                <a:lnTo>
                  <a:pt x="1221" y="1369"/>
                </a:lnTo>
                <a:lnTo>
                  <a:pt x="1233" y="1333"/>
                </a:lnTo>
                <a:lnTo>
                  <a:pt x="1245" y="1291"/>
                </a:lnTo>
                <a:lnTo>
                  <a:pt x="1257" y="1255"/>
                </a:lnTo>
                <a:lnTo>
                  <a:pt x="1263" y="1220"/>
                </a:lnTo>
                <a:lnTo>
                  <a:pt x="1275" y="1184"/>
                </a:lnTo>
                <a:lnTo>
                  <a:pt x="1287" y="1148"/>
                </a:lnTo>
                <a:lnTo>
                  <a:pt x="1299" y="1112"/>
                </a:lnTo>
                <a:lnTo>
                  <a:pt x="1311" y="1076"/>
                </a:lnTo>
                <a:lnTo>
                  <a:pt x="1323" y="1046"/>
                </a:lnTo>
                <a:lnTo>
                  <a:pt x="1335" y="1010"/>
                </a:lnTo>
                <a:lnTo>
                  <a:pt x="1341" y="980"/>
                </a:lnTo>
                <a:lnTo>
                  <a:pt x="1353" y="950"/>
                </a:lnTo>
                <a:lnTo>
                  <a:pt x="1365" y="921"/>
                </a:lnTo>
                <a:lnTo>
                  <a:pt x="1377" y="891"/>
                </a:lnTo>
                <a:lnTo>
                  <a:pt x="1389" y="861"/>
                </a:lnTo>
                <a:lnTo>
                  <a:pt x="1401" y="837"/>
                </a:lnTo>
                <a:lnTo>
                  <a:pt x="1413" y="80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52" name="Freeform 60">
            <a:extLst>
              <a:ext uri="{FF2B5EF4-FFF2-40B4-BE49-F238E27FC236}">
                <a16:creationId xmlns:a16="http://schemas.microsoft.com/office/drawing/2014/main" id="{7AE544BE-73B5-4A2A-A620-55EE1D687F0B}"/>
              </a:ext>
            </a:extLst>
          </p:cNvPr>
          <p:cNvSpPr>
            <a:spLocks/>
          </p:cNvSpPr>
          <p:nvPr/>
        </p:nvSpPr>
        <p:spPr bwMode="auto">
          <a:xfrm>
            <a:off x="6605588" y="3255963"/>
            <a:ext cx="1263650" cy="1243012"/>
          </a:xfrm>
          <a:custGeom>
            <a:avLst/>
            <a:gdLst>
              <a:gd name="T0" fmla="*/ 6 w 796"/>
              <a:gd name="T1" fmla="*/ 759 h 783"/>
              <a:gd name="T2" fmla="*/ 30 w 796"/>
              <a:gd name="T3" fmla="*/ 705 h 783"/>
              <a:gd name="T4" fmla="*/ 54 w 796"/>
              <a:gd name="T5" fmla="*/ 657 h 783"/>
              <a:gd name="T6" fmla="*/ 78 w 796"/>
              <a:gd name="T7" fmla="*/ 610 h 783"/>
              <a:gd name="T8" fmla="*/ 96 w 796"/>
              <a:gd name="T9" fmla="*/ 568 h 783"/>
              <a:gd name="T10" fmla="*/ 120 w 796"/>
              <a:gd name="T11" fmla="*/ 526 h 783"/>
              <a:gd name="T12" fmla="*/ 144 w 796"/>
              <a:gd name="T13" fmla="*/ 490 h 783"/>
              <a:gd name="T14" fmla="*/ 162 w 796"/>
              <a:gd name="T15" fmla="*/ 454 h 783"/>
              <a:gd name="T16" fmla="*/ 186 w 796"/>
              <a:gd name="T17" fmla="*/ 418 h 783"/>
              <a:gd name="T18" fmla="*/ 209 w 796"/>
              <a:gd name="T19" fmla="*/ 388 h 783"/>
              <a:gd name="T20" fmla="*/ 227 w 796"/>
              <a:gd name="T21" fmla="*/ 359 h 783"/>
              <a:gd name="T22" fmla="*/ 251 w 796"/>
              <a:gd name="T23" fmla="*/ 329 h 783"/>
              <a:gd name="T24" fmla="*/ 275 w 796"/>
              <a:gd name="T25" fmla="*/ 299 h 783"/>
              <a:gd name="T26" fmla="*/ 299 w 796"/>
              <a:gd name="T27" fmla="*/ 275 h 783"/>
              <a:gd name="T28" fmla="*/ 317 w 796"/>
              <a:gd name="T29" fmla="*/ 251 h 783"/>
              <a:gd name="T30" fmla="*/ 341 w 796"/>
              <a:gd name="T31" fmla="*/ 227 h 783"/>
              <a:gd name="T32" fmla="*/ 365 w 796"/>
              <a:gd name="T33" fmla="*/ 209 h 783"/>
              <a:gd name="T34" fmla="*/ 383 w 796"/>
              <a:gd name="T35" fmla="*/ 191 h 783"/>
              <a:gd name="T36" fmla="*/ 407 w 796"/>
              <a:gd name="T37" fmla="*/ 173 h 783"/>
              <a:gd name="T38" fmla="*/ 431 w 796"/>
              <a:gd name="T39" fmla="*/ 155 h 783"/>
              <a:gd name="T40" fmla="*/ 455 w 796"/>
              <a:gd name="T41" fmla="*/ 137 h 783"/>
              <a:gd name="T42" fmla="*/ 473 w 796"/>
              <a:gd name="T43" fmla="*/ 125 h 783"/>
              <a:gd name="T44" fmla="*/ 497 w 796"/>
              <a:gd name="T45" fmla="*/ 107 h 783"/>
              <a:gd name="T46" fmla="*/ 521 w 796"/>
              <a:gd name="T47" fmla="*/ 95 h 783"/>
              <a:gd name="T48" fmla="*/ 539 w 796"/>
              <a:gd name="T49" fmla="*/ 84 h 783"/>
              <a:gd name="T50" fmla="*/ 563 w 796"/>
              <a:gd name="T51" fmla="*/ 72 h 783"/>
              <a:gd name="T52" fmla="*/ 587 w 796"/>
              <a:gd name="T53" fmla="*/ 66 h 783"/>
              <a:gd name="T54" fmla="*/ 605 w 796"/>
              <a:gd name="T55" fmla="*/ 54 h 783"/>
              <a:gd name="T56" fmla="*/ 629 w 796"/>
              <a:gd name="T57" fmla="*/ 48 h 783"/>
              <a:gd name="T58" fmla="*/ 653 w 796"/>
              <a:gd name="T59" fmla="*/ 36 h 783"/>
              <a:gd name="T60" fmla="*/ 677 w 796"/>
              <a:gd name="T61" fmla="*/ 30 h 783"/>
              <a:gd name="T62" fmla="*/ 694 w 796"/>
              <a:gd name="T63" fmla="*/ 24 h 783"/>
              <a:gd name="T64" fmla="*/ 718 w 796"/>
              <a:gd name="T65" fmla="*/ 18 h 783"/>
              <a:gd name="T66" fmla="*/ 742 w 796"/>
              <a:gd name="T67" fmla="*/ 12 h 783"/>
              <a:gd name="T68" fmla="*/ 760 w 796"/>
              <a:gd name="T69" fmla="*/ 6 h 783"/>
              <a:gd name="T70" fmla="*/ 784 w 796"/>
              <a:gd name="T71" fmla="*/ 6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6" h="783">
                <a:moveTo>
                  <a:pt x="0" y="783"/>
                </a:moveTo>
                <a:lnTo>
                  <a:pt x="6" y="759"/>
                </a:lnTo>
                <a:lnTo>
                  <a:pt x="18" y="729"/>
                </a:lnTo>
                <a:lnTo>
                  <a:pt x="30" y="705"/>
                </a:lnTo>
                <a:lnTo>
                  <a:pt x="42" y="681"/>
                </a:lnTo>
                <a:lnTo>
                  <a:pt x="54" y="657"/>
                </a:lnTo>
                <a:lnTo>
                  <a:pt x="66" y="634"/>
                </a:lnTo>
                <a:lnTo>
                  <a:pt x="78" y="610"/>
                </a:lnTo>
                <a:lnTo>
                  <a:pt x="84" y="592"/>
                </a:lnTo>
                <a:lnTo>
                  <a:pt x="96" y="568"/>
                </a:lnTo>
                <a:lnTo>
                  <a:pt x="108" y="550"/>
                </a:lnTo>
                <a:lnTo>
                  <a:pt x="120" y="526"/>
                </a:lnTo>
                <a:lnTo>
                  <a:pt x="132" y="508"/>
                </a:lnTo>
                <a:lnTo>
                  <a:pt x="144" y="490"/>
                </a:lnTo>
                <a:lnTo>
                  <a:pt x="150" y="472"/>
                </a:lnTo>
                <a:lnTo>
                  <a:pt x="162" y="454"/>
                </a:lnTo>
                <a:lnTo>
                  <a:pt x="174" y="436"/>
                </a:lnTo>
                <a:lnTo>
                  <a:pt x="186" y="418"/>
                </a:lnTo>
                <a:lnTo>
                  <a:pt x="198" y="400"/>
                </a:lnTo>
                <a:lnTo>
                  <a:pt x="209" y="388"/>
                </a:lnTo>
                <a:lnTo>
                  <a:pt x="221" y="370"/>
                </a:lnTo>
                <a:lnTo>
                  <a:pt x="227" y="359"/>
                </a:lnTo>
                <a:lnTo>
                  <a:pt x="239" y="341"/>
                </a:lnTo>
                <a:lnTo>
                  <a:pt x="251" y="329"/>
                </a:lnTo>
                <a:lnTo>
                  <a:pt x="263" y="317"/>
                </a:lnTo>
                <a:lnTo>
                  <a:pt x="275" y="299"/>
                </a:lnTo>
                <a:lnTo>
                  <a:pt x="287" y="287"/>
                </a:lnTo>
                <a:lnTo>
                  <a:pt x="299" y="275"/>
                </a:lnTo>
                <a:lnTo>
                  <a:pt x="305" y="263"/>
                </a:lnTo>
                <a:lnTo>
                  <a:pt x="317" y="251"/>
                </a:lnTo>
                <a:lnTo>
                  <a:pt x="329" y="239"/>
                </a:lnTo>
                <a:lnTo>
                  <a:pt x="341" y="227"/>
                </a:lnTo>
                <a:lnTo>
                  <a:pt x="353" y="221"/>
                </a:lnTo>
                <a:lnTo>
                  <a:pt x="365" y="209"/>
                </a:lnTo>
                <a:lnTo>
                  <a:pt x="377" y="197"/>
                </a:lnTo>
                <a:lnTo>
                  <a:pt x="383" y="191"/>
                </a:lnTo>
                <a:lnTo>
                  <a:pt x="395" y="179"/>
                </a:lnTo>
                <a:lnTo>
                  <a:pt x="407" y="173"/>
                </a:lnTo>
                <a:lnTo>
                  <a:pt x="419" y="161"/>
                </a:lnTo>
                <a:lnTo>
                  <a:pt x="431" y="155"/>
                </a:lnTo>
                <a:lnTo>
                  <a:pt x="443" y="143"/>
                </a:lnTo>
                <a:lnTo>
                  <a:pt x="455" y="137"/>
                </a:lnTo>
                <a:lnTo>
                  <a:pt x="461" y="131"/>
                </a:lnTo>
                <a:lnTo>
                  <a:pt x="473" y="125"/>
                </a:lnTo>
                <a:lnTo>
                  <a:pt x="485" y="113"/>
                </a:lnTo>
                <a:lnTo>
                  <a:pt x="497" y="107"/>
                </a:lnTo>
                <a:lnTo>
                  <a:pt x="509" y="101"/>
                </a:lnTo>
                <a:lnTo>
                  <a:pt x="521" y="95"/>
                </a:lnTo>
                <a:lnTo>
                  <a:pt x="533" y="89"/>
                </a:lnTo>
                <a:lnTo>
                  <a:pt x="539" y="84"/>
                </a:lnTo>
                <a:lnTo>
                  <a:pt x="551" y="78"/>
                </a:lnTo>
                <a:lnTo>
                  <a:pt x="563" y="72"/>
                </a:lnTo>
                <a:lnTo>
                  <a:pt x="575" y="66"/>
                </a:lnTo>
                <a:lnTo>
                  <a:pt x="587" y="66"/>
                </a:lnTo>
                <a:lnTo>
                  <a:pt x="599" y="60"/>
                </a:lnTo>
                <a:lnTo>
                  <a:pt x="605" y="54"/>
                </a:lnTo>
                <a:lnTo>
                  <a:pt x="617" y="48"/>
                </a:lnTo>
                <a:lnTo>
                  <a:pt x="629" y="48"/>
                </a:lnTo>
                <a:lnTo>
                  <a:pt x="641" y="42"/>
                </a:lnTo>
                <a:lnTo>
                  <a:pt x="653" y="36"/>
                </a:lnTo>
                <a:lnTo>
                  <a:pt x="665" y="36"/>
                </a:lnTo>
                <a:lnTo>
                  <a:pt x="677" y="30"/>
                </a:lnTo>
                <a:lnTo>
                  <a:pt x="682" y="30"/>
                </a:lnTo>
                <a:lnTo>
                  <a:pt x="694" y="24"/>
                </a:lnTo>
                <a:lnTo>
                  <a:pt x="706" y="24"/>
                </a:lnTo>
                <a:lnTo>
                  <a:pt x="718" y="18"/>
                </a:lnTo>
                <a:lnTo>
                  <a:pt x="730" y="18"/>
                </a:lnTo>
                <a:lnTo>
                  <a:pt x="742" y="12"/>
                </a:lnTo>
                <a:lnTo>
                  <a:pt x="754" y="12"/>
                </a:lnTo>
                <a:lnTo>
                  <a:pt x="760" y="6"/>
                </a:lnTo>
                <a:lnTo>
                  <a:pt x="772" y="6"/>
                </a:lnTo>
                <a:lnTo>
                  <a:pt x="784" y="6"/>
                </a:lnTo>
                <a:lnTo>
                  <a:pt x="796"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853" name="Rectangle 61">
            <a:extLst>
              <a:ext uri="{FF2B5EF4-FFF2-40B4-BE49-F238E27FC236}">
                <a16:creationId xmlns:a16="http://schemas.microsoft.com/office/drawing/2014/main" id="{7F181CEF-496B-4435-86FA-2BE08D01D501}"/>
              </a:ext>
            </a:extLst>
          </p:cNvPr>
          <p:cNvSpPr>
            <a:spLocks noChangeArrowheads="1"/>
          </p:cNvSpPr>
          <p:nvPr/>
        </p:nvSpPr>
        <p:spPr bwMode="auto">
          <a:xfrm>
            <a:off x="6073775" y="6027738"/>
            <a:ext cx="3317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z-axis</a:t>
            </a:r>
            <a:endParaRPr lang="en-US" altLang="en-US"/>
          </a:p>
        </p:txBody>
      </p:sp>
      <p:sp>
        <p:nvSpPr>
          <p:cNvPr id="33854" name="Rectangle 62">
            <a:extLst>
              <a:ext uri="{FF2B5EF4-FFF2-40B4-BE49-F238E27FC236}">
                <a16:creationId xmlns:a16="http://schemas.microsoft.com/office/drawing/2014/main" id="{5F3DF017-5908-40CE-89B0-43E3B8375038}"/>
              </a:ext>
            </a:extLst>
          </p:cNvPr>
          <p:cNvSpPr>
            <a:spLocks noChangeArrowheads="1"/>
          </p:cNvSpPr>
          <p:nvPr/>
        </p:nvSpPr>
        <p:spPr bwMode="auto">
          <a:xfrm rot="16200000">
            <a:off x="3654425" y="4140201"/>
            <a:ext cx="371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|p|/|po|</a:t>
            </a:r>
            <a:endParaRPr lang="en-US" altLang="en-US"/>
          </a:p>
        </p:txBody>
      </p:sp>
      <p:sp>
        <p:nvSpPr>
          <p:cNvPr id="33855" name="Rectangle 63">
            <a:extLst>
              <a:ext uri="{FF2B5EF4-FFF2-40B4-BE49-F238E27FC236}">
                <a16:creationId xmlns:a16="http://schemas.microsoft.com/office/drawing/2014/main" id="{E784DDD8-2E5B-41F0-9948-A6943C1799E3}"/>
              </a:ext>
            </a:extLst>
          </p:cNvPr>
          <p:cNvSpPr>
            <a:spLocks noChangeArrowheads="1"/>
          </p:cNvSpPr>
          <p:nvPr/>
        </p:nvSpPr>
        <p:spPr bwMode="auto">
          <a:xfrm>
            <a:off x="533400" y="983456"/>
            <a:ext cx="4572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%plot magnitude of on-axis pressure</a:t>
            </a:r>
          </a:p>
          <a:p>
            <a:r>
              <a:rPr lang="en-US" altLang="en-US" dirty="0"/>
              <a:t>plot(z2, abs(p))</a:t>
            </a:r>
          </a:p>
          <a:p>
            <a:r>
              <a:rPr lang="en-US" altLang="en-US" dirty="0" err="1"/>
              <a:t>xlabel</a:t>
            </a:r>
            <a:r>
              <a:rPr lang="en-US" altLang="en-US" dirty="0"/>
              <a:t>('z-axis')</a:t>
            </a:r>
          </a:p>
          <a:p>
            <a:r>
              <a:rPr lang="en-US" altLang="en-US" dirty="0" err="1"/>
              <a:t>ylabel</a:t>
            </a:r>
            <a:r>
              <a:rPr lang="en-US" altLang="en-US" dirty="0"/>
              <a:t>('|p|/|po|')</a:t>
            </a:r>
          </a:p>
        </p:txBody>
      </p:sp>
      <p:sp>
        <p:nvSpPr>
          <p:cNvPr id="33856" name="Rectangle 64">
            <a:extLst>
              <a:ext uri="{FF2B5EF4-FFF2-40B4-BE49-F238E27FC236}">
                <a16:creationId xmlns:a16="http://schemas.microsoft.com/office/drawing/2014/main" id="{D404B122-41DA-4818-92DD-D839BC89EFD8}"/>
              </a:ext>
            </a:extLst>
          </p:cNvPr>
          <p:cNvSpPr>
            <a:spLocks noChangeArrowheads="1"/>
          </p:cNvSpPr>
          <p:nvPr/>
        </p:nvSpPr>
        <p:spPr bwMode="auto">
          <a:xfrm>
            <a:off x="533400" y="488949"/>
            <a:ext cx="1874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&gt;&gt; </a:t>
            </a:r>
            <a:r>
              <a:rPr lang="en-US" altLang="en-US" dirty="0" err="1"/>
              <a:t>MGB_script</a:t>
            </a:r>
            <a:endParaRPr lang="en-US"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a:extLst>
              <a:ext uri="{FF2B5EF4-FFF2-40B4-BE49-F238E27FC236}">
                <a16:creationId xmlns:a16="http://schemas.microsoft.com/office/drawing/2014/main" id="{377BA167-4910-412A-8923-C6185332B8F7}"/>
              </a:ext>
            </a:extLst>
          </p:cNvPr>
          <p:cNvSpPr txBox="1">
            <a:spLocks noChangeArrowheads="1"/>
          </p:cNvSpPr>
          <p:nvPr/>
        </p:nvSpPr>
        <p:spPr bwMode="auto">
          <a:xfrm>
            <a:off x="1355725" y="315913"/>
            <a:ext cx="5926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Cross-axis plot at z = 130 mm (near last maximum)</a:t>
            </a:r>
          </a:p>
        </p:txBody>
      </p:sp>
      <p:sp>
        <p:nvSpPr>
          <p:cNvPr id="34822" name="Rectangle 6">
            <a:extLst>
              <a:ext uri="{FF2B5EF4-FFF2-40B4-BE49-F238E27FC236}">
                <a16:creationId xmlns:a16="http://schemas.microsoft.com/office/drawing/2014/main" id="{1595056F-00D2-438F-8310-395804939E09}"/>
              </a:ext>
            </a:extLst>
          </p:cNvPr>
          <p:cNvSpPr>
            <a:spLocks noChangeArrowheads="1"/>
          </p:cNvSpPr>
          <p:nvPr/>
        </p:nvSpPr>
        <p:spPr bwMode="auto">
          <a:xfrm>
            <a:off x="457200" y="1676400"/>
            <a:ext cx="84582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get input parameters</a:t>
            </a:r>
          </a:p>
          <a:p>
            <a:r>
              <a:rPr lang="en-US" altLang="en-US"/>
              <a:t>f = 5;			    %frequency  (MHz)			</a:t>
            </a:r>
          </a:p>
          <a:p>
            <a:r>
              <a:rPr lang="en-US" altLang="en-US"/>
              <a:t>a = 6.35;		    % transducer radius (mm)</a:t>
            </a:r>
          </a:p>
          <a:p>
            <a:r>
              <a:rPr lang="en-US" altLang="en-US"/>
              <a:t>Fl = inf;		                 % transducer focal length (mm) </a:t>
            </a:r>
          </a:p>
          <a:p>
            <a:r>
              <a:rPr lang="en-US" altLang="en-US"/>
              <a:t>z1 = 0;		                 % path length in medium 1(mm)</a:t>
            </a:r>
          </a:p>
          <a:p>
            <a:r>
              <a:rPr lang="en-US" altLang="en-US">
                <a:solidFill>
                  <a:srgbClr val="FF3300"/>
                </a:solidFill>
              </a:rPr>
              <a:t>z2 = 130;</a:t>
            </a:r>
            <a:r>
              <a:rPr lang="en-US" altLang="en-US"/>
              <a:t>                           %  path length in medium 2 (mm)</a:t>
            </a:r>
          </a:p>
          <a:p>
            <a:r>
              <a:rPr lang="en-US" altLang="en-US">
                <a:solidFill>
                  <a:srgbClr val="FF3300"/>
                </a:solidFill>
              </a:rPr>
              <a:t>r =linspace(-10, 10, 200);</a:t>
            </a:r>
            <a:r>
              <a:rPr lang="en-US" altLang="en-US"/>
              <a:t>   % distance from ray axis (mm) </a:t>
            </a:r>
          </a:p>
          <a:p>
            <a:r>
              <a:rPr lang="en-US" altLang="en-US"/>
              <a:t>R0 = inf;		    % interface radius of curvature (mm) </a:t>
            </a:r>
          </a:p>
          <a:p>
            <a:r>
              <a:rPr lang="en-US" altLang="en-US"/>
              <a:t>d1 = 1.0;		   % density, medium 1 (gm/cm^3)</a:t>
            </a:r>
          </a:p>
          <a:p>
            <a:r>
              <a:rPr lang="en-US" altLang="en-US"/>
              <a:t>d2 =1.0;		    % density, medium 2 (gm/cm^3)</a:t>
            </a:r>
          </a:p>
          <a:p>
            <a:r>
              <a:rPr lang="en-US" altLang="en-US"/>
              <a:t>c1 = 1480.;		    % wave speed, medium 1 (m/sec)</a:t>
            </a:r>
          </a:p>
          <a:p>
            <a:r>
              <a:rPr lang="en-US" altLang="en-US"/>
              <a:t>c2 = 1480.;		    % wave speed, medium 2 (m/sec)</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5">
            <a:extLst>
              <a:ext uri="{FF2B5EF4-FFF2-40B4-BE49-F238E27FC236}">
                <a16:creationId xmlns:a16="http://schemas.microsoft.com/office/drawing/2014/main" id="{CFF0EFA9-ED02-4759-B953-7DF1F3FA4E4F}"/>
              </a:ext>
            </a:extLst>
          </p:cNvPr>
          <p:cNvSpPr>
            <a:spLocks noChangeArrowheads="1"/>
          </p:cNvSpPr>
          <p:nvPr/>
        </p:nvSpPr>
        <p:spPr bwMode="auto">
          <a:xfrm>
            <a:off x="376238" y="1154907"/>
            <a:ext cx="4572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%plot magnitude of on-axis pressure</a:t>
            </a:r>
          </a:p>
          <a:p>
            <a:r>
              <a:rPr lang="en-US" altLang="en-US" dirty="0">
                <a:solidFill>
                  <a:srgbClr val="FF3300"/>
                </a:solidFill>
              </a:rPr>
              <a:t>plot(r, abs(p))</a:t>
            </a:r>
          </a:p>
          <a:p>
            <a:r>
              <a:rPr lang="en-US" altLang="en-US" dirty="0" err="1">
                <a:solidFill>
                  <a:srgbClr val="FF3300"/>
                </a:solidFill>
              </a:rPr>
              <a:t>xlabel</a:t>
            </a:r>
            <a:r>
              <a:rPr lang="en-US" altLang="en-US" dirty="0">
                <a:solidFill>
                  <a:srgbClr val="FF3300"/>
                </a:solidFill>
              </a:rPr>
              <a:t>('r-axis')</a:t>
            </a:r>
          </a:p>
          <a:p>
            <a:r>
              <a:rPr lang="en-US" altLang="en-US" dirty="0" err="1"/>
              <a:t>ylabel</a:t>
            </a:r>
            <a:r>
              <a:rPr lang="en-US" altLang="en-US" dirty="0"/>
              <a:t>('|p|/|po|')</a:t>
            </a:r>
          </a:p>
        </p:txBody>
      </p:sp>
      <p:sp>
        <p:nvSpPr>
          <p:cNvPr id="35846" name="Rectangle 6">
            <a:extLst>
              <a:ext uri="{FF2B5EF4-FFF2-40B4-BE49-F238E27FC236}">
                <a16:creationId xmlns:a16="http://schemas.microsoft.com/office/drawing/2014/main" id="{E866EF98-6AC3-46C9-8F0D-07197E8FCEF3}"/>
              </a:ext>
            </a:extLst>
          </p:cNvPr>
          <p:cNvSpPr>
            <a:spLocks noChangeArrowheads="1"/>
          </p:cNvSpPr>
          <p:nvPr/>
        </p:nvSpPr>
        <p:spPr bwMode="auto">
          <a:xfrm>
            <a:off x="376238" y="585788"/>
            <a:ext cx="1874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&gt;&gt; </a:t>
            </a:r>
            <a:r>
              <a:rPr lang="en-US" altLang="en-US" dirty="0" err="1"/>
              <a:t>MGB_script</a:t>
            </a:r>
            <a:endParaRPr lang="en-US" altLang="en-US" dirty="0"/>
          </a:p>
        </p:txBody>
      </p:sp>
      <p:sp>
        <p:nvSpPr>
          <p:cNvPr id="35849" name="Rectangle 9">
            <a:extLst>
              <a:ext uri="{FF2B5EF4-FFF2-40B4-BE49-F238E27FC236}">
                <a16:creationId xmlns:a16="http://schemas.microsoft.com/office/drawing/2014/main" id="{21E96986-B215-4AB6-89E3-B814A8208C3B}"/>
              </a:ext>
            </a:extLst>
          </p:cNvPr>
          <p:cNvSpPr>
            <a:spLocks noChangeArrowheads="1"/>
          </p:cNvSpPr>
          <p:nvPr/>
        </p:nvSpPr>
        <p:spPr bwMode="auto">
          <a:xfrm>
            <a:off x="3665538" y="2589213"/>
            <a:ext cx="4125912" cy="3246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850" name="Rectangle 10">
            <a:extLst>
              <a:ext uri="{FF2B5EF4-FFF2-40B4-BE49-F238E27FC236}">
                <a16:creationId xmlns:a16="http://schemas.microsoft.com/office/drawing/2014/main" id="{4CD15CB5-812A-4B70-A22F-80C93D26787D}"/>
              </a:ext>
            </a:extLst>
          </p:cNvPr>
          <p:cNvSpPr>
            <a:spLocks noChangeArrowheads="1"/>
          </p:cNvSpPr>
          <p:nvPr/>
        </p:nvSpPr>
        <p:spPr bwMode="auto">
          <a:xfrm>
            <a:off x="3665538" y="2589213"/>
            <a:ext cx="4125912" cy="324643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51" name="Line 11">
            <a:extLst>
              <a:ext uri="{FF2B5EF4-FFF2-40B4-BE49-F238E27FC236}">
                <a16:creationId xmlns:a16="http://schemas.microsoft.com/office/drawing/2014/main" id="{1321984F-080F-4842-9B65-CC1DE0CC244E}"/>
              </a:ext>
            </a:extLst>
          </p:cNvPr>
          <p:cNvSpPr>
            <a:spLocks noChangeShapeType="1"/>
          </p:cNvSpPr>
          <p:nvPr/>
        </p:nvSpPr>
        <p:spPr bwMode="auto">
          <a:xfrm>
            <a:off x="3665538" y="2589213"/>
            <a:ext cx="41259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2" name="Freeform 12">
            <a:extLst>
              <a:ext uri="{FF2B5EF4-FFF2-40B4-BE49-F238E27FC236}">
                <a16:creationId xmlns:a16="http://schemas.microsoft.com/office/drawing/2014/main" id="{C020F4F8-C515-428E-BFAB-1A309F6DFE59}"/>
              </a:ext>
            </a:extLst>
          </p:cNvPr>
          <p:cNvSpPr>
            <a:spLocks/>
          </p:cNvSpPr>
          <p:nvPr/>
        </p:nvSpPr>
        <p:spPr bwMode="auto">
          <a:xfrm>
            <a:off x="3665538" y="2589213"/>
            <a:ext cx="4125912" cy="324643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53" name="Line 13">
            <a:extLst>
              <a:ext uri="{FF2B5EF4-FFF2-40B4-BE49-F238E27FC236}">
                <a16:creationId xmlns:a16="http://schemas.microsoft.com/office/drawing/2014/main" id="{8EE3BF02-01C4-4BC6-AAE8-DB3B4304E073}"/>
              </a:ext>
            </a:extLst>
          </p:cNvPr>
          <p:cNvSpPr>
            <a:spLocks noChangeShapeType="1"/>
          </p:cNvSpPr>
          <p:nvPr/>
        </p:nvSpPr>
        <p:spPr bwMode="auto">
          <a:xfrm flipV="1">
            <a:off x="3665538" y="2589213"/>
            <a:ext cx="1587" cy="32464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4" name="Line 14">
            <a:extLst>
              <a:ext uri="{FF2B5EF4-FFF2-40B4-BE49-F238E27FC236}">
                <a16:creationId xmlns:a16="http://schemas.microsoft.com/office/drawing/2014/main" id="{0E697BA4-07DF-495C-9FED-5D9B9E6C8AC0}"/>
              </a:ext>
            </a:extLst>
          </p:cNvPr>
          <p:cNvSpPr>
            <a:spLocks noChangeShapeType="1"/>
          </p:cNvSpPr>
          <p:nvPr/>
        </p:nvSpPr>
        <p:spPr bwMode="auto">
          <a:xfrm>
            <a:off x="3665538" y="5835650"/>
            <a:ext cx="41259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6" name="Line 16">
            <a:extLst>
              <a:ext uri="{FF2B5EF4-FFF2-40B4-BE49-F238E27FC236}">
                <a16:creationId xmlns:a16="http://schemas.microsoft.com/office/drawing/2014/main" id="{0256E985-9265-4BFB-94DD-8A753B563054}"/>
              </a:ext>
            </a:extLst>
          </p:cNvPr>
          <p:cNvSpPr>
            <a:spLocks noChangeShapeType="1"/>
          </p:cNvSpPr>
          <p:nvPr/>
        </p:nvSpPr>
        <p:spPr bwMode="auto">
          <a:xfrm flipV="1">
            <a:off x="3665538"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7" name="Line 17">
            <a:extLst>
              <a:ext uri="{FF2B5EF4-FFF2-40B4-BE49-F238E27FC236}">
                <a16:creationId xmlns:a16="http://schemas.microsoft.com/office/drawing/2014/main" id="{B24EA394-717B-441C-AD49-0A03EB6039D4}"/>
              </a:ext>
            </a:extLst>
          </p:cNvPr>
          <p:cNvSpPr>
            <a:spLocks noChangeShapeType="1"/>
          </p:cNvSpPr>
          <p:nvPr/>
        </p:nvSpPr>
        <p:spPr bwMode="auto">
          <a:xfrm>
            <a:off x="3665538"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8" name="Rectangle 18">
            <a:extLst>
              <a:ext uri="{FF2B5EF4-FFF2-40B4-BE49-F238E27FC236}">
                <a16:creationId xmlns:a16="http://schemas.microsoft.com/office/drawing/2014/main" id="{6913A7F8-7723-4FDD-A5F6-A3AF0E916885}"/>
              </a:ext>
            </a:extLst>
          </p:cNvPr>
          <p:cNvSpPr>
            <a:spLocks noChangeArrowheads="1"/>
          </p:cNvSpPr>
          <p:nvPr/>
        </p:nvSpPr>
        <p:spPr bwMode="auto">
          <a:xfrm>
            <a:off x="3560763" y="5864225"/>
            <a:ext cx="1825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a:p>
        </p:txBody>
      </p:sp>
      <p:sp>
        <p:nvSpPr>
          <p:cNvPr id="35859" name="Line 19">
            <a:extLst>
              <a:ext uri="{FF2B5EF4-FFF2-40B4-BE49-F238E27FC236}">
                <a16:creationId xmlns:a16="http://schemas.microsoft.com/office/drawing/2014/main" id="{436B1F5C-A460-4D7E-81B5-52C653B97363}"/>
              </a:ext>
            </a:extLst>
          </p:cNvPr>
          <p:cNvSpPr>
            <a:spLocks noChangeShapeType="1"/>
          </p:cNvSpPr>
          <p:nvPr/>
        </p:nvSpPr>
        <p:spPr bwMode="auto">
          <a:xfrm flipV="1">
            <a:off x="4075113"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0" name="Line 20">
            <a:extLst>
              <a:ext uri="{FF2B5EF4-FFF2-40B4-BE49-F238E27FC236}">
                <a16:creationId xmlns:a16="http://schemas.microsoft.com/office/drawing/2014/main" id="{5260769A-386C-4D36-B79B-C51606376B42}"/>
              </a:ext>
            </a:extLst>
          </p:cNvPr>
          <p:cNvSpPr>
            <a:spLocks noChangeShapeType="1"/>
          </p:cNvSpPr>
          <p:nvPr/>
        </p:nvSpPr>
        <p:spPr bwMode="auto">
          <a:xfrm>
            <a:off x="4075113"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1" name="Rectangle 21">
            <a:extLst>
              <a:ext uri="{FF2B5EF4-FFF2-40B4-BE49-F238E27FC236}">
                <a16:creationId xmlns:a16="http://schemas.microsoft.com/office/drawing/2014/main" id="{9A720C59-A5C4-41D7-9335-DF794E3C24FF}"/>
              </a:ext>
            </a:extLst>
          </p:cNvPr>
          <p:cNvSpPr>
            <a:spLocks noChangeArrowheads="1"/>
          </p:cNvSpPr>
          <p:nvPr/>
        </p:nvSpPr>
        <p:spPr bwMode="auto">
          <a:xfrm>
            <a:off x="4008438" y="5864225"/>
            <a:ext cx="1127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a:p>
        </p:txBody>
      </p:sp>
      <p:sp>
        <p:nvSpPr>
          <p:cNvPr id="35862" name="Line 22">
            <a:extLst>
              <a:ext uri="{FF2B5EF4-FFF2-40B4-BE49-F238E27FC236}">
                <a16:creationId xmlns:a16="http://schemas.microsoft.com/office/drawing/2014/main" id="{4D24F905-8E63-4B97-A6A1-6AAB51BBFF9E}"/>
              </a:ext>
            </a:extLst>
          </p:cNvPr>
          <p:cNvSpPr>
            <a:spLocks noChangeShapeType="1"/>
          </p:cNvSpPr>
          <p:nvPr/>
        </p:nvSpPr>
        <p:spPr bwMode="auto">
          <a:xfrm flipV="1">
            <a:off x="4483100"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3" name="Line 23">
            <a:extLst>
              <a:ext uri="{FF2B5EF4-FFF2-40B4-BE49-F238E27FC236}">
                <a16:creationId xmlns:a16="http://schemas.microsoft.com/office/drawing/2014/main" id="{7C11F3D9-5326-4BB9-846C-44BD5CE3D6E5}"/>
              </a:ext>
            </a:extLst>
          </p:cNvPr>
          <p:cNvSpPr>
            <a:spLocks noChangeShapeType="1"/>
          </p:cNvSpPr>
          <p:nvPr/>
        </p:nvSpPr>
        <p:spPr bwMode="auto">
          <a:xfrm>
            <a:off x="4483100"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4" name="Rectangle 24">
            <a:extLst>
              <a:ext uri="{FF2B5EF4-FFF2-40B4-BE49-F238E27FC236}">
                <a16:creationId xmlns:a16="http://schemas.microsoft.com/office/drawing/2014/main" id="{8D66CD34-7BCD-42C6-B172-7336396B2572}"/>
              </a:ext>
            </a:extLst>
          </p:cNvPr>
          <p:cNvSpPr>
            <a:spLocks noChangeArrowheads="1"/>
          </p:cNvSpPr>
          <p:nvPr/>
        </p:nvSpPr>
        <p:spPr bwMode="auto">
          <a:xfrm>
            <a:off x="4416425" y="5864225"/>
            <a:ext cx="1127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a:p>
        </p:txBody>
      </p:sp>
      <p:sp>
        <p:nvSpPr>
          <p:cNvPr id="35865" name="Line 25">
            <a:extLst>
              <a:ext uri="{FF2B5EF4-FFF2-40B4-BE49-F238E27FC236}">
                <a16:creationId xmlns:a16="http://schemas.microsoft.com/office/drawing/2014/main" id="{B7F826E1-5B4F-4423-AC5F-7651B8334578}"/>
              </a:ext>
            </a:extLst>
          </p:cNvPr>
          <p:cNvSpPr>
            <a:spLocks noChangeShapeType="1"/>
          </p:cNvSpPr>
          <p:nvPr/>
        </p:nvSpPr>
        <p:spPr bwMode="auto">
          <a:xfrm flipV="1">
            <a:off x="4900613"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6" name="Line 26">
            <a:extLst>
              <a:ext uri="{FF2B5EF4-FFF2-40B4-BE49-F238E27FC236}">
                <a16:creationId xmlns:a16="http://schemas.microsoft.com/office/drawing/2014/main" id="{9166B214-D4D9-41E5-BBC0-D0299D583D46}"/>
              </a:ext>
            </a:extLst>
          </p:cNvPr>
          <p:cNvSpPr>
            <a:spLocks noChangeShapeType="1"/>
          </p:cNvSpPr>
          <p:nvPr/>
        </p:nvSpPr>
        <p:spPr bwMode="auto">
          <a:xfrm>
            <a:off x="4900613"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7" name="Rectangle 27">
            <a:extLst>
              <a:ext uri="{FF2B5EF4-FFF2-40B4-BE49-F238E27FC236}">
                <a16:creationId xmlns:a16="http://schemas.microsoft.com/office/drawing/2014/main" id="{621FBD2C-EC4E-4BB3-A6D9-671AA65E3E38}"/>
              </a:ext>
            </a:extLst>
          </p:cNvPr>
          <p:cNvSpPr>
            <a:spLocks noChangeArrowheads="1"/>
          </p:cNvSpPr>
          <p:nvPr/>
        </p:nvSpPr>
        <p:spPr bwMode="auto">
          <a:xfrm>
            <a:off x="4835525" y="5864225"/>
            <a:ext cx="1127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a:p>
        </p:txBody>
      </p:sp>
      <p:sp>
        <p:nvSpPr>
          <p:cNvPr id="35868" name="Line 28">
            <a:extLst>
              <a:ext uri="{FF2B5EF4-FFF2-40B4-BE49-F238E27FC236}">
                <a16:creationId xmlns:a16="http://schemas.microsoft.com/office/drawing/2014/main" id="{D224C0FF-AD07-43E8-9637-55F87215F40E}"/>
              </a:ext>
            </a:extLst>
          </p:cNvPr>
          <p:cNvSpPr>
            <a:spLocks noChangeShapeType="1"/>
          </p:cNvSpPr>
          <p:nvPr/>
        </p:nvSpPr>
        <p:spPr bwMode="auto">
          <a:xfrm flipV="1">
            <a:off x="5310188"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9" name="Line 29">
            <a:extLst>
              <a:ext uri="{FF2B5EF4-FFF2-40B4-BE49-F238E27FC236}">
                <a16:creationId xmlns:a16="http://schemas.microsoft.com/office/drawing/2014/main" id="{6995CF68-FB45-4387-8709-C86D058F93D9}"/>
              </a:ext>
            </a:extLst>
          </p:cNvPr>
          <p:cNvSpPr>
            <a:spLocks noChangeShapeType="1"/>
          </p:cNvSpPr>
          <p:nvPr/>
        </p:nvSpPr>
        <p:spPr bwMode="auto">
          <a:xfrm>
            <a:off x="5310188"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0" name="Rectangle 30">
            <a:extLst>
              <a:ext uri="{FF2B5EF4-FFF2-40B4-BE49-F238E27FC236}">
                <a16:creationId xmlns:a16="http://schemas.microsoft.com/office/drawing/2014/main" id="{82AB162B-92AD-44EB-B8BA-434F58293FDE}"/>
              </a:ext>
            </a:extLst>
          </p:cNvPr>
          <p:cNvSpPr>
            <a:spLocks noChangeArrowheads="1"/>
          </p:cNvSpPr>
          <p:nvPr/>
        </p:nvSpPr>
        <p:spPr bwMode="auto">
          <a:xfrm>
            <a:off x="5243513" y="5864225"/>
            <a:ext cx="1127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35871" name="Line 31">
            <a:extLst>
              <a:ext uri="{FF2B5EF4-FFF2-40B4-BE49-F238E27FC236}">
                <a16:creationId xmlns:a16="http://schemas.microsoft.com/office/drawing/2014/main" id="{4E6C0252-8602-493B-BA94-302CF58A6DDC}"/>
              </a:ext>
            </a:extLst>
          </p:cNvPr>
          <p:cNvSpPr>
            <a:spLocks noChangeShapeType="1"/>
          </p:cNvSpPr>
          <p:nvPr/>
        </p:nvSpPr>
        <p:spPr bwMode="auto">
          <a:xfrm flipV="1">
            <a:off x="5727700"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2" name="Line 32">
            <a:extLst>
              <a:ext uri="{FF2B5EF4-FFF2-40B4-BE49-F238E27FC236}">
                <a16:creationId xmlns:a16="http://schemas.microsoft.com/office/drawing/2014/main" id="{4E75C7F0-2178-4B0C-838E-604E73B8CA50}"/>
              </a:ext>
            </a:extLst>
          </p:cNvPr>
          <p:cNvSpPr>
            <a:spLocks noChangeShapeType="1"/>
          </p:cNvSpPr>
          <p:nvPr/>
        </p:nvSpPr>
        <p:spPr bwMode="auto">
          <a:xfrm>
            <a:off x="5727700"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3" name="Rectangle 33">
            <a:extLst>
              <a:ext uri="{FF2B5EF4-FFF2-40B4-BE49-F238E27FC236}">
                <a16:creationId xmlns:a16="http://schemas.microsoft.com/office/drawing/2014/main" id="{C597A8FA-06EF-4015-9028-E7F30D4053B4}"/>
              </a:ext>
            </a:extLst>
          </p:cNvPr>
          <p:cNvSpPr>
            <a:spLocks noChangeArrowheads="1"/>
          </p:cNvSpPr>
          <p:nvPr/>
        </p:nvSpPr>
        <p:spPr bwMode="auto">
          <a:xfrm>
            <a:off x="5699125" y="58642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35874" name="Line 34">
            <a:extLst>
              <a:ext uri="{FF2B5EF4-FFF2-40B4-BE49-F238E27FC236}">
                <a16:creationId xmlns:a16="http://schemas.microsoft.com/office/drawing/2014/main" id="{AFA517C2-BD6A-4249-91FB-242D641AA26D}"/>
              </a:ext>
            </a:extLst>
          </p:cNvPr>
          <p:cNvSpPr>
            <a:spLocks noChangeShapeType="1"/>
          </p:cNvSpPr>
          <p:nvPr/>
        </p:nvSpPr>
        <p:spPr bwMode="auto">
          <a:xfrm flipV="1">
            <a:off x="6137275"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5" name="Line 35">
            <a:extLst>
              <a:ext uri="{FF2B5EF4-FFF2-40B4-BE49-F238E27FC236}">
                <a16:creationId xmlns:a16="http://schemas.microsoft.com/office/drawing/2014/main" id="{9664D11A-0DA1-4BF4-9ABF-639AB029CE3C}"/>
              </a:ext>
            </a:extLst>
          </p:cNvPr>
          <p:cNvSpPr>
            <a:spLocks noChangeShapeType="1"/>
          </p:cNvSpPr>
          <p:nvPr/>
        </p:nvSpPr>
        <p:spPr bwMode="auto">
          <a:xfrm>
            <a:off x="6137275"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6" name="Rectangle 36">
            <a:extLst>
              <a:ext uri="{FF2B5EF4-FFF2-40B4-BE49-F238E27FC236}">
                <a16:creationId xmlns:a16="http://schemas.microsoft.com/office/drawing/2014/main" id="{7B23FFE5-A64A-4E5C-9949-EDC157A17469}"/>
              </a:ext>
            </a:extLst>
          </p:cNvPr>
          <p:cNvSpPr>
            <a:spLocks noChangeArrowheads="1"/>
          </p:cNvSpPr>
          <p:nvPr/>
        </p:nvSpPr>
        <p:spPr bwMode="auto">
          <a:xfrm>
            <a:off x="6108700" y="58642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35877" name="Line 37">
            <a:extLst>
              <a:ext uri="{FF2B5EF4-FFF2-40B4-BE49-F238E27FC236}">
                <a16:creationId xmlns:a16="http://schemas.microsoft.com/office/drawing/2014/main" id="{0154B100-BAAC-4EC2-8569-AECD064CDFCF}"/>
              </a:ext>
            </a:extLst>
          </p:cNvPr>
          <p:cNvSpPr>
            <a:spLocks noChangeShapeType="1"/>
          </p:cNvSpPr>
          <p:nvPr/>
        </p:nvSpPr>
        <p:spPr bwMode="auto">
          <a:xfrm flipV="1">
            <a:off x="6545263"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8" name="Line 38">
            <a:extLst>
              <a:ext uri="{FF2B5EF4-FFF2-40B4-BE49-F238E27FC236}">
                <a16:creationId xmlns:a16="http://schemas.microsoft.com/office/drawing/2014/main" id="{BEE44E56-6C30-4E1E-A222-00450B724015}"/>
              </a:ext>
            </a:extLst>
          </p:cNvPr>
          <p:cNvSpPr>
            <a:spLocks noChangeShapeType="1"/>
          </p:cNvSpPr>
          <p:nvPr/>
        </p:nvSpPr>
        <p:spPr bwMode="auto">
          <a:xfrm>
            <a:off x="6545263"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9" name="Rectangle 39">
            <a:extLst>
              <a:ext uri="{FF2B5EF4-FFF2-40B4-BE49-F238E27FC236}">
                <a16:creationId xmlns:a16="http://schemas.microsoft.com/office/drawing/2014/main" id="{0B1EA6AA-0568-4704-833E-9517CAE60632}"/>
              </a:ext>
            </a:extLst>
          </p:cNvPr>
          <p:cNvSpPr>
            <a:spLocks noChangeArrowheads="1"/>
          </p:cNvSpPr>
          <p:nvPr/>
        </p:nvSpPr>
        <p:spPr bwMode="auto">
          <a:xfrm>
            <a:off x="6516688" y="58642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a:p>
        </p:txBody>
      </p:sp>
      <p:sp>
        <p:nvSpPr>
          <p:cNvPr id="35880" name="Line 40">
            <a:extLst>
              <a:ext uri="{FF2B5EF4-FFF2-40B4-BE49-F238E27FC236}">
                <a16:creationId xmlns:a16="http://schemas.microsoft.com/office/drawing/2014/main" id="{A0AE8FC8-4D51-4615-AEEA-8AFDB1CC0745}"/>
              </a:ext>
            </a:extLst>
          </p:cNvPr>
          <p:cNvSpPr>
            <a:spLocks noChangeShapeType="1"/>
          </p:cNvSpPr>
          <p:nvPr/>
        </p:nvSpPr>
        <p:spPr bwMode="auto">
          <a:xfrm flipV="1">
            <a:off x="6964363"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1" name="Line 41">
            <a:extLst>
              <a:ext uri="{FF2B5EF4-FFF2-40B4-BE49-F238E27FC236}">
                <a16:creationId xmlns:a16="http://schemas.microsoft.com/office/drawing/2014/main" id="{7C2800D2-B598-445F-A3C9-F689B7ABE996}"/>
              </a:ext>
            </a:extLst>
          </p:cNvPr>
          <p:cNvSpPr>
            <a:spLocks noChangeShapeType="1"/>
          </p:cNvSpPr>
          <p:nvPr/>
        </p:nvSpPr>
        <p:spPr bwMode="auto">
          <a:xfrm>
            <a:off x="6964363"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2" name="Rectangle 42">
            <a:extLst>
              <a:ext uri="{FF2B5EF4-FFF2-40B4-BE49-F238E27FC236}">
                <a16:creationId xmlns:a16="http://schemas.microsoft.com/office/drawing/2014/main" id="{29A53807-90CC-4C58-B79F-1E0B9CC099B7}"/>
              </a:ext>
            </a:extLst>
          </p:cNvPr>
          <p:cNvSpPr>
            <a:spLocks noChangeArrowheads="1"/>
          </p:cNvSpPr>
          <p:nvPr/>
        </p:nvSpPr>
        <p:spPr bwMode="auto">
          <a:xfrm>
            <a:off x="6935788" y="58642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a:p>
        </p:txBody>
      </p:sp>
      <p:sp>
        <p:nvSpPr>
          <p:cNvPr id="35883" name="Line 43">
            <a:extLst>
              <a:ext uri="{FF2B5EF4-FFF2-40B4-BE49-F238E27FC236}">
                <a16:creationId xmlns:a16="http://schemas.microsoft.com/office/drawing/2014/main" id="{37548B32-1894-44D4-A0F5-3A0F8FA00027}"/>
              </a:ext>
            </a:extLst>
          </p:cNvPr>
          <p:cNvSpPr>
            <a:spLocks noChangeShapeType="1"/>
          </p:cNvSpPr>
          <p:nvPr/>
        </p:nvSpPr>
        <p:spPr bwMode="auto">
          <a:xfrm flipV="1">
            <a:off x="7372350"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4" name="Line 44">
            <a:extLst>
              <a:ext uri="{FF2B5EF4-FFF2-40B4-BE49-F238E27FC236}">
                <a16:creationId xmlns:a16="http://schemas.microsoft.com/office/drawing/2014/main" id="{A6DBA8A0-D343-46FF-A580-844E0F12E77F}"/>
              </a:ext>
            </a:extLst>
          </p:cNvPr>
          <p:cNvSpPr>
            <a:spLocks noChangeShapeType="1"/>
          </p:cNvSpPr>
          <p:nvPr/>
        </p:nvSpPr>
        <p:spPr bwMode="auto">
          <a:xfrm>
            <a:off x="7372350"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5" name="Rectangle 45">
            <a:extLst>
              <a:ext uri="{FF2B5EF4-FFF2-40B4-BE49-F238E27FC236}">
                <a16:creationId xmlns:a16="http://schemas.microsoft.com/office/drawing/2014/main" id="{75AE79A0-F5A6-41FE-9F65-8E5CDCC38C07}"/>
              </a:ext>
            </a:extLst>
          </p:cNvPr>
          <p:cNvSpPr>
            <a:spLocks noChangeArrowheads="1"/>
          </p:cNvSpPr>
          <p:nvPr/>
        </p:nvSpPr>
        <p:spPr bwMode="auto">
          <a:xfrm>
            <a:off x="7343775" y="58642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a:p>
        </p:txBody>
      </p:sp>
      <p:sp>
        <p:nvSpPr>
          <p:cNvPr id="35886" name="Line 46">
            <a:extLst>
              <a:ext uri="{FF2B5EF4-FFF2-40B4-BE49-F238E27FC236}">
                <a16:creationId xmlns:a16="http://schemas.microsoft.com/office/drawing/2014/main" id="{D882F042-E991-41BB-9DAA-8028940D5D28}"/>
              </a:ext>
            </a:extLst>
          </p:cNvPr>
          <p:cNvSpPr>
            <a:spLocks noChangeShapeType="1"/>
          </p:cNvSpPr>
          <p:nvPr/>
        </p:nvSpPr>
        <p:spPr bwMode="auto">
          <a:xfrm flipV="1">
            <a:off x="7791450"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7" name="Line 47">
            <a:extLst>
              <a:ext uri="{FF2B5EF4-FFF2-40B4-BE49-F238E27FC236}">
                <a16:creationId xmlns:a16="http://schemas.microsoft.com/office/drawing/2014/main" id="{1EBFDC13-986F-4E70-8472-1A35CDC4C338}"/>
              </a:ext>
            </a:extLst>
          </p:cNvPr>
          <p:cNvSpPr>
            <a:spLocks noChangeShapeType="1"/>
          </p:cNvSpPr>
          <p:nvPr/>
        </p:nvSpPr>
        <p:spPr bwMode="auto">
          <a:xfrm>
            <a:off x="7791450"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8" name="Rectangle 48">
            <a:extLst>
              <a:ext uri="{FF2B5EF4-FFF2-40B4-BE49-F238E27FC236}">
                <a16:creationId xmlns:a16="http://schemas.microsoft.com/office/drawing/2014/main" id="{C71B86DA-D86E-4E6A-9B67-6000A3B825A8}"/>
              </a:ext>
            </a:extLst>
          </p:cNvPr>
          <p:cNvSpPr>
            <a:spLocks noChangeArrowheads="1"/>
          </p:cNvSpPr>
          <p:nvPr/>
        </p:nvSpPr>
        <p:spPr bwMode="auto">
          <a:xfrm>
            <a:off x="7724775" y="586422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a:p>
        </p:txBody>
      </p:sp>
      <p:sp>
        <p:nvSpPr>
          <p:cNvPr id="35889" name="Line 49">
            <a:extLst>
              <a:ext uri="{FF2B5EF4-FFF2-40B4-BE49-F238E27FC236}">
                <a16:creationId xmlns:a16="http://schemas.microsoft.com/office/drawing/2014/main" id="{305E135B-198D-43BC-9BB6-001423806518}"/>
              </a:ext>
            </a:extLst>
          </p:cNvPr>
          <p:cNvSpPr>
            <a:spLocks noChangeShapeType="1"/>
          </p:cNvSpPr>
          <p:nvPr/>
        </p:nvSpPr>
        <p:spPr bwMode="auto">
          <a:xfrm>
            <a:off x="3665538" y="58356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0" name="Line 50">
            <a:extLst>
              <a:ext uri="{FF2B5EF4-FFF2-40B4-BE49-F238E27FC236}">
                <a16:creationId xmlns:a16="http://schemas.microsoft.com/office/drawing/2014/main" id="{A706C371-4BBE-4564-8A7C-F0C14032490D}"/>
              </a:ext>
            </a:extLst>
          </p:cNvPr>
          <p:cNvSpPr>
            <a:spLocks noChangeShapeType="1"/>
          </p:cNvSpPr>
          <p:nvPr/>
        </p:nvSpPr>
        <p:spPr bwMode="auto">
          <a:xfrm flipH="1">
            <a:off x="7743825" y="58356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1" name="Rectangle 51">
            <a:extLst>
              <a:ext uri="{FF2B5EF4-FFF2-40B4-BE49-F238E27FC236}">
                <a16:creationId xmlns:a16="http://schemas.microsoft.com/office/drawing/2014/main" id="{9649D286-9985-4A9E-B808-C353B9B1345B}"/>
              </a:ext>
            </a:extLst>
          </p:cNvPr>
          <p:cNvSpPr>
            <a:spLocks noChangeArrowheads="1"/>
          </p:cNvSpPr>
          <p:nvPr/>
        </p:nvSpPr>
        <p:spPr bwMode="auto">
          <a:xfrm>
            <a:off x="3560763" y="57594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35892" name="Line 52">
            <a:extLst>
              <a:ext uri="{FF2B5EF4-FFF2-40B4-BE49-F238E27FC236}">
                <a16:creationId xmlns:a16="http://schemas.microsoft.com/office/drawing/2014/main" id="{E257D22C-EBEC-4D35-824F-6DBBFE72D78B}"/>
              </a:ext>
            </a:extLst>
          </p:cNvPr>
          <p:cNvSpPr>
            <a:spLocks noChangeShapeType="1"/>
          </p:cNvSpPr>
          <p:nvPr/>
        </p:nvSpPr>
        <p:spPr bwMode="auto">
          <a:xfrm>
            <a:off x="3665538" y="55038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3" name="Line 53">
            <a:extLst>
              <a:ext uri="{FF2B5EF4-FFF2-40B4-BE49-F238E27FC236}">
                <a16:creationId xmlns:a16="http://schemas.microsoft.com/office/drawing/2014/main" id="{D63DA046-C154-49E9-89BA-FD58280D1D95}"/>
              </a:ext>
            </a:extLst>
          </p:cNvPr>
          <p:cNvSpPr>
            <a:spLocks noChangeShapeType="1"/>
          </p:cNvSpPr>
          <p:nvPr/>
        </p:nvSpPr>
        <p:spPr bwMode="auto">
          <a:xfrm flipH="1">
            <a:off x="7743825" y="55038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4" name="Rectangle 54">
            <a:extLst>
              <a:ext uri="{FF2B5EF4-FFF2-40B4-BE49-F238E27FC236}">
                <a16:creationId xmlns:a16="http://schemas.microsoft.com/office/drawing/2014/main" id="{92534CF4-40C0-49CE-9161-DF4F3E79F325}"/>
              </a:ext>
            </a:extLst>
          </p:cNvPr>
          <p:cNvSpPr>
            <a:spLocks noChangeArrowheads="1"/>
          </p:cNvSpPr>
          <p:nvPr/>
        </p:nvSpPr>
        <p:spPr bwMode="auto">
          <a:xfrm>
            <a:off x="3455988" y="54276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a:p>
        </p:txBody>
      </p:sp>
      <p:sp>
        <p:nvSpPr>
          <p:cNvPr id="35895" name="Line 55">
            <a:extLst>
              <a:ext uri="{FF2B5EF4-FFF2-40B4-BE49-F238E27FC236}">
                <a16:creationId xmlns:a16="http://schemas.microsoft.com/office/drawing/2014/main" id="{00BE0DD1-C79D-4547-8DBA-3C83B7499B4F}"/>
              </a:ext>
            </a:extLst>
          </p:cNvPr>
          <p:cNvSpPr>
            <a:spLocks noChangeShapeType="1"/>
          </p:cNvSpPr>
          <p:nvPr/>
        </p:nvSpPr>
        <p:spPr bwMode="auto">
          <a:xfrm>
            <a:off x="3665538" y="51800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6" name="Line 56">
            <a:extLst>
              <a:ext uri="{FF2B5EF4-FFF2-40B4-BE49-F238E27FC236}">
                <a16:creationId xmlns:a16="http://schemas.microsoft.com/office/drawing/2014/main" id="{6C4EB0ED-DC14-4F23-A0D9-C558A0496CEE}"/>
              </a:ext>
            </a:extLst>
          </p:cNvPr>
          <p:cNvSpPr>
            <a:spLocks noChangeShapeType="1"/>
          </p:cNvSpPr>
          <p:nvPr/>
        </p:nvSpPr>
        <p:spPr bwMode="auto">
          <a:xfrm flipH="1">
            <a:off x="7743825" y="51800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7" name="Rectangle 57">
            <a:extLst>
              <a:ext uri="{FF2B5EF4-FFF2-40B4-BE49-F238E27FC236}">
                <a16:creationId xmlns:a16="http://schemas.microsoft.com/office/drawing/2014/main" id="{831C75FF-7205-4A78-9483-3EB1190F64EC}"/>
              </a:ext>
            </a:extLst>
          </p:cNvPr>
          <p:cNvSpPr>
            <a:spLocks noChangeArrowheads="1"/>
          </p:cNvSpPr>
          <p:nvPr/>
        </p:nvSpPr>
        <p:spPr bwMode="auto">
          <a:xfrm>
            <a:off x="3455988" y="51054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a:p>
        </p:txBody>
      </p:sp>
      <p:sp>
        <p:nvSpPr>
          <p:cNvPr id="35898" name="Line 58">
            <a:extLst>
              <a:ext uri="{FF2B5EF4-FFF2-40B4-BE49-F238E27FC236}">
                <a16:creationId xmlns:a16="http://schemas.microsoft.com/office/drawing/2014/main" id="{BA39524C-BED8-4F3B-86C1-C12D217679F4}"/>
              </a:ext>
            </a:extLst>
          </p:cNvPr>
          <p:cNvSpPr>
            <a:spLocks noChangeShapeType="1"/>
          </p:cNvSpPr>
          <p:nvPr/>
        </p:nvSpPr>
        <p:spPr bwMode="auto">
          <a:xfrm>
            <a:off x="3665538" y="48577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9" name="Line 59">
            <a:extLst>
              <a:ext uri="{FF2B5EF4-FFF2-40B4-BE49-F238E27FC236}">
                <a16:creationId xmlns:a16="http://schemas.microsoft.com/office/drawing/2014/main" id="{2944EAD9-D39E-434A-AF59-61A8FBA370B3}"/>
              </a:ext>
            </a:extLst>
          </p:cNvPr>
          <p:cNvSpPr>
            <a:spLocks noChangeShapeType="1"/>
          </p:cNvSpPr>
          <p:nvPr/>
        </p:nvSpPr>
        <p:spPr bwMode="auto">
          <a:xfrm flipH="1">
            <a:off x="7743825" y="48577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0" name="Rectangle 60">
            <a:extLst>
              <a:ext uri="{FF2B5EF4-FFF2-40B4-BE49-F238E27FC236}">
                <a16:creationId xmlns:a16="http://schemas.microsoft.com/office/drawing/2014/main" id="{158558F9-78DC-4299-B084-3C206F4D19EF}"/>
              </a:ext>
            </a:extLst>
          </p:cNvPr>
          <p:cNvSpPr>
            <a:spLocks noChangeArrowheads="1"/>
          </p:cNvSpPr>
          <p:nvPr/>
        </p:nvSpPr>
        <p:spPr bwMode="auto">
          <a:xfrm>
            <a:off x="3455988" y="47815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a:p>
        </p:txBody>
      </p:sp>
      <p:sp>
        <p:nvSpPr>
          <p:cNvPr id="35901" name="Line 61">
            <a:extLst>
              <a:ext uri="{FF2B5EF4-FFF2-40B4-BE49-F238E27FC236}">
                <a16:creationId xmlns:a16="http://schemas.microsoft.com/office/drawing/2014/main" id="{4AD2C730-7CAC-4F65-A5BA-151803232CDD}"/>
              </a:ext>
            </a:extLst>
          </p:cNvPr>
          <p:cNvSpPr>
            <a:spLocks noChangeShapeType="1"/>
          </p:cNvSpPr>
          <p:nvPr/>
        </p:nvSpPr>
        <p:spPr bwMode="auto">
          <a:xfrm>
            <a:off x="3665538" y="45354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2" name="Line 62">
            <a:extLst>
              <a:ext uri="{FF2B5EF4-FFF2-40B4-BE49-F238E27FC236}">
                <a16:creationId xmlns:a16="http://schemas.microsoft.com/office/drawing/2014/main" id="{1BACD92C-D0E6-4C38-8F3A-BC1A812CD7C8}"/>
              </a:ext>
            </a:extLst>
          </p:cNvPr>
          <p:cNvSpPr>
            <a:spLocks noChangeShapeType="1"/>
          </p:cNvSpPr>
          <p:nvPr/>
        </p:nvSpPr>
        <p:spPr bwMode="auto">
          <a:xfrm flipH="1">
            <a:off x="7743825" y="45354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3" name="Rectangle 63">
            <a:extLst>
              <a:ext uri="{FF2B5EF4-FFF2-40B4-BE49-F238E27FC236}">
                <a16:creationId xmlns:a16="http://schemas.microsoft.com/office/drawing/2014/main" id="{2A8A0E6B-1362-4371-B47D-501CB121B1B9}"/>
              </a:ext>
            </a:extLst>
          </p:cNvPr>
          <p:cNvSpPr>
            <a:spLocks noChangeArrowheads="1"/>
          </p:cNvSpPr>
          <p:nvPr/>
        </p:nvSpPr>
        <p:spPr bwMode="auto">
          <a:xfrm>
            <a:off x="3455988" y="44592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0.8</a:t>
            </a:r>
            <a:endParaRPr lang="en-US" altLang="en-US"/>
          </a:p>
        </p:txBody>
      </p:sp>
      <p:sp>
        <p:nvSpPr>
          <p:cNvPr id="35904" name="Line 64">
            <a:extLst>
              <a:ext uri="{FF2B5EF4-FFF2-40B4-BE49-F238E27FC236}">
                <a16:creationId xmlns:a16="http://schemas.microsoft.com/office/drawing/2014/main" id="{272F7D78-862D-4691-AB67-D247683BDAF6}"/>
              </a:ext>
            </a:extLst>
          </p:cNvPr>
          <p:cNvSpPr>
            <a:spLocks noChangeShapeType="1"/>
          </p:cNvSpPr>
          <p:nvPr/>
        </p:nvSpPr>
        <p:spPr bwMode="auto">
          <a:xfrm>
            <a:off x="3665538" y="42132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5" name="Line 65">
            <a:extLst>
              <a:ext uri="{FF2B5EF4-FFF2-40B4-BE49-F238E27FC236}">
                <a16:creationId xmlns:a16="http://schemas.microsoft.com/office/drawing/2014/main" id="{982E3462-59C1-45FE-9FE6-A0DDAD22E63D}"/>
              </a:ext>
            </a:extLst>
          </p:cNvPr>
          <p:cNvSpPr>
            <a:spLocks noChangeShapeType="1"/>
          </p:cNvSpPr>
          <p:nvPr/>
        </p:nvSpPr>
        <p:spPr bwMode="auto">
          <a:xfrm flipH="1">
            <a:off x="7743825" y="42132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6" name="Rectangle 66">
            <a:extLst>
              <a:ext uri="{FF2B5EF4-FFF2-40B4-BE49-F238E27FC236}">
                <a16:creationId xmlns:a16="http://schemas.microsoft.com/office/drawing/2014/main" id="{439E088E-97A5-434B-9FE1-5B452F661401}"/>
              </a:ext>
            </a:extLst>
          </p:cNvPr>
          <p:cNvSpPr>
            <a:spLocks noChangeArrowheads="1"/>
          </p:cNvSpPr>
          <p:nvPr/>
        </p:nvSpPr>
        <p:spPr bwMode="auto">
          <a:xfrm>
            <a:off x="3560763" y="41370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a:p>
        </p:txBody>
      </p:sp>
      <p:sp>
        <p:nvSpPr>
          <p:cNvPr id="35907" name="Line 67">
            <a:extLst>
              <a:ext uri="{FF2B5EF4-FFF2-40B4-BE49-F238E27FC236}">
                <a16:creationId xmlns:a16="http://schemas.microsoft.com/office/drawing/2014/main" id="{2B9CC9B8-A63B-4AD4-9D8C-A6117A29EB9D}"/>
              </a:ext>
            </a:extLst>
          </p:cNvPr>
          <p:cNvSpPr>
            <a:spLocks noChangeShapeType="1"/>
          </p:cNvSpPr>
          <p:nvPr/>
        </p:nvSpPr>
        <p:spPr bwMode="auto">
          <a:xfrm>
            <a:off x="3665538" y="38798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8" name="Line 68">
            <a:extLst>
              <a:ext uri="{FF2B5EF4-FFF2-40B4-BE49-F238E27FC236}">
                <a16:creationId xmlns:a16="http://schemas.microsoft.com/office/drawing/2014/main" id="{455186F5-581B-490C-8E45-47A88FFB0BBE}"/>
              </a:ext>
            </a:extLst>
          </p:cNvPr>
          <p:cNvSpPr>
            <a:spLocks noChangeShapeType="1"/>
          </p:cNvSpPr>
          <p:nvPr/>
        </p:nvSpPr>
        <p:spPr bwMode="auto">
          <a:xfrm flipH="1">
            <a:off x="7743825" y="38798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9" name="Rectangle 69">
            <a:extLst>
              <a:ext uri="{FF2B5EF4-FFF2-40B4-BE49-F238E27FC236}">
                <a16:creationId xmlns:a16="http://schemas.microsoft.com/office/drawing/2014/main" id="{34270F71-D275-4B28-8373-29DBFF9F338A}"/>
              </a:ext>
            </a:extLst>
          </p:cNvPr>
          <p:cNvSpPr>
            <a:spLocks noChangeArrowheads="1"/>
          </p:cNvSpPr>
          <p:nvPr/>
        </p:nvSpPr>
        <p:spPr bwMode="auto">
          <a:xfrm>
            <a:off x="3455988" y="38052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a:t>
            </a:r>
            <a:endParaRPr lang="en-US" altLang="en-US"/>
          </a:p>
        </p:txBody>
      </p:sp>
      <p:sp>
        <p:nvSpPr>
          <p:cNvPr id="35910" name="Line 70">
            <a:extLst>
              <a:ext uri="{FF2B5EF4-FFF2-40B4-BE49-F238E27FC236}">
                <a16:creationId xmlns:a16="http://schemas.microsoft.com/office/drawing/2014/main" id="{86425D3B-61C7-4B76-B7F7-F54A96CFB672}"/>
              </a:ext>
            </a:extLst>
          </p:cNvPr>
          <p:cNvSpPr>
            <a:spLocks noChangeShapeType="1"/>
          </p:cNvSpPr>
          <p:nvPr/>
        </p:nvSpPr>
        <p:spPr bwMode="auto">
          <a:xfrm>
            <a:off x="3665538" y="35575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1" name="Line 71">
            <a:extLst>
              <a:ext uri="{FF2B5EF4-FFF2-40B4-BE49-F238E27FC236}">
                <a16:creationId xmlns:a16="http://schemas.microsoft.com/office/drawing/2014/main" id="{E2D9F0FC-4837-4712-868B-33C2F9F523D7}"/>
              </a:ext>
            </a:extLst>
          </p:cNvPr>
          <p:cNvSpPr>
            <a:spLocks noChangeShapeType="1"/>
          </p:cNvSpPr>
          <p:nvPr/>
        </p:nvSpPr>
        <p:spPr bwMode="auto">
          <a:xfrm flipH="1">
            <a:off x="7743825" y="35575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2" name="Rectangle 72">
            <a:extLst>
              <a:ext uri="{FF2B5EF4-FFF2-40B4-BE49-F238E27FC236}">
                <a16:creationId xmlns:a16="http://schemas.microsoft.com/office/drawing/2014/main" id="{23951867-8949-44F6-B804-C7E40394C930}"/>
              </a:ext>
            </a:extLst>
          </p:cNvPr>
          <p:cNvSpPr>
            <a:spLocks noChangeArrowheads="1"/>
          </p:cNvSpPr>
          <p:nvPr/>
        </p:nvSpPr>
        <p:spPr bwMode="auto">
          <a:xfrm>
            <a:off x="3455988" y="34813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a:t>
            </a:r>
            <a:endParaRPr lang="en-US" altLang="en-US"/>
          </a:p>
        </p:txBody>
      </p:sp>
      <p:sp>
        <p:nvSpPr>
          <p:cNvPr id="35913" name="Line 73">
            <a:extLst>
              <a:ext uri="{FF2B5EF4-FFF2-40B4-BE49-F238E27FC236}">
                <a16:creationId xmlns:a16="http://schemas.microsoft.com/office/drawing/2014/main" id="{A0919830-C556-4A57-BAF3-0D1C5B8EBF9D}"/>
              </a:ext>
            </a:extLst>
          </p:cNvPr>
          <p:cNvSpPr>
            <a:spLocks noChangeShapeType="1"/>
          </p:cNvSpPr>
          <p:nvPr/>
        </p:nvSpPr>
        <p:spPr bwMode="auto">
          <a:xfrm>
            <a:off x="3665538" y="32353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4" name="Line 74">
            <a:extLst>
              <a:ext uri="{FF2B5EF4-FFF2-40B4-BE49-F238E27FC236}">
                <a16:creationId xmlns:a16="http://schemas.microsoft.com/office/drawing/2014/main" id="{21E72082-FCBB-4D1A-BC4D-8F7003776858}"/>
              </a:ext>
            </a:extLst>
          </p:cNvPr>
          <p:cNvSpPr>
            <a:spLocks noChangeShapeType="1"/>
          </p:cNvSpPr>
          <p:nvPr/>
        </p:nvSpPr>
        <p:spPr bwMode="auto">
          <a:xfrm flipH="1">
            <a:off x="7743825" y="32353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5" name="Rectangle 75">
            <a:extLst>
              <a:ext uri="{FF2B5EF4-FFF2-40B4-BE49-F238E27FC236}">
                <a16:creationId xmlns:a16="http://schemas.microsoft.com/office/drawing/2014/main" id="{42047F16-4F43-4791-A911-C963BD30EA5E}"/>
              </a:ext>
            </a:extLst>
          </p:cNvPr>
          <p:cNvSpPr>
            <a:spLocks noChangeArrowheads="1"/>
          </p:cNvSpPr>
          <p:nvPr/>
        </p:nvSpPr>
        <p:spPr bwMode="auto">
          <a:xfrm>
            <a:off x="3455988" y="31591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1.6</a:t>
            </a:r>
            <a:endParaRPr lang="en-US" altLang="en-US"/>
          </a:p>
        </p:txBody>
      </p:sp>
      <p:sp>
        <p:nvSpPr>
          <p:cNvPr id="35916" name="Line 76">
            <a:extLst>
              <a:ext uri="{FF2B5EF4-FFF2-40B4-BE49-F238E27FC236}">
                <a16:creationId xmlns:a16="http://schemas.microsoft.com/office/drawing/2014/main" id="{47DB2315-4385-4E46-BD4A-48D1FDAFA75B}"/>
              </a:ext>
            </a:extLst>
          </p:cNvPr>
          <p:cNvSpPr>
            <a:spLocks noChangeShapeType="1"/>
          </p:cNvSpPr>
          <p:nvPr/>
        </p:nvSpPr>
        <p:spPr bwMode="auto">
          <a:xfrm>
            <a:off x="3665538" y="29130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7" name="Line 77">
            <a:extLst>
              <a:ext uri="{FF2B5EF4-FFF2-40B4-BE49-F238E27FC236}">
                <a16:creationId xmlns:a16="http://schemas.microsoft.com/office/drawing/2014/main" id="{C6E17500-D26B-4CAF-8EA6-02970CA286F9}"/>
              </a:ext>
            </a:extLst>
          </p:cNvPr>
          <p:cNvSpPr>
            <a:spLocks noChangeShapeType="1"/>
          </p:cNvSpPr>
          <p:nvPr/>
        </p:nvSpPr>
        <p:spPr bwMode="auto">
          <a:xfrm flipH="1">
            <a:off x="7743825" y="29130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8" name="Rectangle 78">
            <a:extLst>
              <a:ext uri="{FF2B5EF4-FFF2-40B4-BE49-F238E27FC236}">
                <a16:creationId xmlns:a16="http://schemas.microsoft.com/office/drawing/2014/main" id="{405C22AB-2915-42E9-A0FC-77ED0A574D7D}"/>
              </a:ext>
            </a:extLst>
          </p:cNvPr>
          <p:cNvSpPr>
            <a:spLocks noChangeArrowheads="1"/>
          </p:cNvSpPr>
          <p:nvPr/>
        </p:nvSpPr>
        <p:spPr bwMode="auto">
          <a:xfrm>
            <a:off x="3455988" y="28368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1.8</a:t>
            </a:r>
            <a:endParaRPr lang="en-US" altLang="en-US"/>
          </a:p>
        </p:txBody>
      </p:sp>
      <p:sp>
        <p:nvSpPr>
          <p:cNvPr id="35919" name="Line 79">
            <a:extLst>
              <a:ext uri="{FF2B5EF4-FFF2-40B4-BE49-F238E27FC236}">
                <a16:creationId xmlns:a16="http://schemas.microsoft.com/office/drawing/2014/main" id="{BD7C2CFF-4337-404A-A1EB-AB22E3E24046}"/>
              </a:ext>
            </a:extLst>
          </p:cNvPr>
          <p:cNvSpPr>
            <a:spLocks noChangeShapeType="1"/>
          </p:cNvSpPr>
          <p:nvPr/>
        </p:nvSpPr>
        <p:spPr bwMode="auto">
          <a:xfrm>
            <a:off x="3665538" y="25892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20" name="Line 80">
            <a:extLst>
              <a:ext uri="{FF2B5EF4-FFF2-40B4-BE49-F238E27FC236}">
                <a16:creationId xmlns:a16="http://schemas.microsoft.com/office/drawing/2014/main" id="{4F2EDB4A-AE04-4B7F-8060-9D9B86332959}"/>
              </a:ext>
            </a:extLst>
          </p:cNvPr>
          <p:cNvSpPr>
            <a:spLocks noChangeShapeType="1"/>
          </p:cNvSpPr>
          <p:nvPr/>
        </p:nvSpPr>
        <p:spPr bwMode="auto">
          <a:xfrm flipH="1">
            <a:off x="7743825" y="25892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21" name="Rectangle 81">
            <a:extLst>
              <a:ext uri="{FF2B5EF4-FFF2-40B4-BE49-F238E27FC236}">
                <a16:creationId xmlns:a16="http://schemas.microsoft.com/office/drawing/2014/main" id="{4957B5C5-2F81-471A-872A-039318965161}"/>
              </a:ext>
            </a:extLst>
          </p:cNvPr>
          <p:cNvSpPr>
            <a:spLocks noChangeArrowheads="1"/>
          </p:cNvSpPr>
          <p:nvPr/>
        </p:nvSpPr>
        <p:spPr bwMode="auto">
          <a:xfrm>
            <a:off x="3560763" y="25130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35925" name="Freeform 85">
            <a:extLst>
              <a:ext uri="{FF2B5EF4-FFF2-40B4-BE49-F238E27FC236}">
                <a16:creationId xmlns:a16="http://schemas.microsoft.com/office/drawing/2014/main" id="{5880455E-D218-410F-B992-D68863463D47}"/>
              </a:ext>
            </a:extLst>
          </p:cNvPr>
          <p:cNvSpPr>
            <a:spLocks/>
          </p:cNvSpPr>
          <p:nvPr/>
        </p:nvSpPr>
        <p:spPr bwMode="auto">
          <a:xfrm>
            <a:off x="3665538" y="2589213"/>
            <a:ext cx="2624137" cy="3019425"/>
          </a:xfrm>
          <a:custGeom>
            <a:avLst/>
            <a:gdLst>
              <a:gd name="T0" fmla="*/ 24 w 1653"/>
              <a:gd name="T1" fmla="*/ 1902 h 1902"/>
              <a:gd name="T2" fmla="*/ 60 w 1653"/>
              <a:gd name="T3" fmla="*/ 1884 h 1902"/>
              <a:gd name="T4" fmla="*/ 102 w 1653"/>
              <a:gd name="T5" fmla="*/ 1848 h 1902"/>
              <a:gd name="T6" fmla="*/ 138 w 1653"/>
              <a:gd name="T7" fmla="*/ 1800 h 1902"/>
              <a:gd name="T8" fmla="*/ 180 w 1653"/>
              <a:gd name="T9" fmla="*/ 1752 h 1902"/>
              <a:gd name="T10" fmla="*/ 222 w 1653"/>
              <a:gd name="T11" fmla="*/ 1710 h 1902"/>
              <a:gd name="T12" fmla="*/ 258 w 1653"/>
              <a:gd name="T13" fmla="*/ 1680 h 1902"/>
              <a:gd name="T14" fmla="*/ 299 w 1653"/>
              <a:gd name="T15" fmla="*/ 1662 h 1902"/>
              <a:gd name="T16" fmla="*/ 335 w 1653"/>
              <a:gd name="T17" fmla="*/ 1662 h 1902"/>
              <a:gd name="T18" fmla="*/ 377 w 1653"/>
              <a:gd name="T19" fmla="*/ 1674 h 1902"/>
              <a:gd name="T20" fmla="*/ 413 w 1653"/>
              <a:gd name="T21" fmla="*/ 1680 h 1902"/>
              <a:gd name="T22" fmla="*/ 455 w 1653"/>
              <a:gd name="T23" fmla="*/ 1674 h 1902"/>
              <a:gd name="T24" fmla="*/ 491 w 1653"/>
              <a:gd name="T25" fmla="*/ 1632 h 1902"/>
              <a:gd name="T26" fmla="*/ 533 w 1653"/>
              <a:gd name="T27" fmla="*/ 1567 h 1902"/>
              <a:gd name="T28" fmla="*/ 569 w 1653"/>
              <a:gd name="T29" fmla="*/ 1477 h 1902"/>
              <a:gd name="T30" fmla="*/ 611 w 1653"/>
              <a:gd name="T31" fmla="*/ 1381 h 1902"/>
              <a:gd name="T32" fmla="*/ 653 w 1653"/>
              <a:gd name="T33" fmla="*/ 1292 h 1902"/>
              <a:gd name="T34" fmla="*/ 689 w 1653"/>
              <a:gd name="T35" fmla="*/ 1214 h 1902"/>
              <a:gd name="T36" fmla="*/ 731 w 1653"/>
              <a:gd name="T37" fmla="*/ 1160 h 1902"/>
              <a:gd name="T38" fmla="*/ 766 w 1653"/>
              <a:gd name="T39" fmla="*/ 1130 h 1902"/>
              <a:gd name="T40" fmla="*/ 808 w 1653"/>
              <a:gd name="T41" fmla="*/ 1118 h 1902"/>
              <a:gd name="T42" fmla="*/ 844 w 1653"/>
              <a:gd name="T43" fmla="*/ 1118 h 1902"/>
              <a:gd name="T44" fmla="*/ 886 w 1653"/>
              <a:gd name="T45" fmla="*/ 1118 h 1902"/>
              <a:gd name="T46" fmla="*/ 922 w 1653"/>
              <a:gd name="T47" fmla="*/ 1088 h 1902"/>
              <a:gd name="T48" fmla="*/ 964 w 1653"/>
              <a:gd name="T49" fmla="*/ 1023 h 1902"/>
              <a:gd name="T50" fmla="*/ 1000 w 1653"/>
              <a:gd name="T51" fmla="*/ 915 h 1902"/>
              <a:gd name="T52" fmla="*/ 1042 w 1653"/>
              <a:gd name="T53" fmla="*/ 772 h 1902"/>
              <a:gd name="T54" fmla="*/ 1084 w 1653"/>
              <a:gd name="T55" fmla="*/ 604 h 1902"/>
              <a:gd name="T56" fmla="*/ 1120 w 1653"/>
              <a:gd name="T57" fmla="*/ 437 h 1902"/>
              <a:gd name="T58" fmla="*/ 1162 w 1653"/>
              <a:gd name="T59" fmla="*/ 281 h 1902"/>
              <a:gd name="T60" fmla="*/ 1198 w 1653"/>
              <a:gd name="T61" fmla="*/ 150 h 1902"/>
              <a:gd name="T62" fmla="*/ 1240 w 1653"/>
              <a:gd name="T63" fmla="*/ 54 h 1902"/>
              <a:gd name="T64" fmla="*/ 1275 w 1653"/>
              <a:gd name="T65" fmla="*/ 6 h 1902"/>
              <a:gd name="T66" fmla="*/ 1317 w 1653"/>
              <a:gd name="T67" fmla="*/ 6 h 1902"/>
              <a:gd name="T68" fmla="*/ 1353 w 1653"/>
              <a:gd name="T69" fmla="*/ 54 h 1902"/>
              <a:gd name="T70" fmla="*/ 1395 w 1653"/>
              <a:gd name="T71" fmla="*/ 150 h 1902"/>
              <a:gd name="T72" fmla="*/ 1431 w 1653"/>
              <a:gd name="T73" fmla="*/ 281 h 1902"/>
              <a:gd name="T74" fmla="*/ 1473 w 1653"/>
              <a:gd name="T75" fmla="*/ 437 h 1902"/>
              <a:gd name="T76" fmla="*/ 1509 w 1653"/>
              <a:gd name="T77" fmla="*/ 604 h 1902"/>
              <a:gd name="T78" fmla="*/ 1551 w 1653"/>
              <a:gd name="T79" fmla="*/ 772 h 1902"/>
              <a:gd name="T80" fmla="*/ 1593 w 1653"/>
              <a:gd name="T81" fmla="*/ 915 h 1902"/>
              <a:gd name="T82" fmla="*/ 1629 w 1653"/>
              <a:gd name="T83" fmla="*/ 1023 h 19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53" h="1902">
                <a:moveTo>
                  <a:pt x="0" y="1902"/>
                </a:moveTo>
                <a:lnTo>
                  <a:pt x="12" y="1902"/>
                </a:lnTo>
                <a:lnTo>
                  <a:pt x="24" y="1902"/>
                </a:lnTo>
                <a:lnTo>
                  <a:pt x="36" y="1902"/>
                </a:lnTo>
                <a:lnTo>
                  <a:pt x="48" y="1896"/>
                </a:lnTo>
                <a:lnTo>
                  <a:pt x="60" y="1884"/>
                </a:lnTo>
                <a:lnTo>
                  <a:pt x="78" y="1878"/>
                </a:lnTo>
                <a:lnTo>
                  <a:pt x="90" y="1860"/>
                </a:lnTo>
                <a:lnTo>
                  <a:pt x="102" y="1848"/>
                </a:lnTo>
                <a:lnTo>
                  <a:pt x="114" y="1830"/>
                </a:lnTo>
                <a:lnTo>
                  <a:pt x="126" y="1818"/>
                </a:lnTo>
                <a:lnTo>
                  <a:pt x="138" y="1800"/>
                </a:lnTo>
                <a:lnTo>
                  <a:pt x="156" y="1782"/>
                </a:lnTo>
                <a:lnTo>
                  <a:pt x="168" y="1764"/>
                </a:lnTo>
                <a:lnTo>
                  <a:pt x="180" y="1752"/>
                </a:lnTo>
                <a:lnTo>
                  <a:pt x="192" y="1734"/>
                </a:lnTo>
                <a:lnTo>
                  <a:pt x="204" y="1722"/>
                </a:lnTo>
                <a:lnTo>
                  <a:pt x="222" y="1710"/>
                </a:lnTo>
                <a:lnTo>
                  <a:pt x="234" y="1698"/>
                </a:lnTo>
                <a:lnTo>
                  <a:pt x="246" y="1686"/>
                </a:lnTo>
                <a:lnTo>
                  <a:pt x="258" y="1680"/>
                </a:lnTo>
                <a:lnTo>
                  <a:pt x="270" y="1674"/>
                </a:lnTo>
                <a:lnTo>
                  <a:pt x="282" y="1668"/>
                </a:lnTo>
                <a:lnTo>
                  <a:pt x="299" y="1662"/>
                </a:lnTo>
                <a:lnTo>
                  <a:pt x="311" y="1662"/>
                </a:lnTo>
                <a:lnTo>
                  <a:pt x="323" y="1662"/>
                </a:lnTo>
                <a:lnTo>
                  <a:pt x="335" y="1662"/>
                </a:lnTo>
                <a:lnTo>
                  <a:pt x="347" y="1668"/>
                </a:lnTo>
                <a:lnTo>
                  <a:pt x="365" y="1668"/>
                </a:lnTo>
                <a:lnTo>
                  <a:pt x="377" y="1674"/>
                </a:lnTo>
                <a:lnTo>
                  <a:pt x="389" y="1674"/>
                </a:lnTo>
                <a:lnTo>
                  <a:pt x="401" y="1680"/>
                </a:lnTo>
                <a:lnTo>
                  <a:pt x="413" y="1680"/>
                </a:lnTo>
                <a:lnTo>
                  <a:pt x="425" y="1680"/>
                </a:lnTo>
                <a:lnTo>
                  <a:pt x="443" y="1680"/>
                </a:lnTo>
                <a:lnTo>
                  <a:pt x="455" y="1674"/>
                </a:lnTo>
                <a:lnTo>
                  <a:pt x="467" y="1662"/>
                </a:lnTo>
                <a:lnTo>
                  <a:pt x="479" y="1650"/>
                </a:lnTo>
                <a:lnTo>
                  <a:pt x="491" y="1632"/>
                </a:lnTo>
                <a:lnTo>
                  <a:pt x="509" y="1615"/>
                </a:lnTo>
                <a:lnTo>
                  <a:pt x="521" y="1591"/>
                </a:lnTo>
                <a:lnTo>
                  <a:pt x="533" y="1567"/>
                </a:lnTo>
                <a:lnTo>
                  <a:pt x="545" y="1537"/>
                </a:lnTo>
                <a:lnTo>
                  <a:pt x="557" y="1507"/>
                </a:lnTo>
                <a:lnTo>
                  <a:pt x="569" y="1477"/>
                </a:lnTo>
                <a:lnTo>
                  <a:pt x="587" y="1441"/>
                </a:lnTo>
                <a:lnTo>
                  <a:pt x="599" y="1411"/>
                </a:lnTo>
                <a:lnTo>
                  <a:pt x="611" y="1381"/>
                </a:lnTo>
                <a:lnTo>
                  <a:pt x="623" y="1351"/>
                </a:lnTo>
                <a:lnTo>
                  <a:pt x="635" y="1322"/>
                </a:lnTo>
                <a:lnTo>
                  <a:pt x="653" y="1292"/>
                </a:lnTo>
                <a:lnTo>
                  <a:pt x="665" y="1262"/>
                </a:lnTo>
                <a:lnTo>
                  <a:pt x="677" y="1238"/>
                </a:lnTo>
                <a:lnTo>
                  <a:pt x="689" y="1214"/>
                </a:lnTo>
                <a:lnTo>
                  <a:pt x="701" y="1196"/>
                </a:lnTo>
                <a:lnTo>
                  <a:pt x="713" y="1178"/>
                </a:lnTo>
                <a:lnTo>
                  <a:pt x="731" y="1160"/>
                </a:lnTo>
                <a:lnTo>
                  <a:pt x="743" y="1148"/>
                </a:lnTo>
                <a:lnTo>
                  <a:pt x="755" y="1136"/>
                </a:lnTo>
                <a:lnTo>
                  <a:pt x="766" y="1130"/>
                </a:lnTo>
                <a:lnTo>
                  <a:pt x="778" y="1124"/>
                </a:lnTo>
                <a:lnTo>
                  <a:pt x="796" y="1118"/>
                </a:lnTo>
                <a:lnTo>
                  <a:pt x="808" y="1118"/>
                </a:lnTo>
                <a:lnTo>
                  <a:pt x="820" y="1118"/>
                </a:lnTo>
                <a:lnTo>
                  <a:pt x="832" y="1118"/>
                </a:lnTo>
                <a:lnTo>
                  <a:pt x="844" y="1118"/>
                </a:lnTo>
                <a:lnTo>
                  <a:pt x="856" y="1118"/>
                </a:lnTo>
                <a:lnTo>
                  <a:pt x="874" y="1118"/>
                </a:lnTo>
                <a:lnTo>
                  <a:pt x="886" y="1118"/>
                </a:lnTo>
                <a:lnTo>
                  <a:pt x="898" y="1112"/>
                </a:lnTo>
                <a:lnTo>
                  <a:pt x="910" y="1100"/>
                </a:lnTo>
                <a:lnTo>
                  <a:pt x="922" y="1088"/>
                </a:lnTo>
                <a:lnTo>
                  <a:pt x="940" y="1070"/>
                </a:lnTo>
                <a:lnTo>
                  <a:pt x="952" y="1053"/>
                </a:lnTo>
                <a:lnTo>
                  <a:pt x="964" y="1023"/>
                </a:lnTo>
                <a:lnTo>
                  <a:pt x="976" y="993"/>
                </a:lnTo>
                <a:lnTo>
                  <a:pt x="988" y="957"/>
                </a:lnTo>
                <a:lnTo>
                  <a:pt x="1000" y="915"/>
                </a:lnTo>
                <a:lnTo>
                  <a:pt x="1018" y="873"/>
                </a:lnTo>
                <a:lnTo>
                  <a:pt x="1030" y="825"/>
                </a:lnTo>
                <a:lnTo>
                  <a:pt x="1042" y="772"/>
                </a:lnTo>
                <a:lnTo>
                  <a:pt x="1054" y="718"/>
                </a:lnTo>
                <a:lnTo>
                  <a:pt x="1066" y="664"/>
                </a:lnTo>
                <a:lnTo>
                  <a:pt x="1084" y="604"/>
                </a:lnTo>
                <a:lnTo>
                  <a:pt x="1096" y="550"/>
                </a:lnTo>
                <a:lnTo>
                  <a:pt x="1108" y="491"/>
                </a:lnTo>
                <a:lnTo>
                  <a:pt x="1120" y="437"/>
                </a:lnTo>
                <a:lnTo>
                  <a:pt x="1132" y="383"/>
                </a:lnTo>
                <a:lnTo>
                  <a:pt x="1144" y="329"/>
                </a:lnTo>
                <a:lnTo>
                  <a:pt x="1162" y="281"/>
                </a:lnTo>
                <a:lnTo>
                  <a:pt x="1174" y="233"/>
                </a:lnTo>
                <a:lnTo>
                  <a:pt x="1186" y="192"/>
                </a:lnTo>
                <a:lnTo>
                  <a:pt x="1198" y="150"/>
                </a:lnTo>
                <a:lnTo>
                  <a:pt x="1210" y="114"/>
                </a:lnTo>
                <a:lnTo>
                  <a:pt x="1228" y="84"/>
                </a:lnTo>
                <a:lnTo>
                  <a:pt x="1240" y="54"/>
                </a:lnTo>
                <a:lnTo>
                  <a:pt x="1251" y="36"/>
                </a:lnTo>
                <a:lnTo>
                  <a:pt x="1263" y="18"/>
                </a:lnTo>
                <a:lnTo>
                  <a:pt x="1275" y="6"/>
                </a:lnTo>
                <a:lnTo>
                  <a:pt x="1287" y="0"/>
                </a:lnTo>
                <a:lnTo>
                  <a:pt x="1305" y="0"/>
                </a:lnTo>
                <a:lnTo>
                  <a:pt x="1317" y="6"/>
                </a:lnTo>
                <a:lnTo>
                  <a:pt x="1329" y="18"/>
                </a:lnTo>
                <a:lnTo>
                  <a:pt x="1341" y="36"/>
                </a:lnTo>
                <a:lnTo>
                  <a:pt x="1353" y="54"/>
                </a:lnTo>
                <a:lnTo>
                  <a:pt x="1365" y="84"/>
                </a:lnTo>
                <a:lnTo>
                  <a:pt x="1383" y="114"/>
                </a:lnTo>
                <a:lnTo>
                  <a:pt x="1395" y="150"/>
                </a:lnTo>
                <a:lnTo>
                  <a:pt x="1407" y="192"/>
                </a:lnTo>
                <a:lnTo>
                  <a:pt x="1419" y="233"/>
                </a:lnTo>
                <a:lnTo>
                  <a:pt x="1431" y="281"/>
                </a:lnTo>
                <a:lnTo>
                  <a:pt x="1449" y="329"/>
                </a:lnTo>
                <a:lnTo>
                  <a:pt x="1461" y="383"/>
                </a:lnTo>
                <a:lnTo>
                  <a:pt x="1473" y="437"/>
                </a:lnTo>
                <a:lnTo>
                  <a:pt x="1485" y="491"/>
                </a:lnTo>
                <a:lnTo>
                  <a:pt x="1497" y="550"/>
                </a:lnTo>
                <a:lnTo>
                  <a:pt x="1509" y="604"/>
                </a:lnTo>
                <a:lnTo>
                  <a:pt x="1527" y="664"/>
                </a:lnTo>
                <a:lnTo>
                  <a:pt x="1539" y="718"/>
                </a:lnTo>
                <a:lnTo>
                  <a:pt x="1551" y="772"/>
                </a:lnTo>
                <a:lnTo>
                  <a:pt x="1563" y="825"/>
                </a:lnTo>
                <a:lnTo>
                  <a:pt x="1575" y="873"/>
                </a:lnTo>
                <a:lnTo>
                  <a:pt x="1593" y="915"/>
                </a:lnTo>
                <a:lnTo>
                  <a:pt x="1605" y="957"/>
                </a:lnTo>
                <a:lnTo>
                  <a:pt x="1617" y="993"/>
                </a:lnTo>
                <a:lnTo>
                  <a:pt x="1629" y="1023"/>
                </a:lnTo>
                <a:lnTo>
                  <a:pt x="1641" y="1053"/>
                </a:lnTo>
                <a:lnTo>
                  <a:pt x="1653" y="107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26" name="Freeform 86">
            <a:extLst>
              <a:ext uri="{FF2B5EF4-FFF2-40B4-BE49-F238E27FC236}">
                <a16:creationId xmlns:a16="http://schemas.microsoft.com/office/drawing/2014/main" id="{6F602C64-75AD-4768-A807-0DE21C683785}"/>
              </a:ext>
            </a:extLst>
          </p:cNvPr>
          <p:cNvSpPr>
            <a:spLocks/>
          </p:cNvSpPr>
          <p:nvPr/>
        </p:nvSpPr>
        <p:spPr bwMode="auto">
          <a:xfrm>
            <a:off x="6289675" y="4287838"/>
            <a:ext cx="1501775" cy="1320800"/>
          </a:xfrm>
          <a:custGeom>
            <a:avLst/>
            <a:gdLst>
              <a:gd name="T0" fmla="*/ 18 w 946"/>
              <a:gd name="T1" fmla="*/ 18 h 832"/>
              <a:gd name="T2" fmla="*/ 42 w 946"/>
              <a:gd name="T3" fmla="*/ 42 h 832"/>
              <a:gd name="T4" fmla="*/ 66 w 946"/>
              <a:gd name="T5" fmla="*/ 48 h 832"/>
              <a:gd name="T6" fmla="*/ 95 w 946"/>
              <a:gd name="T7" fmla="*/ 48 h 832"/>
              <a:gd name="T8" fmla="*/ 119 w 946"/>
              <a:gd name="T9" fmla="*/ 48 h 832"/>
              <a:gd name="T10" fmla="*/ 143 w 946"/>
              <a:gd name="T11" fmla="*/ 48 h 832"/>
              <a:gd name="T12" fmla="*/ 173 w 946"/>
              <a:gd name="T13" fmla="*/ 60 h 832"/>
              <a:gd name="T14" fmla="*/ 197 w 946"/>
              <a:gd name="T15" fmla="*/ 78 h 832"/>
              <a:gd name="T16" fmla="*/ 227 w 946"/>
              <a:gd name="T17" fmla="*/ 108 h 832"/>
              <a:gd name="T18" fmla="*/ 251 w 946"/>
              <a:gd name="T19" fmla="*/ 144 h 832"/>
              <a:gd name="T20" fmla="*/ 275 w 946"/>
              <a:gd name="T21" fmla="*/ 192 h 832"/>
              <a:gd name="T22" fmla="*/ 305 w 946"/>
              <a:gd name="T23" fmla="*/ 252 h 832"/>
              <a:gd name="T24" fmla="*/ 329 w 946"/>
              <a:gd name="T25" fmla="*/ 311 h 832"/>
              <a:gd name="T26" fmla="*/ 353 w 946"/>
              <a:gd name="T27" fmla="*/ 371 h 832"/>
              <a:gd name="T28" fmla="*/ 383 w 946"/>
              <a:gd name="T29" fmla="*/ 437 h 832"/>
              <a:gd name="T30" fmla="*/ 407 w 946"/>
              <a:gd name="T31" fmla="*/ 497 h 832"/>
              <a:gd name="T32" fmla="*/ 431 w 946"/>
              <a:gd name="T33" fmla="*/ 545 h 832"/>
              <a:gd name="T34" fmla="*/ 461 w 946"/>
              <a:gd name="T35" fmla="*/ 580 h 832"/>
              <a:gd name="T36" fmla="*/ 485 w 946"/>
              <a:gd name="T37" fmla="*/ 604 h 832"/>
              <a:gd name="T38" fmla="*/ 515 w 946"/>
              <a:gd name="T39" fmla="*/ 610 h 832"/>
              <a:gd name="T40" fmla="*/ 539 w 946"/>
              <a:gd name="T41" fmla="*/ 610 h 832"/>
              <a:gd name="T42" fmla="*/ 562 w 946"/>
              <a:gd name="T43" fmla="*/ 604 h 832"/>
              <a:gd name="T44" fmla="*/ 592 w 946"/>
              <a:gd name="T45" fmla="*/ 598 h 832"/>
              <a:gd name="T46" fmla="*/ 616 w 946"/>
              <a:gd name="T47" fmla="*/ 592 h 832"/>
              <a:gd name="T48" fmla="*/ 640 w 946"/>
              <a:gd name="T49" fmla="*/ 592 h 832"/>
              <a:gd name="T50" fmla="*/ 670 w 946"/>
              <a:gd name="T51" fmla="*/ 604 h 832"/>
              <a:gd name="T52" fmla="*/ 694 w 946"/>
              <a:gd name="T53" fmla="*/ 616 h 832"/>
              <a:gd name="T54" fmla="*/ 718 w 946"/>
              <a:gd name="T55" fmla="*/ 640 h 832"/>
              <a:gd name="T56" fmla="*/ 748 w 946"/>
              <a:gd name="T57" fmla="*/ 664 h 832"/>
              <a:gd name="T58" fmla="*/ 772 w 946"/>
              <a:gd name="T59" fmla="*/ 694 h 832"/>
              <a:gd name="T60" fmla="*/ 802 w 946"/>
              <a:gd name="T61" fmla="*/ 730 h 832"/>
              <a:gd name="T62" fmla="*/ 826 w 946"/>
              <a:gd name="T63" fmla="*/ 760 h 832"/>
              <a:gd name="T64" fmla="*/ 850 w 946"/>
              <a:gd name="T65" fmla="*/ 790 h 832"/>
              <a:gd name="T66" fmla="*/ 880 w 946"/>
              <a:gd name="T67" fmla="*/ 814 h 832"/>
              <a:gd name="T68" fmla="*/ 904 w 946"/>
              <a:gd name="T69" fmla="*/ 832 h 832"/>
              <a:gd name="T70" fmla="*/ 928 w 946"/>
              <a:gd name="T71" fmla="*/ 83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46" h="832">
                <a:moveTo>
                  <a:pt x="0" y="0"/>
                </a:moveTo>
                <a:lnTo>
                  <a:pt x="18" y="18"/>
                </a:lnTo>
                <a:lnTo>
                  <a:pt x="30" y="30"/>
                </a:lnTo>
                <a:lnTo>
                  <a:pt x="42" y="42"/>
                </a:lnTo>
                <a:lnTo>
                  <a:pt x="54" y="48"/>
                </a:lnTo>
                <a:lnTo>
                  <a:pt x="66" y="48"/>
                </a:lnTo>
                <a:lnTo>
                  <a:pt x="83" y="48"/>
                </a:lnTo>
                <a:lnTo>
                  <a:pt x="95" y="48"/>
                </a:lnTo>
                <a:lnTo>
                  <a:pt x="107" y="48"/>
                </a:lnTo>
                <a:lnTo>
                  <a:pt x="119" y="48"/>
                </a:lnTo>
                <a:lnTo>
                  <a:pt x="131" y="48"/>
                </a:lnTo>
                <a:lnTo>
                  <a:pt x="143" y="48"/>
                </a:lnTo>
                <a:lnTo>
                  <a:pt x="161" y="54"/>
                </a:lnTo>
                <a:lnTo>
                  <a:pt x="173" y="60"/>
                </a:lnTo>
                <a:lnTo>
                  <a:pt x="185" y="66"/>
                </a:lnTo>
                <a:lnTo>
                  <a:pt x="197" y="78"/>
                </a:lnTo>
                <a:lnTo>
                  <a:pt x="209" y="90"/>
                </a:lnTo>
                <a:lnTo>
                  <a:pt x="227" y="108"/>
                </a:lnTo>
                <a:lnTo>
                  <a:pt x="239" y="126"/>
                </a:lnTo>
                <a:lnTo>
                  <a:pt x="251" y="144"/>
                </a:lnTo>
                <a:lnTo>
                  <a:pt x="263" y="168"/>
                </a:lnTo>
                <a:lnTo>
                  <a:pt x="275" y="192"/>
                </a:lnTo>
                <a:lnTo>
                  <a:pt x="287" y="222"/>
                </a:lnTo>
                <a:lnTo>
                  <a:pt x="305" y="252"/>
                </a:lnTo>
                <a:lnTo>
                  <a:pt x="317" y="281"/>
                </a:lnTo>
                <a:lnTo>
                  <a:pt x="329" y="311"/>
                </a:lnTo>
                <a:lnTo>
                  <a:pt x="341" y="341"/>
                </a:lnTo>
                <a:lnTo>
                  <a:pt x="353" y="371"/>
                </a:lnTo>
                <a:lnTo>
                  <a:pt x="371" y="407"/>
                </a:lnTo>
                <a:lnTo>
                  <a:pt x="383" y="437"/>
                </a:lnTo>
                <a:lnTo>
                  <a:pt x="395" y="467"/>
                </a:lnTo>
                <a:lnTo>
                  <a:pt x="407" y="497"/>
                </a:lnTo>
                <a:lnTo>
                  <a:pt x="419" y="521"/>
                </a:lnTo>
                <a:lnTo>
                  <a:pt x="431" y="545"/>
                </a:lnTo>
                <a:lnTo>
                  <a:pt x="449" y="562"/>
                </a:lnTo>
                <a:lnTo>
                  <a:pt x="461" y="580"/>
                </a:lnTo>
                <a:lnTo>
                  <a:pt x="473" y="592"/>
                </a:lnTo>
                <a:lnTo>
                  <a:pt x="485" y="604"/>
                </a:lnTo>
                <a:lnTo>
                  <a:pt x="497" y="610"/>
                </a:lnTo>
                <a:lnTo>
                  <a:pt x="515" y="610"/>
                </a:lnTo>
                <a:lnTo>
                  <a:pt x="527" y="610"/>
                </a:lnTo>
                <a:lnTo>
                  <a:pt x="539" y="610"/>
                </a:lnTo>
                <a:lnTo>
                  <a:pt x="550" y="604"/>
                </a:lnTo>
                <a:lnTo>
                  <a:pt x="562" y="604"/>
                </a:lnTo>
                <a:lnTo>
                  <a:pt x="574" y="598"/>
                </a:lnTo>
                <a:lnTo>
                  <a:pt x="592" y="598"/>
                </a:lnTo>
                <a:lnTo>
                  <a:pt x="604" y="592"/>
                </a:lnTo>
                <a:lnTo>
                  <a:pt x="616" y="592"/>
                </a:lnTo>
                <a:lnTo>
                  <a:pt x="628" y="592"/>
                </a:lnTo>
                <a:lnTo>
                  <a:pt x="640" y="592"/>
                </a:lnTo>
                <a:lnTo>
                  <a:pt x="658" y="598"/>
                </a:lnTo>
                <a:lnTo>
                  <a:pt x="670" y="604"/>
                </a:lnTo>
                <a:lnTo>
                  <a:pt x="682" y="610"/>
                </a:lnTo>
                <a:lnTo>
                  <a:pt x="694" y="616"/>
                </a:lnTo>
                <a:lnTo>
                  <a:pt x="706" y="628"/>
                </a:lnTo>
                <a:lnTo>
                  <a:pt x="718" y="640"/>
                </a:lnTo>
                <a:lnTo>
                  <a:pt x="736" y="652"/>
                </a:lnTo>
                <a:lnTo>
                  <a:pt x="748" y="664"/>
                </a:lnTo>
                <a:lnTo>
                  <a:pt x="760" y="682"/>
                </a:lnTo>
                <a:lnTo>
                  <a:pt x="772" y="694"/>
                </a:lnTo>
                <a:lnTo>
                  <a:pt x="784" y="712"/>
                </a:lnTo>
                <a:lnTo>
                  <a:pt x="802" y="730"/>
                </a:lnTo>
                <a:lnTo>
                  <a:pt x="814" y="748"/>
                </a:lnTo>
                <a:lnTo>
                  <a:pt x="826" y="760"/>
                </a:lnTo>
                <a:lnTo>
                  <a:pt x="838" y="778"/>
                </a:lnTo>
                <a:lnTo>
                  <a:pt x="850" y="790"/>
                </a:lnTo>
                <a:lnTo>
                  <a:pt x="862" y="808"/>
                </a:lnTo>
                <a:lnTo>
                  <a:pt x="880" y="814"/>
                </a:lnTo>
                <a:lnTo>
                  <a:pt x="892" y="826"/>
                </a:lnTo>
                <a:lnTo>
                  <a:pt x="904" y="832"/>
                </a:lnTo>
                <a:lnTo>
                  <a:pt x="916" y="832"/>
                </a:lnTo>
                <a:lnTo>
                  <a:pt x="928" y="832"/>
                </a:lnTo>
                <a:lnTo>
                  <a:pt x="946" y="832"/>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927" name="Rectangle 87">
            <a:extLst>
              <a:ext uri="{FF2B5EF4-FFF2-40B4-BE49-F238E27FC236}">
                <a16:creationId xmlns:a16="http://schemas.microsoft.com/office/drawing/2014/main" id="{C9E625EF-5BDF-4F47-9190-C03B9264C927}"/>
              </a:ext>
            </a:extLst>
          </p:cNvPr>
          <p:cNvSpPr>
            <a:spLocks noChangeArrowheads="1"/>
          </p:cNvSpPr>
          <p:nvPr/>
        </p:nvSpPr>
        <p:spPr bwMode="auto">
          <a:xfrm>
            <a:off x="5567363" y="6026150"/>
            <a:ext cx="3127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r-axis</a:t>
            </a:r>
            <a:endParaRPr lang="en-US" altLang="en-US"/>
          </a:p>
        </p:txBody>
      </p:sp>
      <p:sp>
        <p:nvSpPr>
          <p:cNvPr id="35928" name="Rectangle 88">
            <a:extLst>
              <a:ext uri="{FF2B5EF4-FFF2-40B4-BE49-F238E27FC236}">
                <a16:creationId xmlns:a16="http://schemas.microsoft.com/office/drawing/2014/main" id="{73306BC8-4E61-424E-87CB-5D62D132F8CD}"/>
              </a:ext>
            </a:extLst>
          </p:cNvPr>
          <p:cNvSpPr>
            <a:spLocks noChangeArrowheads="1"/>
          </p:cNvSpPr>
          <p:nvPr/>
        </p:nvSpPr>
        <p:spPr bwMode="auto">
          <a:xfrm rot="16200000">
            <a:off x="3128962" y="4135438"/>
            <a:ext cx="371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|p|/|po|</a:t>
            </a:r>
            <a:endParaRPr lang="en-US"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Text Box 5">
            <a:extLst>
              <a:ext uri="{FF2B5EF4-FFF2-40B4-BE49-F238E27FC236}">
                <a16:creationId xmlns:a16="http://schemas.microsoft.com/office/drawing/2014/main" id="{0D365045-8970-4505-BBD2-A8125774C53B}"/>
              </a:ext>
            </a:extLst>
          </p:cNvPr>
          <p:cNvSpPr txBox="1">
            <a:spLocks noChangeArrowheads="1"/>
          </p:cNvSpPr>
          <p:nvPr/>
        </p:nvSpPr>
        <p:spPr bwMode="auto">
          <a:xfrm>
            <a:off x="1736725" y="468313"/>
            <a:ext cx="5970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Cross-axis plot at z = 65 mm (near last on-axis null)</a:t>
            </a:r>
          </a:p>
        </p:txBody>
      </p:sp>
      <p:sp>
        <p:nvSpPr>
          <p:cNvPr id="36870" name="Rectangle 6">
            <a:extLst>
              <a:ext uri="{FF2B5EF4-FFF2-40B4-BE49-F238E27FC236}">
                <a16:creationId xmlns:a16="http://schemas.microsoft.com/office/drawing/2014/main" id="{C67DB7A6-7E8E-4BDA-9570-1775573B5460}"/>
              </a:ext>
            </a:extLst>
          </p:cNvPr>
          <p:cNvSpPr>
            <a:spLocks noChangeArrowheads="1"/>
          </p:cNvSpPr>
          <p:nvPr/>
        </p:nvSpPr>
        <p:spPr bwMode="auto">
          <a:xfrm>
            <a:off x="457200" y="1676400"/>
            <a:ext cx="84582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get input parameters</a:t>
            </a:r>
          </a:p>
          <a:p>
            <a:r>
              <a:rPr lang="en-US" altLang="en-US"/>
              <a:t>f = 5;			    %frequency  (MHz)			</a:t>
            </a:r>
          </a:p>
          <a:p>
            <a:r>
              <a:rPr lang="en-US" altLang="en-US"/>
              <a:t>a = 6.35;		    % transducer radius (mm)</a:t>
            </a:r>
          </a:p>
          <a:p>
            <a:r>
              <a:rPr lang="en-US" altLang="en-US"/>
              <a:t>Fl = inf;		                 % transducer focal length (mm) </a:t>
            </a:r>
          </a:p>
          <a:p>
            <a:r>
              <a:rPr lang="en-US" altLang="en-US"/>
              <a:t>z1 = 0;		                 % path length in medium 1 (mm)</a:t>
            </a:r>
          </a:p>
          <a:p>
            <a:r>
              <a:rPr lang="en-US" altLang="en-US">
                <a:solidFill>
                  <a:srgbClr val="FF3300"/>
                </a:solidFill>
              </a:rPr>
              <a:t>z2 = 65;</a:t>
            </a:r>
            <a:r>
              <a:rPr lang="en-US" altLang="en-US"/>
              <a:t>                              % path length in medium 2  (mm)</a:t>
            </a:r>
          </a:p>
          <a:p>
            <a:r>
              <a:rPr lang="en-US" altLang="en-US"/>
              <a:t>r =linspace(-10, 10, 200);   % distance from ray axis (mm) </a:t>
            </a:r>
          </a:p>
          <a:p>
            <a:r>
              <a:rPr lang="en-US" altLang="en-US"/>
              <a:t>R0 = inf;		    % interface radius of curvature (mm) </a:t>
            </a:r>
          </a:p>
          <a:p>
            <a:r>
              <a:rPr lang="en-US" altLang="en-US"/>
              <a:t>d1 = 1.0;		   % density, medium 1 (gm/cm^3)</a:t>
            </a:r>
          </a:p>
          <a:p>
            <a:r>
              <a:rPr lang="en-US" altLang="en-US"/>
              <a:t>d2 =1.0;		    % density, medium 2 (gm/cm^3)</a:t>
            </a:r>
          </a:p>
          <a:p>
            <a:r>
              <a:rPr lang="en-US" altLang="en-US"/>
              <a:t>c1 = 1480.;		    % wave speed, medium 1 (m/sec)</a:t>
            </a:r>
          </a:p>
          <a:p>
            <a:r>
              <a:rPr lang="en-US" altLang="en-US"/>
              <a:t>c2 = 1480.;		    % wave speed, medium 2 (m/sec)</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a:extLst>
              <a:ext uri="{FF2B5EF4-FFF2-40B4-BE49-F238E27FC236}">
                <a16:creationId xmlns:a16="http://schemas.microsoft.com/office/drawing/2014/main" id="{598F4380-EC4B-45EC-94C6-86ECD15253B9}"/>
              </a:ext>
            </a:extLst>
          </p:cNvPr>
          <p:cNvSpPr>
            <a:spLocks noChangeArrowheads="1"/>
          </p:cNvSpPr>
          <p:nvPr/>
        </p:nvSpPr>
        <p:spPr bwMode="auto">
          <a:xfrm>
            <a:off x="533400" y="381000"/>
            <a:ext cx="1874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&gt;&gt; </a:t>
            </a:r>
            <a:r>
              <a:rPr lang="en-US" altLang="en-US" dirty="0" err="1"/>
              <a:t>MGB_script</a:t>
            </a:r>
            <a:endParaRPr lang="en-US" altLang="en-US" dirty="0"/>
          </a:p>
        </p:txBody>
      </p:sp>
      <p:sp>
        <p:nvSpPr>
          <p:cNvPr id="37896" name="Rectangle 8">
            <a:extLst>
              <a:ext uri="{FF2B5EF4-FFF2-40B4-BE49-F238E27FC236}">
                <a16:creationId xmlns:a16="http://schemas.microsoft.com/office/drawing/2014/main" id="{A73D9BC8-63CF-4E8B-8851-20F57C57F51E}"/>
              </a:ext>
            </a:extLst>
          </p:cNvPr>
          <p:cNvSpPr>
            <a:spLocks noChangeArrowheads="1"/>
          </p:cNvSpPr>
          <p:nvPr/>
        </p:nvSpPr>
        <p:spPr bwMode="auto">
          <a:xfrm>
            <a:off x="3665538" y="2436813"/>
            <a:ext cx="4125912" cy="3246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897" name="Rectangle 9">
            <a:extLst>
              <a:ext uri="{FF2B5EF4-FFF2-40B4-BE49-F238E27FC236}">
                <a16:creationId xmlns:a16="http://schemas.microsoft.com/office/drawing/2014/main" id="{CB8B6C93-809B-4602-82B5-5A84F3F07974}"/>
              </a:ext>
            </a:extLst>
          </p:cNvPr>
          <p:cNvSpPr>
            <a:spLocks noChangeArrowheads="1"/>
          </p:cNvSpPr>
          <p:nvPr/>
        </p:nvSpPr>
        <p:spPr bwMode="auto">
          <a:xfrm>
            <a:off x="3665538" y="2436813"/>
            <a:ext cx="4125912" cy="324643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ltLang="en-US"/>
              <a:t> </a:t>
            </a:r>
          </a:p>
        </p:txBody>
      </p:sp>
      <p:sp>
        <p:nvSpPr>
          <p:cNvPr id="37898" name="Line 10">
            <a:extLst>
              <a:ext uri="{FF2B5EF4-FFF2-40B4-BE49-F238E27FC236}">
                <a16:creationId xmlns:a16="http://schemas.microsoft.com/office/drawing/2014/main" id="{310F5E70-F0B9-444D-ADBE-82C6C0AE8114}"/>
              </a:ext>
            </a:extLst>
          </p:cNvPr>
          <p:cNvSpPr>
            <a:spLocks noChangeShapeType="1"/>
          </p:cNvSpPr>
          <p:nvPr/>
        </p:nvSpPr>
        <p:spPr bwMode="auto">
          <a:xfrm>
            <a:off x="3665538" y="2436813"/>
            <a:ext cx="41259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9" name="Freeform 11">
            <a:extLst>
              <a:ext uri="{FF2B5EF4-FFF2-40B4-BE49-F238E27FC236}">
                <a16:creationId xmlns:a16="http://schemas.microsoft.com/office/drawing/2014/main" id="{6BE79028-1C4B-4F80-B5E6-B6572C685877}"/>
              </a:ext>
            </a:extLst>
          </p:cNvPr>
          <p:cNvSpPr>
            <a:spLocks/>
          </p:cNvSpPr>
          <p:nvPr/>
        </p:nvSpPr>
        <p:spPr bwMode="auto">
          <a:xfrm>
            <a:off x="3665538" y="2436813"/>
            <a:ext cx="4125912" cy="324643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900" name="Line 12">
            <a:extLst>
              <a:ext uri="{FF2B5EF4-FFF2-40B4-BE49-F238E27FC236}">
                <a16:creationId xmlns:a16="http://schemas.microsoft.com/office/drawing/2014/main" id="{12E0DDB5-4FBA-4961-9420-4F849D56637D}"/>
              </a:ext>
            </a:extLst>
          </p:cNvPr>
          <p:cNvSpPr>
            <a:spLocks noChangeShapeType="1"/>
          </p:cNvSpPr>
          <p:nvPr/>
        </p:nvSpPr>
        <p:spPr bwMode="auto">
          <a:xfrm flipV="1">
            <a:off x="3665538" y="2436813"/>
            <a:ext cx="1587" cy="32464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1" name="Line 13">
            <a:extLst>
              <a:ext uri="{FF2B5EF4-FFF2-40B4-BE49-F238E27FC236}">
                <a16:creationId xmlns:a16="http://schemas.microsoft.com/office/drawing/2014/main" id="{2A18C427-9DFB-4B34-BCC8-4FFBFC051773}"/>
              </a:ext>
            </a:extLst>
          </p:cNvPr>
          <p:cNvSpPr>
            <a:spLocks noChangeShapeType="1"/>
          </p:cNvSpPr>
          <p:nvPr/>
        </p:nvSpPr>
        <p:spPr bwMode="auto">
          <a:xfrm>
            <a:off x="3665538" y="5683250"/>
            <a:ext cx="41259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3" name="Line 15">
            <a:extLst>
              <a:ext uri="{FF2B5EF4-FFF2-40B4-BE49-F238E27FC236}">
                <a16:creationId xmlns:a16="http://schemas.microsoft.com/office/drawing/2014/main" id="{4004991B-F3EF-4008-9408-A9AB27832A60}"/>
              </a:ext>
            </a:extLst>
          </p:cNvPr>
          <p:cNvSpPr>
            <a:spLocks noChangeShapeType="1"/>
          </p:cNvSpPr>
          <p:nvPr/>
        </p:nvSpPr>
        <p:spPr bwMode="auto">
          <a:xfrm flipV="1">
            <a:off x="3665538" y="56356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4" name="Line 16">
            <a:extLst>
              <a:ext uri="{FF2B5EF4-FFF2-40B4-BE49-F238E27FC236}">
                <a16:creationId xmlns:a16="http://schemas.microsoft.com/office/drawing/2014/main" id="{21CEDDE0-012F-4F9C-AC05-E0FAA64B7F34}"/>
              </a:ext>
            </a:extLst>
          </p:cNvPr>
          <p:cNvSpPr>
            <a:spLocks noChangeShapeType="1"/>
          </p:cNvSpPr>
          <p:nvPr/>
        </p:nvSpPr>
        <p:spPr bwMode="auto">
          <a:xfrm>
            <a:off x="3665538" y="24368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5" name="Rectangle 17">
            <a:extLst>
              <a:ext uri="{FF2B5EF4-FFF2-40B4-BE49-F238E27FC236}">
                <a16:creationId xmlns:a16="http://schemas.microsoft.com/office/drawing/2014/main" id="{D4C35DD7-0538-472E-9110-EB2374F77E88}"/>
              </a:ext>
            </a:extLst>
          </p:cNvPr>
          <p:cNvSpPr>
            <a:spLocks noChangeArrowheads="1"/>
          </p:cNvSpPr>
          <p:nvPr/>
        </p:nvSpPr>
        <p:spPr bwMode="auto">
          <a:xfrm>
            <a:off x="3560763" y="5711825"/>
            <a:ext cx="1825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a:p>
        </p:txBody>
      </p:sp>
      <p:sp>
        <p:nvSpPr>
          <p:cNvPr id="37906" name="Line 18">
            <a:extLst>
              <a:ext uri="{FF2B5EF4-FFF2-40B4-BE49-F238E27FC236}">
                <a16:creationId xmlns:a16="http://schemas.microsoft.com/office/drawing/2014/main" id="{8F4075A8-A178-491D-8070-2DAF4069E747}"/>
              </a:ext>
            </a:extLst>
          </p:cNvPr>
          <p:cNvSpPr>
            <a:spLocks noChangeShapeType="1"/>
          </p:cNvSpPr>
          <p:nvPr/>
        </p:nvSpPr>
        <p:spPr bwMode="auto">
          <a:xfrm flipV="1">
            <a:off x="4075113" y="56356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7" name="Line 19">
            <a:extLst>
              <a:ext uri="{FF2B5EF4-FFF2-40B4-BE49-F238E27FC236}">
                <a16:creationId xmlns:a16="http://schemas.microsoft.com/office/drawing/2014/main" id="{4E85F541-F885-4EE8-B258-3DC863337068}"/>
              </a:ext>
            </a:extLst>
          </p:cNvPr>
          <p:cNvSpPr>
            <a:spLocks noChangeShapeType="1"/>
          </p:cNvSpPr>
          <p:nvPr/>
        </p:nvSpPr>
        <p:spPr bwMode="auto">
          <a:xfrm>
            <a:off x="4075113" y="24368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8" name="Rectangle 20">
            <a:extLst>
              <a:ext uri="{FF2B5EF4-FFF2-40B4-BE49-F238E27FC236}">
                <a16:creationId xmlns:a16="http://schemas.microsoft.com/office/drawing/2014/main" id="{C1F065EF-3210-49B3-B433-79FFCB300B04}"/>
              </a:ext>
            </a:extLst>
          </p:cNvPr>
          <p:cNvSpPr>
            <a:spLocks noChangeArrowheads="1"/>
          </p:cNvSpPr>
          <p:nvPr/>
        </p:nvSpPr>
        <p:spPr bwMode="auto">
          <a:xfrm>
            <a:off x="4008438" y="5711825"/>
            <a:ext cx="1127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a:p>
        </p:txBody>
      </p:sp>
      <p:sp>
        <p:nvSpPr>
          <p:cNvPr id="37909" name="Line 21">
            <a:extLst>
              <a:ext uri="{FF2B5EF4-FFF2-40B4-BE49-F238E27FC236}">
                <a16:creationId xmlns:a16="http://schemas.microsoft.com/office/drawing/2014/main" id="{D536218B-0586-44B1-840F-433907EDB639}"/>
              </a:ext>
            </a:extLst>
          </p:cNvPr>
          <p:cNvSpPr>
            <a:spLocks noChangeShapeType="1"/>
          </p:cNvSpPr>
          <p:nvPr/>
        </p:nvSpPr>
        <p:spPr bwMode="auto">
          <a:xfrm flipV="1">
            <a:off x="4483100" y="56356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0" name="Line 22">
            <a:extLst>
              <a:ext uri="{FF2B5EF4-FFF2-40B4-BE49-F238E27FC236}">
                <a16:creationId xmlns:a16="http://schemas.microsoft.com/office/drawing/2014/main" id="{E9AB2BED-034D-4561-96C4-6E5670B42070}"/>
              </a:ext>
            </a:extLst>
          </p:cNvPr>
          <p:cNvSpPr>
            <a:spLocks noChangeShapeType="1"/>
          </p:cNvSpPr>
          <p:nvPr/>
        </p:nvSpPr>
        <p:spPr bwMode="auto">
          <a:xfrm>
            <a:off x="4483100" y="24368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1" name="Rectangle 23">
            <a:extLst>
              <a:ext uri="{FF2B5EF4-FFF2-40B4-BE49-F238E27FC236}">
                <a16:creationId xmlns:a16="http://schemas.microsoft.com/office/drawing/2014/main" id="{B8A1B631-1A8A-4740-A486-93785C28AAEA}"/>
              </a:ext>
            </a:extLst>
          </p:cNvPr>
          <p:cNvSpPr>
            <a:spLocks noChangeArrowheads="1"/>
          </p:cNvSpPr>
          <p:nvPr/>
        </p:nvSpPr>
        <p:spPr bwMode="auto">
          <a:xfrm>
            <a:off x="4416425" y="5711825"/>
            <a:ext cx="1127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a:p>
        </p:txBody>
      </p:sp>
      <p:sp>
        <p:nvSpPr>
          <p:cNvPr id="37912" name="Line 24">
            <a:extLst>
              <a:ext uri="{FF2B5EF4-FFF2-40B4-BE49-F238E27FC236}">
                <a16:creationId xmlns:a16="http://schemas.microsoft.com/office/drawing/2014/main" id="{9749CCAE-6FFE-471A-82A2-3886D5B933FA}"/>
              </a:ext>
            </a:extLst>
          </p:cNvPr>
          <p:cNvSpPr>
            <a:spLocks noChangeShapeType="1"/>
          </p:cNvSpPr>
          <p:nvPr/>
        </p:nvSpPr>
        <p:spPr bwMode="auto">
          <a:xfrm flipV="1">
            <a:off x="4900613" y="56356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3" name="Line 25">
            <a:extLst>
              <a:ext uri="{FF2B5EF4-FFF2-40B4-BE49-F238E27FC236}">
                <a16:creationId xmlns:a16="http://schemas.microsoft.com/office/drawing/2014/main" id="{F1740BAA-3707-4B2F-AEB7-1856E3C31709}"/>
              </a:ext>
            </a:extLst>
          </p:cNvPr>
          <p:cNvSpPr>
            <a:spLocks noChangeShapeType="1"/>
          </p:cNvSpPr>
          <p:nvPr/>
        </p:nvSpPr>
        <p:spPr bwMode="auto">
          <a:xfrm>
            <a:off x="4900613" y="24368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4" name="Rectangle 26">
            <a:extLst>
              <a:ext uri="{FF2B5EF4-FFF2-40B4-BE49-F238E27FC236}">
                <a16:creationId xmlns:a16="http://schemas.microsoft.com/office/drawing/2014/main" id="{5DA79289-081D-42EE-8C00-A70B8C316E83}"/>
              </a:ext>
            </a:extLst>
          </p:cNvPr>
          <p:cNvSpPr>
            <a:spLocks noChangeArrowheads="1"/>
          </p:cNvSpPr>
          <p:nvPr/>
        </p:nvSpPr>
        <p:spPr bwMode="auto">
          <a:xfrm>
            <a:off x="4835525" y="5711825"/>
            <a:ext cx="1127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a:p>
        </p:txBody>
      </p:sp>
      <p:sp>
        <p:nvSpPr>
          <p:cNvPr id="37915" name="Line 27">
            <a:extLst>
              <a:ext uri="{FF2B5EF4-FFF2-40B4-BE49-F238E27FC236}">
                <a16:creationId xmlns:a16="http://schemas.microsoft.com/office/drawing/2014/main" id="{8112D85B-CD1D-4F12-8AE6-7471FD13EABD}"/>
              </a:ext>
            </a:extLst>
          </p:cNvPr>
          <p:cNvSpPr>
            <a:spLocks noChangeShapeType="1"/>
          </p:cNvSpPr>
          <p:nvPr/>
        </p:nvSpPr>
        <p:spPr bwMode="auto">
          <a:xfrm flipV="1">
            <a:off x="5310188" y="56356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6" name="Line 28">
            <a:extLst>
              <a:ext uri="{FF2B5EF4-FFF2-40B4-BE49-F238E27FC236}">
                <a16:creationId xmlns:a16="http://schemas.microsoft.com/office/drawing/2014/main" id="{24AF3803-2CC3-495D-801A-FE2B8C601CEE}"/>
              </a:ext>
            </a:extLst>
          </p:cNvPr>
          <p:cNvSpPr>
            <a:spLocks noChangeShapeType="1"/>
          </p:cNvSpPr>
          <p:nvPr/>
        </p:nvSpPr>
        <p:spPr bwMode="auto">
          <a:xfrm>
            <a:off x="5310188" y="24368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7" name="Rectangle 29">
            <a:extLst>
              <a:ext uri="{FF2B5EF4-FFF2-40B4-BE49-F238E27FC236}">
                <a16:creationId xmlns:a16="http://schemas.microsoft.com/office/drawing/2014/main" id="{065AD1BE-A743-4A62-AD1E-F3B606FAAAE2}"/>
              </a:ext>
            </a:extLst>
          </p:cNvPr>
          <p:cNvSpPr>
            <a:spLocks noChangeArrowheads="1"/>
          </p:cNvSpPr>
          <p:nvPr/>
        </p:nvSpPr>
        <p:spPr bwMode="auto">
          <a:xfrm>
            <a:off x="5243513" y="5711825"/>
            <a:ext cx="1127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37918" name="Line 30">
            <a:extLst>
              <a:ext uri="{FF2B5EF4-FFF2-40B4-BE49-F238E27FC236}">
                <a16:creationId xmlns:a16="http://schemas.microsoft.com/office/drawing/2014/main" id="{C02A9C7F-DEB0-4471-A5DF-EF84E6DA1C71}"/>
              </a:ext>
            </a:extLst>
          </p:cNvPr>
          <p:cNvSpPr>
            <a:spLocks noChangeShapeType="1"/>
          </p:cNvSpPr>
          <p:nvPr/>
        </p:nvSpPr>
        <p:spPr bwMode="auto">
          <a:xfrm flipV="1">
            <a:off x="5727700" y="56356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9" name="Line 31">
            <a:extLst>
              <a:ext uri="{FF2B5EF4-FFF2-40B4-BE49-F238E27FC236}">
                <a16:creationId xmlns:a16="http://schemas.microsoft.com/office/drawing/2014/main" id="{E137091A-01BA-4652-821A-43F142AA6FB6}"/>
              </a:ext>
            </a:extLst>
          </p:cNvPr>
          <p:cNvSpPr>
            <a:spLocks noChangeShapeType="1"/>
          </p:cNvSpPr>
          <p:nvPr/>
        </p:nvSpPr>
        <p:spPr bwMode="auto">
          <a:xfrm>
            <a:off x="5727700" y="24368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0" name="Rectangle 32">
            <a:extLst>
              <a:ext uri="{FF2B5EF4-FFF2-40B4-BE49-F238E27FC236}">
                <a16:creationId xmlns:a16="http://schemas.microsoft.com/office/drawing/2014/main" id="{CA3DC263-E4F0-4044-894C-771B9DBE03D5}"/>
              </a:ext>
            </a:extLst>
          </p:cNvPr>
          <p:cNvSpPr>
            <a:spLocks noChangeArrowheads="1"/>
          </p:cNvSpPr>
          <p:nvPr/>
        </p:nvSpPr>
        <p:spPr bwMode="auto">
          <a:xfrm>
            <a:off x="5699125" y="57118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37921" name="Line 33">
            <a:extLst>
              <a:ext uri="{FF2B5EF4-FFF2-40B4-BE49-F238E27FC236}">
                <a16:creationId xmlns:a16="http://schemas.microsoft.com/office/drawing/2014/main" id="{86B674A3-7EB8-4031-8CE4-2D3D151775BF}"/>
              </a:ext>
            </a:extLst>
          </p:cNvPr>
          <p:cNvSpPr>
            <a:spLocks noChangeShapeType="1"/>
          </p:cNvSpPr>
          <p:nvPr/>
        </p:nvSpPr>
        <p:spPr bwMode="auto">
          <a:xfrm flipV="1">
            <a:off x="6137275" y="56356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2" name="Line 34">
            <a:extLst>
              <a:ext uri="{FF2B5EF4-FFF2-40B4-BE49-F238E27FC236}">
                <a16:creationId xmlns:a16="http://schemas.microsoft.com/office/drawing/2014/main" id="{03F810CD-7A39-4876-9378-1F68A23B4210}"/>
              </a:ext>
            </a:extLst>
          </p:cNvPr>
          <p:cNvSpPr>
            <a:spLocks noChangeShapeType="1"/>
          </p:cNvSpPr>
          <p:nvPr/>
        </p:nvSpPr>
        <p:spPr bwMode="auto">
          <a:xfrm>
            <a:off x="6137275" y="24368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3" name="Rectangle 35">
            <a:extLst>
              <a:ext uri="{FF2B5EF4-FFF2-40B4-BE49-F238E27FC236}">
                <a16:creationId xmlns:a16="http://schemas.microsoft.com/office/drawing/2014/main" id="{E73BC029-1A6A-442E-B881-A6A2D5B0EAC7}"/>
              </a:ext>
            </a:extLst>
          </p:cNvPr>
          <p:cNvSpPr>
            <a:spLocks noChangeArrowheads="1"/>
          </p:cNvSpPr>
          <p:nvPr/>
        </p:nvSpPr>
        <p:spPr bwMode="auto">
          <a:xfrm>
            <a:off x="6108700" y="57118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37924" name="Line 36">
            <a:extLst>
              <a:ext uri="{FF2B5EF4-FFF2-40B4-BE49-F238E27FC236}">
                <a16:creationId xmlns:a16="http://schemas.microsoft.com/office/drawing/2014/main" id="{9B7A055D-CF6F-42E3-8700-613A1D6A8C23}"/>
              </a:ext>
            </a:extLst>
          </p:cNvPr>
          <p:cNvSpPr>
            <a:spLocks noChangeShapeType="1"/>
          </p:cNvSpPr>
          <p:nvPr/>
        </p:nvSpPr>
        <p:spPr bwMode="auto">
          <a:xfrm flipV="1">
            <a:off x="6545263" y="56356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5" name="Line 37">
            <a:extLst>
              <a:ext uri="{FF2B5EF4-FFF2-40B4-BE49-F238E27FC236}">
                <a16:creationId xmlns:a16="http://schemas.microsoft.com/office/drawing/2014/main" id="{00BD6E56-BCCA-4662-973A-483B46942D74}"/>
              </a:ext>
            </a:extLst>
          </p:cNvPr>
          <p:cNvSpPr>
            <a:spLocks noChangeShapeType="1"/>
          </p:cNvSpPr>
          <p:nvPr/>
        </p:nvSpPr>
        <p:spPr bwMode="auto">
          <a:xfrm>
            <a:off x="6545263" y="24368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6" name="Rectangle 38">
            <a:extLst>
              <a:ext uri="{FF2B5EF4-FFF2-40B4-BE49-F238E27FC236}">
                <a16:creationId xmlns:a16="http://schemas.microsoft.com/office/drawing/2014/main" id="{489C5D07-A634-43E1-8160-0C97F2A4748B}"/>
              </a:ext>
            </a:extLst>
          </p:cNvPr>
          <p:cNvSpPr>
            <a:spLocks noChangeArrowheads="1"/>
          </p:cNvSpPr>
          <p:nvPr/>
        </p:nvSpPr>
        <p:spPr bwMode="auto">
          <a:xfrm>
            <a:off x="6516688" y="57118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a:p>
        </p:txBody>
      </p:sp>
      <p:sp>
        <p:nvSpPr>
          <p:cNvPr id="37927" name="Line 39">
            <a:extLst>
              <a:ext uri="{FF2B5EF4-FFF2-40B4-BE49-F238E27FC236}">
                <a16:creationId xmlns:a16="http://schemas.microsoft.com/office/drawing/2014/main" id="{E51FD515-18A9-40F4-AAE9-A9AB71093174}"/>
              </a:ext>
            </a:extLst>
          </p:cNvPr>
          <p:cNvSpPr>
            <a:spLocks noChangeShapeType="1"/>
          </p:cNvSpPr>
          <p:nvPr/>
        </p:nvSpPr>
        <p:spPr bwMode="auto">
          <a:xfrm flipV="1">
            <a:off x="6964363" y="56356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8" name="Line 40">
            <a:extLst>
              <a:ext uri="{FF2B5EF4-FFF2-40B4-BE49-F238E27FC236}">
                <a16:creationId xmlns:a16="http://schemas.microsoft.com/office/drawing/2014/main" id="{E21FAA00-BB5F-45A1-8D50-D2F8E9D720F5}"/>
              </a:ext>
            </a:extLst>
          </p:cNvPr>
          <p:cNvSpPr>
            <a:spLocks noChangeShapeType="1"/>
          </p:cNvSpPr>
          <p:nvPr/>
        </p:nvSpPr>
        <p:spPr bwMode="auto">
          <a:xfrm>
            <a:off x="6964363" y="24368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9" name="Rectangle 41">
            <a:extLst>
              <a:ext uri="{FF2B5EF4-FFF2-40B4-BE49-F238E27FC236}">
                <a16:creationId xmlns:a16="http://schemas.microsoft.com/office/drawing/2014/main" id="{EAE1E0C0-0B56-485C-B69A-8A46D914EFAA}"/>
              </a:ext>
            </a:extLst>
          </p:cNvPr>
          <p:cNvSpPr>
            <a:spLocks noChangeArrowheads="1"/>
          </p:cNvSpPr>
          <p:nvPr/>
        </p:nvSpPr>
        <p:spPr bwMode="auto">
          <a:xfrm>
            <a:off x="6935788" y="57118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a:p>
        </p:txBody>
      </p:sp>
      <p:sp>
        <p:nvSpPr>
          <p:cNvPr id="37930" name="Line 42">
            <a:extLst>
              <a:ext uri="{FF2B5EF4-FFF2-40B4-BE49-F238E27FC236}">
                <a16:creationId xmlns:a16="http://schemas.microsoft.com/office/drawing/2014/main" id="{48A610E5-C399-4E76-A65B-8CC947299FAC}"/>
              </a:ext>
            </a:extLst>
          </p:cNvPr>
          <p:cNvSpPr>
            <a:spLocks noChangeShapeType="1"/>
          </p:cNvSpPr>
          <p:nvPr/>
        </p:nvSpPr>
        <p:spPr bwMode="auto">
          <a:xfrm flipV="1">
            <a:off x="7372350" y="56356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1" name="Line 43">
            <a:extLst>
              <a:ext uri="{FF2B5EF4-FFF2-40B4-BE49-F238E27FC236}">
                <a16:creationId xmlns:a16="http://schemas.microsoft.com/office/drawing/2014/main" id="{5B2EB1AC-16B9-4017-95BE-F29FAF5FF8AD}"/>
              </a:ext>
            </a:extLst>
          </p:cNvPr>
          <p:cNvSpPr>
            <a:spLocks noChangeShapeType="1"/>
          </p:cNvSpPr>
          <p:nvPr/>
        </p:nvSpPr>
        <p:spPr bwMode="auto">
          <a:xfrm>
            <a:off x="7372350" y="24368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2" name="Rectangle 44">
            <a:extLst>
              <a:ext uri="{FF2B5EF4-FFF2-40B4-BE49-F238E27FC236}">
                <a16:creationId xmlns:a16="http://schemas.microsoft.com/office/drawing/2014/main" id="{3CA8F22E-99D1-4A4B-B1A0-31CD7468292A}"/>
              </a:ext>
            </a:extLst>
          </p:cNvPr>
          <p:cNvSpPr>
            <a:spLocks noChangeArrowheads="1"/>
          </p:cNvSpPr>
          <p:nvPr/>
        </p:nvSpPr>
        <p:spPr bwMode="auto">
          <a:xfrm>
            <a:off x="7343775" y="57118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a:p>
        </p:txBody>
      </p:sp>
      <p:sp>
        <p:nvSpPr>
          <p:cNvPr id="37933" name="Line 45">
            <a:extLst>
              <a:ext uri="{FF2B5EF4-FFF2-40B4-BE49-F238E27FC236}">
                <a16:creationId xmlns:a16="http://schemas.microsoft.com/office/drawing/2014/main" id="{438584DD-BE0C-49F4-8ADB-554F466597EE}"/>
              </a:ext>
            </a:extLst>
          </p:cNvPr>
          <p:cNvSpPr>
            <a:spLocks noChangeShapeType="1"/>
          </p:cNvSpPr>
          <p:nvPr/>
        </p:nvSpPr>
        <p:spPr bwMode="auto">
          <a:xfrm flipV="1">
            <a:off x="7791450" y="56356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4" name="Line 46">
            <a:extLst>
              <a:ext uri="{FF2B5EF4-FFF2-40B4-BE49-F238E27FC236}">
                <a16:creationId xmlns:a16="http://schemas.microsoft.com/office/drawing/2014/main" id="{973760E2-104A-4FCD-B2B0-162650D0FE1F}"/>
              </a:ext>
            </a:extLst>
          </p:cNvPr>
          <p:cNvSpPr>
            <a:spLocks noChangeShapeType="1"/>
          </p:cNvSpPr>
          <p:nvPr/>
        </p:nvSpPr>
        <p:spPr bwMode="auto">
          <a:xfrm>
            <a:off x="7791450" y="24368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5" name="Rectangle 47">
            <a:extLst>
              <a:ext uri="{FF2B5EF4-FFF2-40B4-BE49-F238E27FC236}">
                <a16:creationId xmlns:a16="http://schemas.microsoft.com/office/drawing/2014/main" id="{0129ACB5-0A91-4F46-A1EB-87DA4ED455DA}"/>
              </a:ext>
            </a:extLst>
          </p:cNvPr>
          <p:cNvSpPr>
            <a:spLocks noChangeArrowheads="1"/>
          </p:cNvSpPr>
          <p:nvPr/>
        </p:nvSpPr>
        <p:spPr bwMode="auto">
          <a:xfrm>
            <a:off x="7724775" y="571182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a:p>
        </p:txBody>
      </p:sp>
      <p:sp>
        <p:nvSpPr>
          <p:cNvPr id="37936" name="Line 48">
            <a:extLst>
              <a:ext uri="{FF2B5EF4-FFF2-40B4-BE49-F238E27FC236}">
                <a16:creationId xmlns:a16="http://schemas.microsoft.com/office/drawing/2014/main" id="{0FEA847B-5CBE-4102-81A0-F68D36830A11}"/>
              </a:ext>
            </a:extLst>
          </p:cNvPr>
          <p:cNvSpPr>
            <a:spLocks noChangeShapeType="1"/>
          </p:cNvSpPr>
          <p:nvPr/>
        </p:nvSpPr>
        <p:spPr bwMode="auto">
          <a:xfrm>
            <a:off x="3665538" y="56832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7" name="Line 49">
            <a:extLst>
              <a:ext uri="{FF2B5EF4-FFF2-40B4-BE49-F238E27FC236}">
                <a16:creationId xmlns:a16="http://schemas.microsoft.com/office/drawing/2014/main" id="{B244F56B-51B6-408E-9078-7EDB206CCD1C}"/>
              </a:ext>
            </a:extLst>
          </p:cNvPr>
          <p:cNvSpPr>
            <a:spLocks noChangeShapeType="1"/>
          </p:cNvSpPr>
          <p:nvPr/>
        </p:nvSpPr>
        <p:spPr bwMode="auto">
          <a:xfrm flipH="1">
            <a:off x="7743825" y="56832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8" name="Rectangle 50">
            <a:extLst>
              <a:ext uri="{FF2B5EF4-FFF2-40B4-BE49-F238E27FC236}">
                <a16:creationId xmlns:a16="http://schemas.microsoft.com/office/drawing/2014/main" id="{2C94311D-7CE8-4401-80EB-5597B504A285}"/>
              </a:ext>
            </a:extLst>
          </p:cNvPr>
          <p:cNvSpPr>
            <a:spLocks noChangeArrowheads="1"/>
          </p:cNvSpPr>
          <p:nvPr/>
        </p:nvSpPr>
        <p:spPr bwMode="auto">
          <a:xfrm>
            <a:off x="3560763" y="56070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37939" name="Line 51">
            <a:extLst>
              <a:ext uri="{FF2B5EF4-FFF2-40B4-BE49-F238E27FC236}">
                <a16:creationId xmlns:a16="http://schemas.microsoft.com/office/drawing/2014/main" id="{EB7ABBA3-F586-4EC8-9217-CCC287697F52}"/>
              </a:ext>
            </a:extLst>
          </p:cNvPr>
          <p:cNvSpPr>
            <a:spLocks noChangeShapeType="1"/>
          </p:cNvSpPr>
          <p:nvPr/>
        </p:nvSpPr>
        <p:spPr bwMode="auto">
          <a:xfrm>
            <a:off x="3665538" y="52181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0" name="Line 52">
            <a:extLst>
              <a:ext uri="{FF2B5EF4-FFF2-40B4-BE49-F238E27FC236}">
                <a16:creationId xmlns:a16="http://schemas.microsoft.com/office/drawing/2014/main" id="{BD07BDC9-3D2A-4E56-8AA6-C538C2E57C2D}"/>
              </a:ext>
            </a:extLst>
          </p:cNvPr>
          <p:cNvSpPr>
            <a:spLocks noChangeShapeType="1"/>
          </p:cNvSpPr>
          <p:nvPr/>
        </p:nvSpPr>
        <p:spPr bwMode="auto">
          <a:xfrm flipH="1">
            <a:off x="7743825" y="52181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1" name="Rectangle 53">
            <a:extLst>
              <a:ext uri="{FF2B5EF4-FFF2-40B4-BE49-F238E27FC236}">
                <a16:creationId xmlns:a16="http://schemas.microsoft.com/office/drawing/2014/main" id="{1C709DA4-423F-41C7-A070-418832AD4A81}"/>
              </a:ext>
            </a:extLst>
          </p:cNvPr>
          <p:cNvSpPr>
            <a:spLocks noChangeArrowheads="1"/>
          </p:cNvSpPr>
          <p:nvPr/>
        </p:nvSpPr>
        <p:spPr bwMode="auto">
          <a:xfrm>
            <a:off x="3455988" y="51419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a:p>
        </p:txBody>
      </p:sp>
      <p:sp>
        <p:nvSpPr>
          <p:cNvPr id="37942" name="Line 54">
            <a:extLst>
              <a:ext uri="{FF2B5EF4-FFF2-40B4-BE49-F238E27FC236}">
                <a16:creationId xmlns:a16="http://schemas.microsoft.com/office/drawing/2014/main" id="{0B2BBF88-6219-4C67-A13F-556E00634423}"/>
              </a:ext>
            </a:extLst>
          </p:cNvPr>
          <p:cNvSpPr>
            <a:spLocks noChangeShapeType="1"/>
          </p:cNvSpPr>
          <p:nvPr/>
        </p:nvSpPr>
        <p:spPr bwMode="auto">
          <a:xfrm>
            <a:off x="3665538" y="47529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3" name="Line 55">
            <a:extLst>
              <a:ext uri="{FF2B5EF4-FFF2-40B4-BE49-F238E27FC236}">
                <a16:creationId xmlns:a16="http://schemas.microsoft.com/office/drawing/2014/main" id="{F693D55C-A445-45F5-86C9-38C13273500B}"/>
              </a:ext>
            </a:extLst>
          </p:cNvPr>
          <p:cNvSpPr>
            <a:spLocks noChangeShapeType="1"/>
          </p:cNvSpPr>
          <p:nvPr/>
        </p:nvSpPr>
        <p:spPr bwMode="auto">
          <a:xfrm flipH="1">
            <a:off x="7743825" y="47529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4" name="Rectangle 56">
            <a:extLst>
              <a:ext uri="{FF2B5EF4-FFF2-40B4-BE49-F238E27FC236}">
                <a16:creationId xmlns:a16="http://schemas.microsoft.com/office/drawing/2014/main" id="{CB336A11-29EA-4F44-A153-DC6DA1074B95}"/>
              </a:ext>
            </a:extLst>
          </p:cNvPr>
          <p:cNvSpPr>
            <a:spLocks noChangeArrowheads="1"/>
          </p:cNvSpPr>
          <p:nvPr/>
        </p:nvSpPr>
        <p:spPr bwMode="auto">
          <a:xfrm>
            <a:off x="3455988" y="46767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a:p>
        </p:txBody>
      </p:sp>
      <p:sp>
        <p:nvSpPr>
          <p:cNvPr id="37945" name="Line 57">
            <a:extLst>
              <a:ext uri="{FF2B5EF4-FFF2-40B4-BE49-F238E27FC236}">
                <a16:creationId xmlns:a16="http://schemas.microsoft.com/office/drawing/2014/main" id="{C13F8D43-542F-42D3-92AE-40A7927150D3}"/>
              </a:ext>
            </a:extLst>
          </p:cNvPr>
          <p:cNvSpPr>
            <a:spLocks noChangeShapeType="1"/>
          </p:cNvSpPr>
          <p:nvPr/>
        </p:nvSpPr>
        <p:spPr bwMode="auto">
          <a:xfrm>
            <a:off x="3665538" y="42878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6" name="Line 58">
            <a:extLst>
              <a:ext uri="{FF2B5EF4-FFF2-40B4-BE49-F238E27FC236}">
                <a16:creationId xmlns:a16="http://schemas.microsoft.com/office/drawing/2014/main" id="{FF8C3410-2F2A-45D1-9AC4-AADD92A9EC92}"/>
              </a:ext>
            </a:extLst>
          </p:cNvPr>
          <p:cNvSpPr>
            <a:spLocks noChangeShapeType="1"/>
          </p:cNvSpPr>
          <p:nvPr/>
        </p:nvSpPr>
        <p:spPr bwMode="auto">
          <a:xfrm flipH="1">
            <a:off x="7743825" y="42878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7" name="Rectangle 59">
            <a:extLst>
              <a:ext uri="{FF2B5EF4-FFF2-40B4-BE49-F238E27FC236}">
                <a16:creationId xmlns:a16="http://schemas.microsoft.com/office/drawing/2014/main" id="{1340540B-FBF4-4CC9-B016-028560B049A6}"/>
              </a:ext>
            </a:extLst>
          </p:cNvPr>
          <p:cNvSpPr>
            <a:spLocks noChangeArrowheads="1"/>
          </p:cNvSpPr>
          <p:nvPr/>
        </p:nvSpPr>
        <p:spPr bwMode="auto">
          <a:xfrm>
            <a:off x="3455988" y="42116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a:p>
        </p:txBody>
      </p:sp>
      <p:sp>
        <p:nvSpPr>
          <p:cNvPr id="37948" name="Line 60">
            <a:extLst>
              <a:ext uri="{FF2B5EF4-FFF2-40B4-BE49-F238E27FC236}">
                <a16:creationId xmlns:a16="http://schemas.microsoft.com/office/drawing/2014/main" id="{1BB601A4-C633-4D81-90C4-9CBFAF90C9DB}"/>
              </a:ext>
            </a:extLst>
          </p:cNvPr>
          <p:cNvSpPr>
            <a:spLocks noChangeShapeType="1"/>
          </p:cNvSpPr>
          <p:nvPr/>
        </p:nvSpPr>
        <p:spPr bwMode="auto">
          <a:xfrm>
            <a:off x="3665538" y="38227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9" name="Line 61">
            <a:extLst>
              <a:ext uri="{FF2B5EF4-FFF2-40B4-BE49-F238E27FC236}">
                <a16:creationId xmlns:a16="http://schemas.microsoft.com/office/drawing/2014/main" id="{B31943E4-CD41-4236-AF59-F7EC54961098}"/>
              </a:ext>
            </a:extLst>
          </p:cNvPr>
          <p:cNvSpPr>
            <a:spLocks noChangeShapeType="1"/>
          </p:cNvSpPr>
          <p:nvPr/>
        </p:nvSpPr>
        <p:spPr bwMode="auto">
          <a:xfrm flipH="1">
            <a:off x="7743825" y="38227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0" name="Rectangle 62">
            <a:extLst>
              <a:ext uri="{FF2B5EF4-FFF2-40B4-BE49-F238E27FC236}">
                <a16:creationId xmlns:a16="http://schemas.microsoft.com/office/drawing/2014/main" id="{A16185C7-D600-4483-BDCA-C00A0A1F475B}"/>
              </a:ext>
            </a:extLst>
          </p:cNvPr>
          <p:cNvSpPr>
            <a:spLocks noChangeArrowheads="1"/>
          </p:cNvSpPr>
          <p:nvPr/>
        </p:nvSpPr>
        <p:spPr bwMode="auto">
          <a:xfrm>
            <a:off x="3455988" y="37465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0.8</a:t>
            </a:r>
            <a:endParaRPr lang="en-US" altLang="en-US"/>
          </a:p>
        </p:txBody>
      </p:sp>
      <p:sp>
        <p:nvSpPr>
          <p:cNvPr id="37951" name="Line 63">
            <a:extLst>
              <a:ext uri="{FF2B5EF4-FFF2-40B4-BE49-F238E27FC236}">
                <a16:creationId xmlns:a16="http://schemas.microsoft.com/office/drawing/2014/main" id="{FAAA6418-9EDA-4F14-AACF-AC468EC04876}"/>
              </a:ext>
            </a:extLst>
          </p:cNvPr>
          <p:cNvSpPr>
            <a:spLocks noChangeShapeType="1"/>
          </p:cNvSpPr>
          <p:nvPr/>
        </p:nvSpPr>
        <p:spPr bwMode="auto">
          <a:xfrm>
            <a:off x="3665538" y="33575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2" name="Line 64">
            <a:extLst>
              <a:ext uri="{FF2B5EF4-FFF2-40B4-BE49-F238E27FC236}">
                <a16:creationId xmlns:a16="http://schemas.microsoft.com/office/drawing/2014/main" id="{4829EE90-FF99-4190-AF08-DF53C2B82A5C}"/>
              </a:ext>
            </a:extLst>
          </p:cNvPr>
          <p:cNvSpPr>
            <a:spLocks noChangeShapeType="1"/>
          </p:cNvSpPr>
          <p:nvPr/>
        </p:nvSpPr>
        <p:spPr bwMode="auto">
          <a:xfrm flipH="1">
            <a:off x="7743825" y="33575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3" name="Rectangle 65">
            <a:extLst>
              <a:ext uri="{FF2B5EF4-FFF2-40B4-BE49-F238E27FC236}">
                <a16:creationId xmlns:a16="http://schemas.microsoft.com/office/drawing/2014/main" id="{9A786E9F-858F-449F-BC15-E59EBE060A91}"/>
              </a:ext>
            </a:extLst>
          </p:cNvPr>
          <p:cNvSpPr>
            <a:spLocks noChangeArrowheads="1"/>
          </p:cNvSpPr>
          <p:nvPr/>
        </p:nvSpPr>
        <p:spPr bwMode="auto">
          <a:xfrm>
            <a:off x="3560763" y="32813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a:p>
        </p:txBody>
      </p:sp>
      <p:sp>
        <p:nvSpPr>
          <p:cNvPr id="37954" name="Line 66">
            <a:extLst>
              <a:ext uri="{FF2B5EF4-FFF2-40B4-BE49-F238E27FC236}">
                <a16:creationId xmlns:a16="http://schemas.microsoft.com/office/drawing/2014/main" id="{A15A9397-42C4-4872-928F-14FCF4D89572}"/>
              </a:ext>
            </a:extLst>
          </p:cNvPr>
          <p:cNvSpPr>
            <a:spLocks noChangeShapeType="1"/>
          </p:cNvSpPr>
          <p:nvPr/>
        </p:nvSpPr>
        <p:spPr bwMode="auto">
          <a:xfrm>
            <a:off x="3665538" y="28924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5" name="Line 67">
            <a:extLst>
              <a:ext uri="{FF2B5EF4-FFF2-40B4-BE49-F238E27FC236}">
                <a16:creationId xmlns:a16="http://schemas.microsoft.com/office/drawing/2014/main" id="{95055411-C2F1-4404-B053-BDEBD1168B42}"/>
              </a:ext>
            </a:extLst>
          </p:cNvPr>
          <p:cNvSpPr>
            <a:spLocks noChangeShapeType="1"/>
          </p:cNvSpPr>
          <p:nvPr/>
        </p:nvSpPr>
        <p:spPr bwMode="auto">
          <a:xfrm flipH="1">
            <a:off x="7743825" y="28924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6" name="Rectangle 68">
            <a:extLst>
              <a:ext uri="{FF2B5EF4-FFF2-40B4-BE49-F238E27FC236}">
                <a16:creationId xmlns:a16="http://schemas.microsoft.com/office/drawing/2014/main" id="{0A00428A-6DE4-4CDF-80DF-4D19E1248AB4}"/>
              </a:ext>
            </a:extLst>
          </p:cNvPr>
          <p:cNvSpPr>
            <a:spLocks noChangeArrowheads="1"/>
          </p:cNvSpPr>
          <p:nvPr/>
        </p:nvSpPr>
        <p:spPr bwMode="auto">
          <a:xfrm>
            <a:off x="3455988" y="28162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a:t>
            </a:r>
            <a:endParaRPr lang="en-US" altLang="en-US"/>
          </a:p>
        </p:txBody>
      </p:sp>
      <p:sp>
        <p:nvSpPr>
          <p:cNvPr id="37957" name="Line 69">
            <a:extLst>
              <a:ext uri="{FF2B5EF4-FFF2-40B4-BE49-F238E27FC236}">
                <a16:creationId xmlns:a16="http://schemas.microsoft.com/office/drawing/2014/main" id="{43EC7BC3-BE4C-483E-BE1B-B6650A867FAF}"/>
              </a:ext>
            </a:extLst>
          </p:cNvPr>
          <p:cNvSpPr>
            <a:spLocks noChangeShapeType="1"/>
          </p:cNvSpPr>
          <p:nvPr/>
        </p:nvSpPr>
        <p:spPr bwMode="auto">
          <a:xfrm>
            <a:off x="3665538" y="24368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8" name="Line 70">
            <a:extLst>
              <a:ext uri="{FF2B5EF4-FFF2-40B4-BE49-F238E27FC236}">
                <a16:creationId xmlns:a16="http://schemas.microsoft.com/office/drawing/2014/main" id="{494D575F-DE20-479A-91B9-60781CF77963}"/>
              </a:ext>
            </a:extLst>
          </p:cNvPr>
          <p:cNvSpPr>
            <a:spLocks noChangeShapeType="1"/>
          </p:cNvSpPr>
          <p:nvPr/>
        </p:nvSpPr>
        <p:spPr bwMode="auto">
          <a:xfrm flipH="1">
            <a:off x="7743825" y="24368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9" name="Rectangle 71">
            <a:extLst>
              <a:ext uri="{FF2B5EF4-FFF2-40B4-BE49-F238E27FC236}">
                <a16:creationId xmlns:a16="http://schemas.microsoft.com/office/drawing/2014/main" id="{D75D1EF7-F17F-44D3-8AD6-4B59FE7756DF}"/>
              </a:ext>
            </a:extLst>
          </p:cNvPr>
          <p:cNvSpPr>
            <a:spLocks noChangeArrowheads="1"/>
          </p:cNvSpPr>
          <p:nvPr/>
        </p:nvSpPr>
        <p:spPr bwMode="auto">
          <a:xfrm>
            <a:off x="3455988" y="23606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a:t>
            </a:r>
            <a:endParaRPr lang="en-US" altLang="en-US"/>
          </a:p>
        </p:txBody>
      </p:sp>
      <p:sp>
        <p:nvSpPr>
          <p:cNvPr id="37963" name="Freeform 75">
            <a:extLst>
              <a:ext uri="{FF2B5EF4-FFF2-40B4-BE49-F238E27FC236}">
                <a16:creationId xmlns:a16="http://schemas.microsoft.com/office/drawing/2014/main" id="{65C08916-E378-427B-8F06-E1F1778A1753}"/>
              </a:ext>
            </a:extLst>
          </p:cNvPr>
          <p:cNvSpPr>
            <a:spLocks/>
          </p:cNvSpPr>
          <p:nvPr/>
        </p:nvSpPr>
        <p:spPr bwMode="auto">
          <a:xfrm>
            <a:off x="3665538" y="2570163"/>
            <a:ext cx="2624137" cy="2809875"/>
          </a:xfrm>
          <a:custGeom>
            <a:avLst/>
            <a:gdLst>
              <a:gd name="T0" fmla="*/ 24 w 1653"/>
              <a:gd name="T1" fmla="*/ 1752 h 1770"/>
              <a:gd name="T2" fmla="*/ 60 w 1653"/>
              <a:gd name="T3" fmla="*/ 1770 h 1770"/>
              <a:gd name="T4" fmla="*/ 102 w 1653"/>
              <a:gd name="T5" fmla="*/ 1716 h 1770"/>
              <a:gd name="T6" fmla="*/ 138 w 1653"/>
              <a:gd name="T7" fmla="*/ 1638 h 1770"/>
              <a:gd name="T8" fmla="*/ 180 w 1653"/>
              <a:gd name="T9" fmla="*/ 1602 h 1770"/>
              <a:gd name="T10" fmla="*/ 222 w 1653"/>
              <a:gd name="T11" fmla="*/ 1620 h 1770"/>
              <a:gd name="T12" fmla="*/ 258 w 1653"/>
              <a:gd name="T13" fmla="*/ 1644 h 1770"/>
              <a:gd name="T14" fmla="*/ 299 w 1653"/>
              <a:gd name="T15" fmla="*/ 1578 h 1770"/>
              <a:gd name="T16" fmla="*/ 335 w 1653"/>
              <a:gd name="T17" fmla="*/ 1459 h 1770"/>
              <a:gd name="T18" fmla="*/ 377 w 1653"/>
              <a:gd name="T19" fmla="*/ 1363 h 1770"/>
              <a:gd name="T20" fmla="*/ 413 w 1653"/>
              <a:gd name="T21" fmla="*/ 1339 h 1770"/>
              <a:gd name="T22" fmla="*/ 455 w 1653"/>
              <a:gd name="T23" fmla="*/ 1357 h 1770"/>
              <a:gd name="T24" fmla="*/ 491 w 1653"/>
              <a:gd name="T25" fmla="*/ 1309 h 1770"/>
              <a:gd name="T26" fmla="*/ 533 w 1653"/>
              <a:gd name="T27" fmla="*/ 1160 h 1770"/>
              <a:gd name="T28" fmla="*/ 569 w 1653"/>
              <a:gd name="T29" fmla="*/ 981 h 1770"/>
              <a:gd name="T30" fmla="*/ 611 w 1653"/>
              <a:gd name="T31" fmla="*/ 867 h 1770"/>
              <a:gd name="T32" fmla="*/ 653 w 1653"/>
              <a:gd name="T33" fmla="*/ 837 h 1770"/>
              <a:gd name="T34" fmla="*/ 689 w 1653"/>
              <a:gd name="T35" fmla="*/ 819 h 1770"/>
              <a:gd name="T36" fmla="*/ 731 w 1653"/>
              <a:gd name="T37" fmla="*/ 700 h 1770"/>
              <a:gd name="T38" fmla="*/ 766 w 1653"/>
              <a:gd name="T39" fmla="*/ 472 h 1770"/>
              <a:gd name="T40" fmla="*/ 808 w 1653"/>
              <a:gd name="T41" fmla="*/ 263 h 1770"/>
              <a:gd name="T42" fmla="*/ 844 w 1653"/>
              <a:gd name="T43" fmla="*/ 173 h 1770"/>
              <a:gd name="T44" fmla="*/ 886 w 1653"/>
              <a:gd name="T45" fmla="*/ 203 h 1770"/>
              <a:gd name="T46" fmla="*/ 922 w 1653"/>
              <a:gd name="T47" fmla="*/ 275 h 1770"/>
              <a:gd name="T48" fmla="*/ 964 w 1653"/>
              <a:gd name="T49" fmla="*/ 257 h 1770"/>
              <a:gd name="T50" fmla="*/ 1000 w 1653"/>
              <a:gd name="T51" fmla="*/ 132 h 1770"/>
              <a:gd name="T52" fmla="*/ 1042 w 1653"/>
              <a:gd name="T53" fmla="*/ 12 h 1770"/>
              <a:gd name="T54" fmla="*/ 1084 w 1653"/>
              <a:gd name="T55" fmla="*/ 42 h 1770"/>
              <a:gd name="T56" fmla="*/ 1120 w 1653"/>
              <a:gd name="T57" fmla="*/ 275 h 1770"/>
              <a:gd name="T58" fmla="*/ 1162 w 1653"/>
              <a:gd name="T59" fmla="*/ 682 h 1770"/>
              <a:gd name="T60" fmla="*/ 1198 w 1653"/>
              <a:gd name="T61" fmla="*/ 1142 h 1770"/>
              <a:gd name="T62" fmla="*/ 1240 w 1653"/>
              <a:gd name="T63" fmla="*/ 1471 h 1770"/>
              <a:gd name="T64" fmla="*/ 1275 w 1653"/>
              <a:gd name="T65" fmla="*/ 1554 h 1770"/>
              <a:gd name="T66" fmla="*/ 1317 w 1653"/>
              <a:gd name="T67" fmla="*/ 1554 h 1770"/>
              <a:gd name="T68" fmla="*/ 1353 w 1653"/>
              <a:gd name="T69" fmla="*/ 1471 h 1770"/>
              <a:gd name="T70" fmla="*/ 1395 w 1653"/>
              <a:gd name="T71" fmla="*/ 1142 h 1770"/>
              <a:gd name="T72" fmla="*/ 1431 w 1653"/>
              <a:gd name="T73" fmla="*/ 682 h 1770"/>
              <a:gd name="T74" fmla="*/ 1473 w 1653"/>
              <a:gd name="T75" fmla="*/ 275 h 1770"/>
              <a:gd name="T76" fmla="*/ 1509 w 1653"/>
              <a:gd name="T77" fmla="*/ 42 h 1770"/>
              <a:gd name="T78" fmla="*/ 1551 w 1653"/>
              <a:gd name="T79" fmla="*/ 12 h 1770"/>
              <a:gd name="T80" fmla="*/ 1593 w 1653"/>
              <a:gd name="T81" fmla="*/ 132 h 1770"/>
              <a:gd name="T82" fmla="*/ 1629 w 1653"/>
              <a:gd name="T83" fmla="*/ 257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53" h="1770">
                <a:moveTo>
                  <a:pt x="0" y="1728"/>
                </a:moveTo>
                <a:lnTo>
                  <a:pt x="12" y="1740"/>
                </a:lnTo>
                <a:lnTo>
                  <a:pt x="24" y="1752"/>
                </a:lnTo>
                <a:lnTo>
                  <a:pt x="36" y="1764"/>
                </a:lnTo>
                <a:lnTo>
                  <a:pt x="48" y="1770"/>
                </a:lnTo>
                <a:lnTo>
                  <a:pt x="60" y="1770"/>
                </a:lnTo>
                <a:lnTo>
                  <a:pt x="78" y="1764"/>
                </a:lnTo>
                <a:lnTo>
                  <a:pt x="90" y="1746"/>
                </a:lnTo>
                <a:lnTo>
                  <a:pt x="102" y="1716"/>
                </a:lnTo>
                <a:lnTo>
                  <a:pt x="114" y="1692"/>
                </a:lnTo>
                <a:lnTo>
                  <a:pt x="126" y="1662"/>
                </a:lnTo>
                <a:lnTo>
                  <a:pt x="138" y="1638"/>
                </a:lnTo>
                <a:lnTo>
                  <a:pt x="156" y="1620"/>
                </a:lnTo>
                <a:lnTo>
                  <a:pt x="168" y="1608"/>
                </a:lnTo>
                <a:lnTo>
                  <a:pt x="180" y="1602"/>
                </a:lnTo>
                <a:lnTo>
                  <a:pt x="192" y="1602"/>
                </a:lnTo>
                <a:lnTo>
                  <a:pt x="204" y="1608"/>
                </a:lnTo>
                <a:lnTo>
                  <a:pt x="222" y="1620"/>
                </a:lnTo>
                <a:lnTo>
                  <a:pt x="234" y="1632"/>
                </a:lnTo>
                <a:lnTo>
                  <a:pt x="246" y="1638"/>
                </a:lnTo>
                <a:lnTo>
                  <a:pt x="258" y="1644"/>
                </a:lnTo>
                <a:lnTo>
                  <a:pt x="270" y="1632"/>
                </a:lnTo>
                <a:lnTo>
                  <a:pt x="282" y="1614"/>
                </a:lnTo>
                <a:lnTo>
                  <a:pt x="299" y="1578"/>
                </a:lnTo>
                <a:lnTo>
                  <a:pt x="311" y="1542"/>
                </a:lnTo>
                <a:lnTo>
                  <a:pt x="323" y="1501"/>
                </a:lnTo>
                <a:lnTo>
                  <a:pt x="335" y="1459"/>
                </a:lnTo>
                <a:lnTo>
                  <a:pt x="347" y="1417"/>
                </a:lnTo>
                <a:lnTo>
                  <a:pt x="365" y="1387"/>
                </a:lnTo>
                <a:lnTo>
                  <a:pt x="377" y="1363"/>
                </a:lnTo>
                <a:lnTo>
                  <a:pt x="389" y="1345"/>
                </a:lnTo>
                <a:lnTo>
                  <a:pt x="401" y="1339"/>
                </a:lnTo>
                <a:lnTo>
                  <a:pt x="413" y="1339"/>
                </a:lnTo>
                <a:lnTo>
                  <a:pt x="425" y="1345"/>
                </a:lnTo>
                <a:lnTo>
                  <a:pt x="443" y="1351"/>
                </a:lnTo>
                <a:lnTo>
                  <a:pt x="455" y="1357"/>
                </a:lnTo>
                <a:lnTo>
                  <a:pt x="467" y="1357"/>
                </a:lnTo>
                <a:lnTo>
                  <a:pt x="479" y="1339"/>
                </a:lnTo>
                <a:lnTo>
                  <a:pt x="491" y="1309"/>
                </a:lnTo>
                <a:lnTo>
                  <a:pt x="509" y="1267"/>
                </a:lnTo>
                <a:lnTo>
                  <a:pt x="521" y="1220"/>
                </a:lnTo>
                <a:lnTo>
                  <a:pt x="533" y="1160"/>
                </a:lnTo>
                <a:lnTo>
                  <a:pt x="545" y="1094"/>
                </a:lnTo>
                <a:lnTo>
                  <a:pt x="557" y="1034"/>
                </a:lnTo>
                <a:lnTo>
                  <a:pt x="569" y="981"/>
                </a:lnTo>
                <a:lnTo>
                  <a:pt x="587" y="933"/>
                </a:lnTo>
                <a:lnTo>
                  <a:pt x="599" y="897"/>
                </a:lnTo>
                <a:lnTo>
                  <a:pt x="611" y="867"/>
                </a:lnTo>
                <a:lnTo>
                  <a:pt x="623" y="849"/>
                </a:lnTo>
                <a:lnTo>
                  <a:pt x="635" y="843"/>
                </a:lnTo>
                <a:lnTo>
                  <a:pt x="653" y="837"/>
                </a:lnTo>
                <a:lnTo>
                  <a:pt x="665" y="837"/>
                </a:lnTo>
                <a:lnTo>
                  <a:pt x="677" y="831"/>
                </a:lnTo>
                <a:lnTo>
                  <a:pt x="689" y="819"/>
                </a:lnTo>
                <a:lnTo>
                  <a:pt x="701" y="795"/>
                </a:lnTo>
                <a:lnTo>
                  <a:pt x="713" y="753"/>
                </a:lnTo>
                <a:lnTo>
                  <a:pt x="731" y="700"/>
                </a:lnTo>
                <a:lnTo>
                  <a:pt x="743" y="628"/>
                </a:lnTo>
                <a:lnTo>
                  <a:pt x="755" y="556"/>
                </a:lnTo>
                <a:lnTo>
                  <a:pt x="766" y="472"/>
                </a:lnTo>
                <a:lnTo>
                  <a:pt x="778" y="395"/>
                </a:lnTo>
                <a:lnTo>
                  <a:pt x="796" y="329"/>
                </a:lnTo>
                <a:lnTo>
                  <a:pt x="808" y="263"/>
                </a:lnTo>
                <a:lnTo>
                  <a:pt x="820" y="221"/>
                </a:lnTo>
                <a:lnTo>
                  <a:pt x="832" y="185"/>
                </a:lnTo>
                <a:lnTo>
                  <a:pt x="844" y="173"/>
                </a:lnTo>
                <a:lnTo>
                  <a:pt x="856" y="167"/>
                </a:lnTo>
                <a:lnTo>
                  <a:pt x="874" y="179"/>
                </a:lnTo>
                <a:lnTo>
                  <a:pt x="886" y="203"/>
                </a:lnTo>
                <a:lnTo>
                  <a:pt x="898" y="227"/>
                </a:lnTo>
                <a:lnTo>
                  <a:pt x="910" y="257"/>
                </a:lnTo>
                <a:lnTo>
                  <a:pt x="922" y="275"/>
                </a:lnTo>
                <a:lnTo>
                  <a:pt x="940" y="287"/>
                </a:lnTo>
                <a:lnTo>
                  <a:pt x="952" y="281"/>
                </a:lnTo>
                <a:lnTo>
                  <a:pt x="964" y="257"/>
                </a:lnTo>
                <a:lnTo>
                  <a:pt x="976" y="227"/>
                </a:lnTo>
                <a:lnTo>
                  <a:pt x="988" y="179"/>
                </a:lnTo>
                <a:lnTo>
                  <a:pt x="1000" y="132"/>
                </a:lnTo>
                <a:lnTo>
                  <a:pt x="1018" y="84"/>
                </a:lnTo>
                <a:lnTo>
                  <a:pt x="1030" y="42"/>
                </a:lnTo>
                <a:lnTo>
                  <a:pt x="1042" y="12"/>
                </a:lnTo>
                <a:lnTo>
                  <a:pt x="1054" y="0"/>
                </a:lnTo>
                <a:lnTo>
                  <a:pt x="1066" y="6"/>
                </a:lnTo>
                <a:lnTo>
                  <a:pt x="1084" y="42"/>
                </a:lnTo>
                <a:lnTo>
                  <a:pt x="1096" y="96"/>
                </a:lnTo>
                <a:lnTo>
                  <a:pt x="1108" y="173"/>
                </a:lnTo>
                <a:lnTo>
                  <a:pt x="1120" y="275"/>
                </a:lnTo>
                <a:lnTo>
                  <a:pt x="1132" y="395"/>
                </a:lnTo>
                <a:lnTo>
                  <a:pt x="1144" y="532"/>
                </a:lnTo>
                <a:lnTo>
                  <a:pt x="1162" y="682"/>
                </a:lnTo>
                <a:lnTo>
                  <a:pt x="1174" y="837"/>
                </a:lnTo>
                <a:lnTo>
                  <a:pt x="1186" y="992"/>
                </a:lnTo>
                <a:lnTo>
                  <a:pt x="1198" y="1142"/>
                </a:lnTo>
                <a:lnTo>
                  <a:pt x="1210" y="1273"/>
                </a:lnTo>
                <a:lnTo>
                  <a:pt x="1228" y="1387"/>
                </a:lnTo>
                <a:lnTo>
                  <a:pt x="1240" y="1471"/>
                </a:lnTo>
                <a:lnTo>
                  <a:pt x="1251" y="1525"/>
                </a:lnTo>
                <a:lnTo>
                  <a:pt x="1263" y="1548"/>
                </a:lnTo>
                <a:lnTo>
                  <a:pt x="1275" y="1554"/>
                </a:lnTo>
                <a:lnTo>
                  <a:pt x="1287" y="1554"/>
                </a:lnTo>
                <a:lnTo>
                  <a:pt x="1305" y="1554"/>
                </a:lnTo>
                <a:lnTo>
                  <a:pt x="1317" y="1554"/>
                </a:lnTo>
                <a:lnTo>
                  <a:pt x="1329" y="1548"/>
                </a:lnTo>
                <a:lnTo>
                  <a:pt x="1341" y="1525"/>
                </a:lnTo>
                <a:lnTo>
                  <a:pt x="1353" y="1471"/>
                </a:lnTo>
                <a:lnTo>
                  <a:pt x="1365" y="1387"/>
                </a:lnTo>
                <a:lnTo>
                  <a:pt x="1383" y="1273"/>
                </a:lnTo>
                <a:lnTo>
                  <a:pt x="1395" y="1142"/>
                </a:lnTo>
                <a:lnTo>
                  <a:pt x="1407" y="992"/>
                </a:lnTo>
                <a:lnTo>
                  <a:pt x="1419" y="837"/>
                </a:lnTo>
                <a:lnTo>
                  <a:pt x="1431" y="682"/>
                </a:lnTo>
                <a:lnTo>
                  <a:pt x="1449" y="532"/>
                </a:lnTo>
                <a:lnTo>
                  <a:pt x="1461" y="395"/>
                </a:lnTo>
                <a:lnTo>
                  <a:pt x="1473" y="275"/>
                </a:lnTo>
                <a:lnTo>
                  <a:pt x="1485" y="173"/>
                </a:lnTo>
                <a:lnTo>
                  <a:pt x="1497" y="96"/>
                </a:lnTo>
                <a:lnTo>
                  <a:pt x="1509" y="42"/>
                </a:lnTo>
                <a:lnTo>
                  <a:pt x="1527" y="6"/>
                </a:lnTo>
                <a:lnTo>
                  <a:pt x="1539" y="0"/>
                </a:lnTo>
                <a:lnTo>
                  <a:pt x="1551" y="12"/>
                </a:lnTo>
                <a:lnTo>
                  <a:pt x="1563" y="42"/>
                </a:lnTo>
                <a:lnTo>
                  <a:pt x="1575" y="84"/>
                </a:lnTo>
                <a:lnTo>
                  <a:pt x="1593" y="132"/>
                </a:lnTo>
                <a:lnTo>
                  <a:pt x="1605" y="179"/>
                </a:lnTo>
                <a:lnTo>
                  <a:pt x="1617" y="227"/>
                </a:lnTo>
                <a:lnTo>
                  <a:pt x="1629" y="257"/>
                </a:lnTo>
                <a:lnTo>
                  <a:pt x="1641" y="281"/>
                </a:lnTo>
                <a:lnTo>
                  <a:pt x="1653" y="28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964" name="Freeform 76">
            <a:extLst>
              <a:ext uri="{FF2B5EF4-FFF2-40B4-BE49-F238E27FC236}">
                <a16:creationId xmlns:a16="http://schemas.microsoft.com/office/drawing/2014/main" id="{6AD4683D-FB66-4B98-8400-E563DBCF09EE}"/>
              </a:ext>
            </a:extLst>
          </p:cNvPr>
          <p:cNvSpPr>
            <a:spLocks/>
          </p:cNvSpPr>
          <p:nvPr/>
        </p:nvSpPr>
        <p:spPr bwMode="auto">
          <a:xfrm>
            <a:off x="6289675" y="2835275"/>
            <a:ext cx="1501775" cy="2544763"/>
          </a:xfrm>
          <a:custGeom>
            <a:avLst/>
            <a:gdLst>
              <a:gd name="T0" fmla="*/ 18 w 946"/>
              <a:gd name="T1" fmla="*/ 108 h 1603"/>
              <a:gd name="T2" fmla="*/ 42 w 946"/>
              <a:gd name="T3" fmla="*/ 60 h 1603"/>
              <a:gd name="T4" fmla="*/ 66 w 946"/>
              <a:gd name="T5" fmla="*/ 12 h 1603"/>
              <a:gd name="T6" fmla="*/ 95 w 946"/>
              <a:gd name="T7" fmla="*/ 6 h 1603"/>
              <a:gd name="T8" fmla="*/ 119 w 946"/>
              <a:gd name="T9" fmla="*/ 54 h 1603"/>
              <a:gd name="T10" fmla="*/ 143 w 946"/>
              <a:gd name="T11" fmla="*/ 162 h 1603"/>
              <a:gd name="T12" fmla="*/ 173 w 946"/>
              <a:gd name="T13" fmla="*/ 305 h 1603"/>
              <a:gd name="T14" fmla="*/ 197 w 946"/>
              <a:gd name="T15" fmla="*/ 461 h 1603"/>
              <a:gd name="T16" fmla="*/ 227 w 946"/>
              <a:gd name="T17" fmla="*/ 586 h 1603"/>
              <a:gd name="T18" fmla="*/ 251 w 946"/>
              <a:gd name="T19" fmla="*/ 652 h 1603"/>
              <a:gd name="T20" fmla="*/ 275 w 946"/>
              <a:gd name="T21" fmla="*/ 670 h 1603"/>
              <a:gd name="T22" fmla="*/ 305 w 946"/>
              <a:gd name="T23" fmla="*/ 676 h 1603"/>
              <a:gd name="T24" fmla="*/ 329 w 946"/>
              <a:gd name="T25" fmla="*/ 700 h 1603"/>
              <a:gd name="T26" fmla="*/ 353 w 946"/>
              <a:gd name="T27" fmla="*/ 766 h 1603"/>
              <a:gd name="T28" fmla="*/ 383 w 946"/>
              <a:gd name="T29" fmla="*/ 867 h 1603"/>
              <a:gd name="T30" fmla="*/ 407 w 946"/>
              <a:gd name="T31" fmla="*/ 993 h 1603"/>
              <a:gd name="T32" fmla="*/ 431 w 946"/>
              <a:gd name="T33" fmla="*/ 1100 h 1603"/>
              <a:gd name="T34" fmla="*/ 461 w 946"/>
              <a:gd name="T35" fmla="*/ 1172 h 1603"/>
              <a:gd name="T36" fmla="*/ 485 w 946"/>
              <a:gd name="T37" fmla="*/ 1190 h 1603"/>
              <a:gd name="T38" fmla="*/ 515 w 946"/>
              <a:gd name="T39" fmla="*/ 1178 h 1603"/>
              <a:gd name="T40" fmla="*/ 539 w 946"/>
              <a:gd name="T41" fmla="*/ 1172 h 1603"/>
              <a:gd name="T42" fmla="*/ 562 w 946"/>
              <a:gd name="T43" fmla="*/ 1196 h 1603"/>
              <a:gd name="T44" fmla="*/ 592 w 946"/>
              <a:gd name="T45" fmla="*/ 1250 h 1603"/>
              <a:gd name="T46" fmla="*/ 616 w 946"/>
              <a:gd name="T47" fmla="*/ 1334 h 1603"/>
              <a:gd name="T48" fmla="*/ 640 w 946"/>
              <a:gd name="T49" fmla="*/ 1411 h 1603"/>
              <a:gd name="T50" fmla="*/ 670 w 946"/>
              <a:gd name="T51" fmla="*/ 1465 h 1603"/>
              <a:gd name="T52" fmla="*/ 694 w 946"/>
              <a:gd name="T53" fmla="*/ 1471 h 1603"/>
              <a:gd name="T54" fmla="*/ 718 w 946"/>
              <a:gd name="T55" fmla="*/ 1453 h 1603"/>
              <a:gd name="T56" fmla="*/ 748 w 946"/>
              <a:gd name="T57" fmla="*/ 1435 h 1603"/>
              <a:gd name="T58" fmla="*/ 772 w 946"/>
              <a:gd name="T59" fmla="*/ 1441 h 1603"/>
              <a:gd name="T60" fmla="*/ 802 w 946"/>
              <a:gd name="T61" fmla="*/ 1471 h 1603"/>
              <a:gd name="T62" fmla="*/ 826 w 946"/>
              <a:gd name="T63" fmla="*/ 1525 h 1603"/>
              <a:gd name="T64" fmla="*/ 850 w 946"/>
              <a:gd name="T65" fmla="*/ 1579 h 1603"/>
              <a:gd name="T66" fmla="*/ 880 w 946"/>
              <a:gd name="T67" fmla="*/ 1603 h 1603"/>
              <a:gd name="T68" fmla="*/ 904 w 946"/>
              <a:gd name="T69" fmla="*/ 1597 h 1603"/>
              <a:gd name="T70" fmla="*/ 928 w 946"/>
              <a:gd name="T71" fmla="*/ 1573 h 1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46" h="1603">
                <a:moveTo>
                  <a:pt x="0" y="120"/>
                </a:moveTo>
                <a:lnTo>
                  <a:pt x="18" y="108"/>
                </a:lnTo>
                <a:lnTo>
                  <a:pt x="30" y="90"/>
                </a:lnTo>
                <a:lnTo>
                  <a:pt x="42" y="60"/>
                </a:lnTo>
                <a:lnTo>
                  <a:pt x="54" y="36"/>
                </a:lnTo>
                <a:lnTo>
                  <a:pt x="66" y="12"/>
                </a:lnTo>
                <a:lnTo>
                  <a:pt x="83" y="0"/>
                </a:lnTo>
                <a:lnTo>
                  <a:pt x="95" y="6"/>
                </a:lnTo>
                <a:lnTo>
                  <a:pt x="107" y="18"/>
                </a:lnTo>
                <a:lnTo>
                  <a:pt x="119" y="54"/>
                </a:lnTo>
                <a:lnTo>
                  <a:pt x="131" y="96"/>
                </a:lnTo>
                <a:lnTo>
                  <a:pt x="143" y="162"/>
                </a:lnTo>
                <a:lnTo>
                  <a:pt x="161" y="228"/>
                </a:lnTo>
                <a:lnTo>
                  <a:pt x="173" y="305"/>
                </a:lnTo>
                <a:lnTo>
                  <a:pt x="185" y="389"/>
                </a:lnTo>
                <a:lnTo>
                  <a:pt x="197" y="461"/>
                </a:lnTo>
                <a:lnTo>
                  <a:pt x="209" y="533"/>
                </a:lnTo>
                <a:lnTo>
                  <a:pt x="227" y="586"/>
                </a:lnTo>
                <a:lnTo>
                  <a:pt x="239" y="628"/>
                </a:lnTo>
                <a:lnTo>
                  <a:pt x="251" y="652"/>
                </a:lnTo>
                <a:lnTo>
                  <a:pt x="263" y="664"/>
                </a:lnTo>
                <a:lnTo>
                  <a:pt x="275" y="670"/>
                </a:lnTo>
                <a:lnTo>
                  <a:pt x="287" y="670"/>
                </a:lnTo>
                <a:lnTo>
                  <a:pt x="305" y="676"/>
                </a:lnTo>
                <a:lnTo>
                  <a:pt x="317" y="682"/>
                </a:lnTo>
                <a:lnTo>
                  <a:pt x="329" y="700"/>
                </a:lnTo>
                <a:lnTo>
                  <a:pt x="341" y="730"/>
                </a:lnTo>
                <a:lnTo>
                  <a:pt x="353" y="766"/>
                </a:lnTo>
                <a:lnTo>
                  <a:pt x="371" y="814"/>
                </a:lnTo>
                <a:lnTo>
                  <a:pt x="383" y="867"/>
                </a:lnTo>
                <a:lnTo>
                  <a:pt x="395" y="927"/>
                </a:lnTo>
                <a:lnTo>
                  <a:pt x="407" y="993"/>
                </a:lnTo>
                <a:lnTo>
                  <a:pt x="419" y="1053"/>
                </a:lnTo>
                <a:lnTo>
                  <a:pt x="431" y="1100"/>
                </a:lnTo>
                <a:lnTo>
                  <a:pt x="449" y="1142"/>
                </a:lnTo>
                <a:lnTo>
                  <a:pt x="461" y="1172"/>
                </a:lnTo>
                <a:lnTo>
                  <a:pt x="473" y="1190"/>
                </a:lnTo>
                <a:lnTo>
                  <a:pt x="485" y="1190"/>
                </a:lnTo>
                <a:lnTo>
                  <a:pt x="497" y="1184"/>
                </a:lnTo>
                <a:lnTo>
                  <a:pt x="515" y="1178"/>
                </a:lnTo>
                <a:lnTo>
                  <a:pt x="527" y="1172"/>
                </a:lnTo>
                <a:lnTo>
                  <a:pt x="539" y="1172"/>
                </a:lnTo>
                <a:lnTo>
                  <a:pt x="550" y="1178"/>
                </a:lnTo>
                <a:lnTo>
                  <a:pt x="562" y="1196"/>
                </a:lnTo>
                <a:lnTo>
                  <a:pt x="574" y="1220"/>
                </a:lnTo>
                <a:lnTo>
                  <a:pt x="592" y="1250"/>
                </a:lnTo>
                <a:lnTo>
                  <a:pt x="604" y="1292"/>
                </a:lnTo>
                <a:lnTo>
                  <a:pt x="616" y="1334"/>
                </a:lnTo>
                <a:lnTo>
                  <a:pt x="628" y="1375"/>
                </a:lnTo>
                <a:lnTo>
                  <a:pt x="640" y="1411"/>
                </a:lnTo>
                <a:lnTo>
                  <a:pt x="658" y="1447"/>
                </a:lnTo>
                <a:lnTo>
                  <a:pt x="670" y="1465"/>
                </a:lnTo>
                <a:lnTo>
                  <a:pt x="682" y="1477"/>
                </a:lnTo>
                <a:lnTo>
                  <a:pt x="694" y="1471"/>
                </a:lnTo>
                <a:lnTo>
                  <a:pt x="706" y="1465"/>
                </a:lnTo>
                <a:lnTo>
                  <a:pt x="718" y="1453"/>
                </a:lnTo>
                <a:lnTo>
                  <a:pt x="736" y="1441"/>
                </a:lnTo>
                <a:lnTo>
                  <a:pt x="748" y="1435"/>
                </a:lnTo>
                <a:lnTo>
                  <a:pt x="760" y="1435"/>
                </a:lnTo>
                <a:lnTo>
                  <a:pt x="772" y="1441"/>
                </a:lnTo>
                <a:lnTo>
                  <a:pt x="784" y="1453"/>
                </a:lnTo>
                <a:lnTo>
                  <a:pt x="802" y="1471"/>
                </a:lnTo>
                <a:lnTo>
                  <a:pt x="814" y="1495"/>
                </a:lnTo>
                <a:lnTo>
                  <a:pt x="826" y="1525"/>
                </a:lnTo>
                <a:lnTo>
                  <a:pt x="838" y="1549"/>
                </a:lnTo>
                <a:lnTo>
                  <a:pt x="850" y="1579"/>
                </a:lnTo>
                <a:lnTo>
                  <a:pt x="862" y="1597"/>
                </a:lnTo>
                <a:lnTo>
                  <a:pt x="880" y="1603"/>
                </a:lnTo>
                <a:lnTo>
                  <a:pt x="892" y="1603"/>
                </a:lnTo>
                <a:lnTo>
                  <a:pt x="904" y="1597"/>
                </a:lnTo>
                <a:lnTo>
                  <a:pt x="916" y="1585"/>
                </a:lnTo>
                <a:lnTo>
                  <a:pt x="928" y="1573"/>
                </a:lnTo>
                <a:lnTo>
                  <a:pt x="946" y="1561"/>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965" name="Rectangle 77">
            <a:extLst>
              <a:ext uri="{FF2B5EF4-FFF2-40B4-BE49-F238E27FC236}">
                <a16:creationId xmlns:a16="http://schemas.microsoft.com/office/drawing/2014/main" id="{EE201D1C-BFDC-4A6E-B2C1-C14A8B9D4239}"/>
              </a:ext>
            </a:extLst>
          </p:cNvPr>
          <p:cNvSpPr>
            <a:spLocks noChangeArrowheads="1"/>
          </p:cNvSpPr>
          <p:nvPr/>
        </p:nvSpPr>
        <p:spPr bwMode="auto">
          <a:xfrm>
            <a:off x="5567363" y="5873750"/>
            <a:ext cx="3127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r-axis</a:t>
            </a:r>
            <a:endParaRPr lang="en-US" altLang="en-US"/>
          </a:p>
        </p:txBody>
      </p:sp>
      <p:sp>
        <p:nvSpPr>
          <p:cNvPr id="37966" name="Rectangle 78">
            <a:extLst>
              <a:ext uri="{FF2B5EF4-FFF2-40B4-BE49-F238E27FC236}">
                <a16:creationId xmlns:a16="http://schemas.microsoft.com/office/drawing/2014/main" id="{5213B7AB-5425-43C7-9EDF-6D7A0ADB245B}"/>
              </a:ext>
            </a:extLst>
          </p:cNvPr>
          <p:cNvSpPr>
            <a:spLocks noChangeArrowheads="1"/>
          </p:cNvSpPr>
          <p:nvPr/>
        </p:nvSpPr>
        <p:spPr bwMode="auto">
          <a:xfrm rot="16200000">
            <a:off x="3128962" y="3983038"/>
            <a:ext cx="371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|p|/|po|</a:t>
            </a:r>
            <a:endParaRPr lang="en-US" altLang="en-US"/>
          </a:p>
        </p:txBody>
      </p:sp>
      <p:sp>
        <p:nvSpPr>
          <p:cNvPr id="72" name="Rectangle 5">
            <a:extLst>
              <a:ext uri="{FF2B5EF4-FFF2-40B4-BE49-F238E27FC236}">
                <a16:creationId xmlns:a16="http://schemas.microsoft.com/office/drawing/2014/main" id="{0CA0F963-8DBF-4358-BB2B-1EE5466D2461}"/>
              </a:ext>
            </a:extLst>
          </p:cNvPr>
          <p:cNvSpPr>
            <a:spLocks noChangeArrowheads="1"/>
          </p:cNvSpPr>
          <p:nvPr/>
        </p:nvSpPr>
        <p:spPr bwMode="auto">
          <a:xfrm>
            <a:off x="410522" y="967658"/>
            <a:ext cx="4572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%plot magnitude of on-axis pressure</a:t>
            </a:r>
          </a:p>
          <a:p>
            <a:r>
              <a:rPr lang="en-US" altLang="en-US" dirty="0"/>
              <a:t>plot(r, abs(p))</a:t>
            </a:r>
          </a:p>
          <a:p>
            <a:r>
              <a:rPr lang="en-US" altLang="en-US" dirty="0" err="1"/>
              <a:t>xlabel</a:t>
            </a:r>
            <a:r>
              <a:rPr lang="en-US" altLang="en-US" dirty="0"/>
              <a:t>('r-axis')</a:t>
            </a:r>
          </a:p>
          <a:p>
            <a:r>
              <a:rPr lang="en-US" altLang="en-US" dirty="0" err="1"/>
              <a:t>ylabel</a:t>
            </a:r>
            <a:r>
              <a:rPr lang="en-US" altLang="en-US" dirty="0"/>
              <a:t>('|p|/|po|')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Freeform 4">
            <a:extLst>
              <a:ext uri="{FF2B5EF4-FFF2-40B4-BE49-F238E27FC236}">
                <a16:creationId xmlns:a16="http://schemas.microsoft.com/office/drawing/2014/main" id="{A6663EAC-04F6-4A63-A887-177217AEF0DD}"/>
              </a:ext>
            </a:extLst>
          </p:cNvPr>
          <p:cNvSpPr>
            <a:spLocks/>
          </p:cNvSpPr>
          <p:nvPr/>
        </p:nvSpPr>
        <p:spPr bwMode="auto">
          <a:xfrm rot="5400000">
            <a:off x="877094" y="1099344"/>
            <a:ext cx="1630362" cy="1143000"/>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8" name="Line 6">
            <a:extLst>
              <a:ext uri="{FF2B5EF4-FFF2-40B4-BE49-F238E27FC236}">
                <a16:creationId xmlns:a16="http://schemas.microsoft.com/office/drawing/2014/main" id="{18F2C394-B780-43AB-A8AD-862CA72EB3D0}"/>
              </a:ext>
            </a:extLst>
          </p:cNvPr>
          <p:cNvSpPr>
            <a:spLocks noChangeShapeType="1"/>
          </p:cNvSpPr>
          <p:nvPr/>
        </p:nvSpPr>
        <p:spPr bwMode="auto">
          <a:xfrm>
            <a:off x="1066800" y="1676400"/>
            <a:ext cx="2133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9" name="Line 7">
            <a:extLst>
              <a:ext uri="{FF2B5EF4-FFF2-40B4-BE49-F238E27FC236}">
                <a16:creationId xmlns:a16="http://schemas.microsoft.com/office/drawing/2014/main" id="{D09A44A9-B80A-432F-BA8D-994C3D29053A}"/>
              </a:ext>
            </a:extLst>
          </p:cNvPr>
          <p:cNvSpPr>
            <a:spLocks noChangeShapeType="1"/>
          </p:cNvSpPr>
          <p:nvPr/>
        </p:nvSpPr>
        <p:spPr bwMode="auto">
          <a:xfrm flipV="1">
            <a:off x="1066800" y="611188"/>
            <a:ext cx="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0" name="Text Box 8">
            <a:extLst>
              <a:ext uri="{FF2B5EF4-FFF2-40B4-BE49-F238E27FC236}">
                <a16:creationId xmlns:a16="http://schemas.microsoft.com/office/drawing/2014/main" id="{5CE9A51E-9EF4-4876-92C6-7D244B88C5C0}"/>
              </a:ext>
            </a:extLst>
          </p:cNvPr>
          <p:cNvSpPr txBox="1">
            <a:spLocks noChangeArrowheads="1"/>
          </p:cNvSpPr>
          <p:nvPr/>
        </p:nvSpPr>
        <p:spPr bwMode="auto">
          <a:xfrm>
            <a:off x="4343400" y="838200"/>
            <a:ext cx="178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Gaussian beam</a:t>
            </a:r>
          </a:p>
        </p:txBody>
      </p:sp>
      <p:sp>
        <p:nvSpPr>
          <p:cNvPr id="3082" name="Rectangle 10">
            <a:extLst>
              <a:ext uri="{FF2B5EF4-FFF2-40B4-BE49-F238E27FC236}">
                <a16:creationId xmlns:a16="http://schemas.microsoft.com/office/drawing/2014/main" id="{0BEE4BDE-80DF-471E-A71D-C4315C49A4EC}"/>
              </a:ext>
            </a:extLst>
          </p:cNvPr>
          <p:cNvSpPr>
            <a:spLocks noChangeArrowheads="1"/>
          </p:cNvSpPr>
          <p:nvPr/>
        </p:nvSpPr>
        <p:spPr bwMode="auto">
          <a:xfrm>
            <a:off x="0" y="3138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3081" name="Object 9">
            <a:extLst>
              <a:ext uri="{FF2B5EF4-FFF2-40B4-BE49-F238E27FC236}">
                <a16:creationId xmlns:a16="http://schemas.microsoft.com/office/drawing/2014/main" id="{4023E5F8-57CF-4541-9459-F9C80C61E7A9}"/>
              </a:ext>
            </a:extLst>
          </p:cNvPr>
          <p:cNvGraphicFramePr>
            <a:graphicFrameLocks noChangeAspect="1"/>
          </p:cNvGraphicFramePr>
          <p:nvPr/>
        </p:nvGraphicFramePr>
        <p:xfrm>
          <a:off x="3276600" y="1219200"/>
          <a:ext cx="5197475" cy="865188"/>
        </p:xfrm>
        <a:graphic>
          <a:graphicData uri="http://schemas.openxmlformats.org/presentationml/2006/ole">
            <mc:AlternateContent xmlns:mc="http://schemas.openxmlformats.org/markup-compatibility/2006">
              <mc:Choice xmlns:v="urn:schemas-microsoft-com:vml" Requires="v">
                <p:oleObj spid="_x0000_s2060" name="Equation" r:id="rId4" imgW="3492360" imgH="583920" progId="Equation.DSMT4">
                  <p:embed/>
                </p:oleObj>
              </mc:Choice>
              <mc:Fallback>
                <p:oleObj name="Equation" r:id="rId4" imgW="3492360" imgH="58392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1219200"/>
                        <a:ext cx="5197475" cy="865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5" name="Arc 13">
            <a:extLst>
              <a:ext uri="{FF2B5EF4-FFF2-40B4-BE49-F238E27FC236}">
                <a16:creationId xmlns:a16="http://schemas.microsoft.com/office/drawing/2014/main" id="{1FC8EF41-FB1F-4D1F-AD13-9923BF2F785D}"/>
              </a:ext>
            </a:extLst>
          </p:cNvPr>
          <p:cNvSpPr>
            <a:spLocks/>
          </p:cNvSpPr>
          <p:nvPr/>
        </p:nvSpPr>
        <p:spPr bwMode="auto">
          <a:xfrm rot="2883452" flipV="1">
            <a:off x="2563019" y="2088356"/>
            <a:ext cx="2928938" cy="3019425"/>
          </a:xfrm>
          <a:custGeom>
            <a:avLst/>
            <a:gdLst>
              <a:gd name="G0" fmla="+- 0 0 0"/>
              <a:gd name="G1" fmla="+- 21202 0 0"/>
              <a:gd name="G2" fmla="+- 21600 0 0"/>
              <a:gd name="T0" fmla="*/ 4128 w 21488"/>
              <a:gd name="T1" fmla="*/ 0 h 21202"/>
              <a:gd name="T2" fmla="*/ 21488 w 21488"/>
              <a:gd name="T3" fmla="*/ 19008 h 21202"/>
              <a:gd name="T4" fmla="*/ 0 w 21488"/>
              <a:gd name="T5" fmla="*/ 21202 h 21202"/>
            </a:gdLst>
            <a:ahLst/>
            <a:cxnLst>
              <a:cxn ang="0">
                <a:pos x="T0" y="T1"/>
              </a:cxn>
              <a:cxn ang="0">
                <a:pos x="T2" y="T3"/>
              </a:cxn>
              <a:cxn ang="0">
                <a:pos x="T4" y="T5"/>
              </a:cxn>
            </a:cxnLst>
            <a:rect l="0" t="0" r="r" b="b"/>
            <a:pathLst>
              <a:path w="21488" h="21202" fill="none" extrusionOk="0">
                <a:moveTo>
                  <a:pt x="4127" y="0"/>
                </a:moveTo>
                <a:cubicBezTo>
                  <a:pt x="13470" y="1819"/>
                  <a:pt x="20521" y="9539"/>
                  <a:pt x="21488" y="19007"/>
                </a:cubicBezTo>
              </a:path>
              <a:path w="21488" h="21202" stroke="0" extrusionOk="0">
                <a:moveTo>
                  <a:pt x="4127" y="0"/>
                </a:moveTo>
                <a:cubicBezTo>
                  <a:pt x="13470" y="1819"/>
                  <a:pt x="20521" y="9539"/>
                  <a:pt x="21488" y="19007"/>
                </a:cubicBezTo>
                <a:lnTo>
                  <a:pt x="0" y="21202"/>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Line 17">
            <a:extLst>
              <a:ext uri="{FF2B5EF4-FFF2-40B4-BE49-F238E27FC236}">
                <a16:creationId xmlns:a16="http://schemas.microsoft.com/office/drawing/2014/main" id="{E7984BBF-1043-4C59-A9DE-6676BFDDD4C9}"/>
              </a:ext>
            </a:extLst>
          </p:cNvPr>
          <p:cNvSpPr>
            <a:spLocks noChangeShapeType="1"/>
          </p:cNvSpPr>
          <p:nvPr/>
        </p:nvSpPr>
        <p:spPr bwMode="auto">
          <a:xfrm>
            <a:off x="2286000" y="4845050"/>
            <a:ext cx="38862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2" name="Text Box 20">
            <a:extLst>
              <a:ext uri="{FF2B5EF4-FFF2-40B4-BE49-F238E27FC236}">
                <a16:creationId xmlns:a16="http://schemas.microsoft.com/office/drawing/2014/main" id="{70FB391B-79E7-4C8F-9A8B-95717ED1E501}"/>
              </a:ext>
            </a:extLst>
          </p:cNvPr>
          <p:cNvSpPr txBox="1">
            <a:spLocks noChangeArrowheads="1"/>
          </p:cNvSpPr>
          <p:nvPr/>
        </p:nvSpPr>
        <p:spPr bwMode="auto">
          <a:xfrm>
            <a:off x="3505200" y="5943600"/>
            <a:ext cx="121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latin typeface="Times New Roman" panose="02020603050405020304" pitchFamily="18" charset="0"/>
              </a:rPr>
              <a:t>beam waist</a:t>
            </a:r>
          </a:p>
        </p:txBody>
      </p:sp>
      <p:graphicFrame>
        <p:nvGraphicFramePr>
          <p:cNvPr id="3095" name="Object 23">
            <a:extLst>
              <a:ext uri="{FF2B5EF4-FFF2-40B4-BE49-F238E27FC236}">
                <a16:creationId xmlns:a16="http://schemas.microsoft.com/office/drawing/2014/main" id="{24CCD91C-8901-4D96-9BAF-66FC24BD853D}"/>
              </a:ext>
            </a:extLst>
          </p:cNvPr>
          <p:cNvGraphicFramePr>
            <a:graphicFrameLocks noChangeAspect="1"/>
          </p:cNvGraphicFramePr>
          <p:nvPr/>
        </p:nvGraphicFramePr>
        <p:xfrm>
          <a:off x="3352800" y="5410200"/>
          <a:ext cx="276225" cy="381000"/>
        </p:xfrm>
        <a:graphic>
          <a:graphicData uri="http://schemas.openxmlformats.org/presentationml/2006/ole">
            <mc:AlternateContent xmlns:mc="http://schemas.openxmlformats.org/markup-compatibility/2006">
              <mc:Choice xmlns:v="urn:schemas-microsoft-com:vml" Requires="v">
                <p:oleObj spid="_x0000_s2061" name="Equation" r:id="rId6" imgW="164880" imgH="228600" progId="Equation.DSMT4">
                  <p:embed/>
                </p:oleObj>
              </mc:Choice>
              <mc:Fallback>
                <p:oleObj name="Equation" r:id="rId6" imgW="164880" imgH="228600" progId="Equation.DSMT4">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5410200"/>
                        <a:ext cx="27622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99" name="Line 27">
            <a:extLst>
              <a:ext uri="{FF2B5EF4-FFF2-40B4-BE49-F238E27FC236}">
                <a16:creationId xmlns:a16="http://schemas.microsoft.com/office/drawing/2014/main" id="{23B8E0E9-C1F5-4254-9D1D-8BAD427CFF25}"/>
              </a:ext>
            </a:extLst>
          </p:cNvPr>
          <p:cNvSpPr>
            <a:spLocks noChangeShapeType="1"/>
          </p:cNvSpPr>
          <p:nvPr/>
        </p:nvSpPr>
        <p:spPr bwMode="auto">
          <a:xfrm flipV="1">
            <a:off x="3124200" y="3708400"/>
            <a:ext cx="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100" name="Object 28">
            <a:extLst>
              <a:ext uri="{FF2B5EF4-FFF2-40B4-BE49-F238E27FC236}">
                <a16:creationId xmlns:a16="http://schemas.microsoft.com/office/drawing/2014/main" id="{D5AB83BC-9867-4E3A-800D-3FDD5D91FACD}"/>
              </a:ext>
            </a:extLst>
          </p:cNvPr>
          <p:cNvGraphicFramePr>
            <a:graphicFrameLocks noChangeAspect="1"/>
          </p:cNvGraphicFramePr>
          <p:nvPr/>
        </p:nvGraphicFramePr>
        <p:xfrm>
          <a:off x="6019800" y="4876800"/>
          <a:ext cx="288925" cy="285750"/>
        </p:xfrm>
        <a:graphic>
          <a:graphicData uri="http://schemas.openxmlformats.org/presentationml/2006/ole">
            <mc:AlternateContent xmlns:mc="http://schemas.openxmlformats.org/markup-compatibility/2006">
              <mc:Choice xmlns:v="urn:schemas-microsoft-com:vml" Requires="v">
                <p:oleObj spid="_x0000_s2062" name="Equation" r:id="rId8" imgW="126720" imgH="126720" progId="Equation.DSMT4">
                  <p:embed/>
                </p:oleObj>
              </mc:Choice>
              <mc:Fallback>
                <p:oleObj name="Equation" r:id="rId8" imgW="126720" imgH="126720" progId="Equation.DSMT4">
                  <p:embed/>
                  <p:pic>
                    <p:nvPicPr>
                      <p:cNvPr id="0" name="Object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9800" y="4876800"/>
                        <a:ext cx="28892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01" name="Object 29">
            <a:extLst>
              <a:ext uri="{FF2B5EF4-FFF2-40B4-BE49-F238E27FC236}">
                <a16:creationId xmlns:a16="http://schemas.microsoft.com/office/drawing/2014/main" id="{FB874EF1-5AD6-42E5-8BA2-D206D26D1579}"/>
              </a:ext>
            </a:extLst>
          </p:cNvPr>
          <p:cNvGraphicFramePr>
            <a:graphicFrameLocks noChangeAspect="1"/>
          </p:cNvGraphicFramePr>
          <p:nvPr/>
        </p:nvGraphicFramePr>
        <p:xfrm>
          <a:off x="3048000" y="3332163"/>
          <a:ext cx="276225" cy="300037"/>
        </p:xfrm>
        <a:graphic>
          <a:graphicData uri="http://schemas.openxmlformats.org/presentationml/2006/ole">
            <mc:AlternateContent xmlns:mc="http://schemas.openxmlformats.org/markup-compatibility/2006">
              <mc:Choice xmlns:v="urn:schemas-microsoft-com:vml" Requires="v">
                <p:oleObj spid="_x0000_s2063" name="Equation" r:id="rId10" imgW="152280" imgH="164880" progId="Equation.DSMT4">
                  <p:embed/>
                </p:oleObj>
              </mc:Choice>
              <mc:Fallback>
                <p:oleObj name="Equation" r:id="rId10" imgW="152280" imgH="164880" progId="Equation.DSMT4">
                  <p:embed/>
                  <p:pic>
                    <p:nvPicPr>
                      <p:cNvPr id="0" name="Object 2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8000" y="3332163"/>
                        <a:ext cx="276225" cy="300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05" name="Arc 33">
            <a:extLst>
              <a:ext uri="{FF2B5EF4-FFF2-40B4-BE49-F238E27FC236}">
                <a16:creationId xmlns:a16="http://schemas.microsoft.com/office/drawing/2014/main" id="{E47A61BE-83E2-4AA3-9E36-C8403B399958}"/>
              </a:ext>
            </a:extLst>
          </p:cNvPr>
          <p:cNvSpPr>
            <a:spLocks/>
          </p:cNvSpPr>
          <p:nvPr/>
        </p:nvSpPr>
        <p:spPr bwMode="auto">
          <a:xfrm rot="-2883452">
            <a:off x="2613819" y="4534694"/>
            <a:ext cx="2928937" cy="3019425"/>
          </a:xfrm>
          <a:custGeom>
            <a:avLst/>
            <a:gdLst>
              <a:gd name="G0" fmla="+- 0 0 0"/>
              <a:gd name="G1" fmla="+- 21202 0 0"/>
              <a:gd name="G2" fmla="+- 21600 0 0"/>
              <a:gd name="T0" fmla="*/ 4128 w 21488"/>
              <a:gd name="T1" fmla="*/ 0 h 21202"/>
              <a:gd name="T2" fmla="*/ 21488 w 21488"/>
              <a:gd name="T3" fmla="*/ 19008 h 21202"/>
              <a:gd name="T4" fmla="*/ 0 w 21488"/>
              <a:gd name="T5" fmla="*/ 21202 h 21202"/>
            </a:gdLst>
            <a:ahLst/>
            <a:cxnLst>
              <a:cxn ang="0">
                <a:pos x="T0" y="T1"/>
              </a:cxn>
              <a:cxn ang="0">
                <a:pos x="T2" y="T3"/>
              </a:cxn>
              <a:cxn ang="0">
                <a:pos x="T4" y="T5"/>
              </a:cxn>
            </a:cxnLst>
            <a:rect l="0" t="0" r="r" b="b"/>
            <a:pathLst>
              <a:path w="21488" h="21202" fill="none" extrusionOk="0">
                <a:moveTo>
                  <a:pt x="4127" y="0"/>
                </a:moveTo>
                <a:cubicBezTo>
                  <a:pt x="13470" y="1819"/>
                  <a:pt x="20521" y="9539"/>
                  <a:pt x="21488" y="19007"/>
                </a:cubicBezTo>
              </a:path>
              <a:path w="21488" h="21202" stroke="0" extrusionOk="0">
                <a:moveTo>
                  <a:pt x="4127" y="0"/>
                </a:moveTo>
                <a:cubicBezTo>
                  <a:pt x="13470" y="1819"/>
                  <a:pt x="20521" y="9539"/>
                  <a:pt x="21488" y="19007"/>
                </a:cubicBezTo>
                <a:lnTo>
                  <a:pt x="0" y="21202"/>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6" name="Line 34">
            <a:extLst>
              <a:ext uri="{FF2B5EF4-FFF2-40B4-BE49-F238E27FC236}">
                <a16:creationId xmlns:a16="http://schemas.microsoft.com/office/drawing/2014/main" id="{C3F3096F-357C-4CC8-A0C7-C558B98BCA3B}"/>
              </a:ext>
            </a:extLst>
          </p:cNvPr>
          <p:cNvSpPr>
            <a:spLocks noChangeShapeType="1"/>
          </p:cNvSpPr>
          <p:nvPr/>
        </p:nvSpPr>
        <p:spPr bwMode="auto">
          <a:xfrm flipV="1">
            <a:off x="4048125" y="4502150"/>
            <a:ext cx="0" cy="3492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9" name="Line 37">
            <a:extLst>
              <a:ext uri="{FF2B5EF4-FFF2-40B4-BE49-F238E27FC236}">
                <a16:creationId xmlns:a16="http://schemas.microsoft.com/office/drawing/2014/main" id="{D711831A-9CDE-4417-A8EE-8B90E0B8DD78}"/>
              </a:ext>
            </a:extLst>
          </p:cNvPr>
          <p:cNvSpPr>
            <a:spLocks noChangeShapeType="1"/>
          </p:cNvSpPr>
          <p:nvPr/>
        </p:nvSpPr>
        <p:spPr bwMode="auto">
          <a:xfrm>
            <a:off x="3124200" y="48768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0" name="Line 38">
            <a:extLst>
              <a:ext uri="{FF2B5EF4-FFF2-40B4-BE49-F238E27FC236}">
                <a16:creationId xmlns:a16="http://schemas.microsoft.com/office/drawing/2014/main" id="{CE69A436-CB44-4B7A-8FB0-40EA948FEEB7}"/>
              </a:ext>
            </a:extLst>
          </p:cNvPr>
          <p:cNvSpPr>
            <a:spLocks noChangeShapeType="1"/>
          </p:cNvSpPr>
          <p:nvPr/>
        </p:nvSpPr>
        <p:spPr bwMode="auto">
          <a:xfrm>
            <a:off x="3124200" y="541020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2" name="Line 40">
            <a:extLst>
              <a:ext uri="{FF2B5EF4-FFF2-40B4-BE49-F238E27FC236}">
                <a16:creationId xmlns:a16="http://schemas.microsoft.com/office/drawing/2014/main" id="{201AF6E2-17C0-4E39-A02E-D25E6EEABB4F}"/>
              </a:ext>
            </a:extLst>
          </p:cNvPr>
          <p:cNvSpPr>
            <a:spLocks noChangeShapeType="1"/>
          </p:cNvSpPr>
          <p:nvPr/>
        </p:nvSpPr>
        <p:spPr bwMode="auto">
          <a:xfrm>
            <a:off x="4038600" y="49530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113" name="Object 41">
            <a:extLst>
              <a:ext uri="{FF2B5EF4-FFF2-40B4-BE49-F238E27FC236}">
                <a16:creationId xmlns:a16="http://schemas.microsoft.com/office/drawing/2014/main" id="{74AE15A2-5273-4F3A-BC9F-909C1F956692}"/>
              </a:ext>
            </a:extLst>
          </p:cNvPr>
          <p:cNvGraphicFramePr>
            <a:graphicFrameLocks noChangeAspect="1"/>
          </p:cNvGraphicFramePr>
          <p:nvPr/>
        </p:nvGraphicFramePr>
        <p:xfrm>
          <a:off x="1066800" y="304800"/>
          <a:ext cx="276225" cy="300038"/>
        </p:xfrm>
        <a:graphic>
          <a:graphicData uri="http://schemas.openxmlformats.org/presentationml/2006/ole">
            <mc:AlternateContent xmlns:mc="http://schemas.openxmlformats.org/markup-compatibility/2006">
              <mc:Choice xmlns:v="urn:schemas-microsoft-com:vml" Requires="v">
                <p:oleObj spid="_x0000_s2064" name="Equation" r:id="rId12" imgW="152280" imgH="164880" progId="Equation.DSMT4">
                  <p:embed/>
                </p:oleObj>
              </mc:Choice>
              <mc:Fallback>
                <p:oleObj name="Equation" r:id="rId12" imgW="152280" imgH="164880" progId="Equation.DSMT4">
                  <p:embed/>
                  <p:pic>
                    <p:nvPicPr>
                      <p:cNvPr id="0" name="Object 4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66800" y="304800"/>
                        <a:ext cx="276225" cy="30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14" name="Object 42">
            <a:extLst>
              <a:ext uri="{FF2B5EF4-FFF2-40B4-BE49-F238E27FC236}">
                <a16:creationId xmlns:a16="http://schemas.microsoft.com/office/drawing/2014/main" id="{990A1B0B-B847-4969-92CC-20E4B9EA179E}"/>
              </a:ext>
            </a:extLst>
          </p:cNvPr>
          <p:cNvGraphicFramePr>
            <a:graphicFrameLocks noChangeAspect="1"/>
          </p:cNvGraphicFramePr>
          <p:nvPr/>
        </p:nvGraphicFramePr>
        <p:xfrm>
          <a:off x="2819400" y="1828800"/>
          <a:ext cx="288925" cy="285750"/>
        </p:xfrm>
        <a:graphic>
          <a:graphicData uri="http://schemas.openxmlformats.org/presentationml/2006/ole">
            <mc:AlternateContent xmlns:mc="http://schemas.openxmlformats.org/markup-compatibility/2006">
              <mc:Choice xmlns:v="urn:schemas-microsoft-com:vml" Requires="v">
                <p:oleObj spid="_x0000_s2065" name="Equation" r:id="rId13" imgW="126720" imgH="126720" progId="Equation.DSMT4">
                  <p:embed/>
                </p:oleObj>
              </mc:Choice>
              <mc:Fallback>
                <p:oleObj name="Equation" r:id="rId13" imgW="126720" imgH="126720" progId="Equation.DSMT4">
                  <p:embed/>
                  <p:pic>
                    <p:nvPicPr>
                      <p:cNvPr id="0" name="Object 4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19400" y="1828800"/>
                        <a:ext cx="28892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17" name="Freeform 45">
            <a:extLst>
              <a:ext uri="{FF2B5EF4-FFF2-40B4-BE49-F238E27FC236}">
                <a16:creationId xmlns:a16="http://schemas.microsoft.com/office/drawing/2014/main" id="{E7C0A4C0-C26B-4449-94DD-75C78E2CA78F}"/>
              </a:ext>
            </a:extLst>
          </p:cNvPr>
          <p:cNvSpPr>
            <a:spLocks/>
          </p:cNvSpPr>
          <p:nvPr/>
        </p:nvSpPr>
        <p:spPr bwMode="auto">
          <a:xfrm rot="5400000">
            <a:off x="3854450" y="4257675"/>
            <a:ext cx="2362200" cy="1143000"/>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18" name="Line 46">
            <a:extLst>
              <a:ext uri="{FF2B5EF4-FFF2-40B4-BE49-F238E27FC236}">
                <a16:creationId xmlns:a16="http://schemas.microsoft.com/office/drawing/2014/main" id="{4BFFA7F8-1EBB-4E8B-A28D-9453045B465D}"/>
              </a:ext>
            </a:extLst>
          </p:cNvPr>
          <p:cNvSpPr>
            <a:spLocks noChangeShapeType="1"/>
          </p:cNvSpPr>
          <p:nvPr/>
        </p:nvSpPr>
        <p:spPr bwMode="auto">
          <a:xfrm flipV="1">
            <a:off x="7848600" y="21336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9" name="Line 47">
            <a:extLst>
              <a:ext uri="{FF2B5EF4-FFF2-40B4-BE49-F238E27FC236}">
                <a16:creationId xmlns:a16="http://schemas.microsoft.com/office/drawing/2014/main" id="{DF3C00E4-9803-421A-A4BB-F3F42FA6D989}"/>
              </a:ext>
            </a:extLst>
          </p:cNvPr>
          <p:cNvSpPr>
            <a:spLocks noChangeShapeType="1"/>
          </p:cNvSpPr>
          <p:nvPr/>
        </p:nvSpPr>
        <p:spPr bwMode="auto">
          <a:xfrm flipV="1">
            <a:off x="4724400" y="4419600"/>
            <a:ext cx="0" cy="4238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1" name="Rectangle 49">
            <a:extLst>
              <a:ext uri="{FF2B5EF4-FFF2-40B4-BE49-F238E27FC236}">
                <a16:creationId xmlns:a16="http://schemas.microsoft.com/office/drawing/2014/main" id="{F83F16B3-A7AB-4E9F-94F9-EF3CF518731C}"/>
              </a:ext>
            </a:extLst>
          </p:cNvPr>
          <p:cNvSpPr>
            <a:spLocks noChangeArrowheads="1"/>
          </p:cNvSpPr>
          <p:nvPr/>
        </p:nvSpPr>
        <p:spPr bwMode="auto">
          <a:xfrm>
            <a:off x="0" y="2909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3120" name="Object 48">
            <a:extLst>
              <a:ext uri="{FF2B5EF4-FFF2-40B4-BE49-F238E27FC236}">
                <a16:creationId xmlns:a16="http://schemas.microsoft.com/office/drawing/2014/main" id="{8458E3EA-71FF-4E7D-BEA2-473E33C70631}"/>
              </a:ext>
            </a:extLst>
          </p:cNvPr>
          <p:cNvGraphicFramePr>
            <a:graphicFrameLocks noChangeAspect="1"/>
          </p:cNvGraphicFramePr>
          <p:nvPr/>
        </p:nvGraphicFramePr>
        <p:xfrm>
          <a:off x="6019800" y="3886200"/>
          <a:ext cx="2676525" cy="844550"/>
        </p:xfrm>
        <a:graphic>
          <a:graphicData uri="http://schemas.openxmlformats.org/presentationml/2006/ole">
            <mc:AlternateContent xmlns:mc="http://schemas.openxmlformats.org/markup-compatibility/2006">
              <mc:Choice xmlns:v="urn:schemas-microsoft-com:vml" Requires="v">
                <p:oleObj spid="_x0000_s2066" name="Equation" r:id="rId14" imgW="1765080" imgH="558720" progId="Equation.DSMT4">
                  <p:embed/>
                </p:oleObj>
              </mc:Choice>
              <mc:Fallback>
                <p:oleObj name="Equation" r:id="rId14" imgW="1765080" imgH="558720" progId="Equation.DSMT4">
                  <p:embed/>
                  <p:pic>
                    <p:nvPicPr>
                      <p:cNvPr id="0" name="Object 4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019800" y="3886200"/>
                        <a:ext cx="2676525" cy="844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22" name="Text Box 50">
            <a:extLst>
              <a:ext uri="{FF2B5EF4-FFF2-40B4-BE49-F238E27FC236}">
                <a16:creationId xmlns:a16="http://schemas.microsoft.com/office/drawing/2014/main" id="{BC2E94D3-390F-4B58-BD8A-54BC1D52BC53}"/>
              </a:ext>
            </a:extLst>
          </p:cNvPr>
          <p:cNvSpPr txBox="1">
            <a:spLocks noChangeArrowheads="1"/>
          </p:cNvSpPr>
          <p:nvPr/>
        </p:nvSpPr>
        <p:spPr bwMode="auto">
          <a:xfrm>
            <a:off x="7070725" y="2551113"/>
            <a:ext cx="1352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beam width</a:t>
            </a:r>
          </a:p>
        </p:txBody>
      </p:sp>
      <p:graphicFrame>
        <p:nvGraphicFramePr>
          <p:cNvPr id="3123" name="Object 51">
            <a:extLst>
              <a:ext uri="{FF2B5EF4-FFF2-40B4-BE49-F238E27FC236}">
                <a16:creationId xmlns:a16="http://schemas.microsoft.com/office/drawing/2014/main" id="{FFD4C5F6-CBE9-4D75-95F3-0BBDCF1F10E5}"/>
              </a:ext>
            </a:extLst>
          </p:cNvPr>
          <p:cNvGraphicFramePr>
            <a:graphicFrameLocks noChangeAspect="1"/>
          </p:cNvGraphicFramePr>
          <p:nvPr/>
        </p:nvGraphicFramePr>
        <p:xfrm>
          <a:off x="3886200" y="3971925"/>
          <a:ext cx="366713" cy="439738"/>
        </p:xfrm>
        <a:graphic>
          <a:graphicData uri="http://schemas.openxmlformats.org/presentationml/2006/ole">
            <mc:AlternateContent xmlns:mc="http://schemas.openxmlformats.org/markup-compatibility/2006">
              <mc:Choice xmlns:v="urn:schemas-microsoft-com:vml" Requires="v">
                <p:oleObj spid="_x0000_s2067" name="Equation" r:id="rId16" imgW="190440" imgH="228600" progId="Equation.DSMT4">
                  <p:embed/>
                </p:oleObj>
              </mc:Choice>
              <mc:Fallback>
                <p:oleObj name="Equation" r:id="rId16" imgW="190440" imgH="228600" progId="Equation.DSMT4">
                  <p:embed/>
                  <p:pic>
                    <p:nvPicPr>
                      <p:cNvPr id="0" name="Object 5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886200" y="3971925"/>
                        <a:ext cx="366713"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24" name="Object 52">
            <a:extLst>
              <a:ext uri="{FF2B5EF4-FFF2-40B4-BE49-F238E27FC236}">
                <a16:creationId xmlns:a16="http://schemas.microsoft.com/office/drawing/2014/main" id="{FC7CE959-6E63-4D86-A13F-0647F24B5190}"/>
              </a:ext>
            </a:extLst>
          </p:cNvPr>
          <p:cNvGraphicFramePr>
            <a:graphicFrameLocks noChangeAspect="1"/>
          </p:cNvGraphicFramePr>
          <p:nvPr/>
        </p:nvGraphicFramePr>
        <p:xfrm>
          <a:off x="4648200" y="3849688"/>
          <a:ext cx="563563" cy="401637"/>
        </p:xfrm>
        <a:graphic>
          <a:graphicData uri="http://schemas.openxmlformats.org/presentationml/2006/ole">
            <mc:AlternateContent xmlns:mc="http://schemas.openxmlformats.org/markup-compatibility/2006">
              <mc:Choice xmlns:v="urn:schemas-microsoft-com:vml" Requires="v">
                <p:oleObj spid="_x0000_s2068" name="Equation" r:id="rId18" imgW="355320" imgH="253800" progId="Equation.DSMT4">
                  <p:embed/>
                </p:oleObj>
              </mc:Choice>
              <mc:Fallback>
                <p:oleObj name="Equation" r:id="rId18" imgW="355320" imgH="253800" progId="Equation.DSMT4">
                  <p:embed/>
                  <p:pic>
                    <p:nvPicPr>
                      <p:cNvPr id="0" name="Object 5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648200" y="3849688"/>
                        <a:ext cx="563563" cy="401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26" name="Rectangle 54">
            <a:extLst>
              <a:ext uri="{FF2B5EF4-FFF2-40B4-BE49-F238E27FC236}">
                <a16:creationId xmlns:a16="http://schemas.microsoft.com/office/drawing/2014/main" id="{F163FD9A-ADB2-4F64-B13D-53E33218A73F}"/>
              </a:ext>
            </a:extLst>
          </p:cNvPr>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3125" name="Object 53">
            <a:extLst>
              <a:ext uri="{FF2B5EF4-FFF2-40B4-BE49-F238E27FC236}">
                <a16:creationId xmlns:a16="http://schemas.microsoft.com/office/drawing/2014/main" id="{DEC65147-29DA-4385-8E14-9EBEBAA0B3F3}"/>
              </a:ext>
            </a:extLst>
          </p:cNvPr>
          <p:cNvGraphicFramePr>
            <a:graphicFrameLocks noChangeAspect="1"/>
          </p:cNvGraphicFramePr>
          <p:nvPr/>
        </p:nvGraphicFramePr>
        <p:xfrm>
          <a:off x="6858000" y="5410200"/>
          <a:ext cx="1524000" cy="484188"/>
        </p:xfrm>
        <a:graphic>
          <a:graphicData uri="http://schemas.openxmlformats.org/presentationml/2006/ole">
            <mc:AlternateContent xmlns:mc="http://schemas.openxmlformats.org/markup-compatibility/2006">
              <mc:Choice xmlns:v="urn:schemas-microsoft-com:vml" Requires="v">
                <p:oleObj spid="_x0000_s2069" name="Equation" r:id="rId20" imgW="812447" imgH="253890" progId="Equation.DSMT4">
                  <p:embed/>
                </p:oleObj>
              </mc:Choice>
              <mc:Fallback>
                <p:oleObj name="Equation" r:id="rId20" imgW="812447" imgH="253890" progId="Equation.DSMT4">
                  <p:embed/>
                  <p:pic>
                    <p:nvPicPr>
                      <p:cNvPr id="0" name="Object 5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858000" y="5410200"/>
                        <a:ext cx="1524000" cy="484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27" name="Text Box 55">
            <a:extLst>
              <a:ext uri="{FF2B5EF4-FFF2-40B4-BE49-F238E27FC236}">
                <a16:creationId xmlns:a16="http://schemas.microsoft.com/office/drawing/2014/main" id="{569F86A1-5DAD-494A-AC6F-3B2A4D1A7732}"/>
              </a:ext>
            </a:extLst>
          </p:cNvPr>
          <p:cNvSpPr txBox="1">
            <a:spLocks noChangeArrowheads="1"/>
          </p:cNvSpPr>
          <p:nvPr/>
        </p:nvSpPr>
        <p:spPr bwMode="auto">
          <a:xfrm>
            <a:off x="6934200" y="6019800"/>
            <a:ext cx="1949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confocal distance</a:t>
            </a:r>
          </a:p>
        </p:txBody>
      </p:sp>
      <p:sp>
        <p:nvSpPr>
          <p:cNvPr id="3128" name="Line 56">
            <a:extLst>
              <a:ext uri="{FF2B5EF4-FFF2-40B4-BE49-F238E27FC236}">
                <a16:creationId xmlns:a16="http://schemas.microsoft.com/office/drawing/2014/main" id="{7F5B08D3-3142-4613-BE20-3447E7B48B0D}"/>
              </a:ext>
            </a:extLst>
          </p:cNvPr>
          <p:cNvSpPr>
            <a:spLocks noChangeShapeType="1"/>
          </p:cNvSpPr>
          <p:nvPr/>
        </p:nvSpPr>
        <p:spPr bwMode="auto">
          <a:xfrm>
            <a:off x="1066800" y="1676400"/>
            <a:ext cx="609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Text Box 4">
            <a:extLst>
              <a:ext uri="{FF2B5EF4-FFF2-40B4-BE49-F238E27FC236}">
                <a16:creationId xmlns:a16="http://schemas.microsoft.com/office/drawing/2014/main" id="{34A3A2FE-D4F5-4899-8721-9BA1D211A400}"/>
              </a:ext>
            </a:extLst>
          </p:cNvPr>
          <p:cNvSpPr txBox="1">
            <a:spLocks noChangeArrowheads="1"/>
          </p:cNvSpPr>
          <p:nvPr/>
        </p:nvSpPr>
        <p:spPr bwMode="auto">
          <a:xfrm>
            <a:off x="1508125" y="315913"/>
            <a:ext cx="51323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Now, generate an image of the entire beam </a:t>
            </a:r>
          </a:p>
        </p:txBody>
      </p:sp>
      <p:sp>
        <p:nvSpPr>
          <p:cNvPr id="38917" name="Rectangle 5">
            <a:extLst>
              <a:ext uri="{FF2B5EF4-FFF2-40B4-BE49-F238E27FC236}">
                <a16:creationId xmlns:a16="http://schemas.microsoft.com/office/drawing/2014/main" id="{D8ABCE2D-2E3E-4C15-B74B-FC70CA75FB96}"/>
              </a:ext>
            </a:extLst>
          </p:cNvPr>
          <p:cNvSpPr>
            <a:spLocks noChangeArrowheads="1"/>
          </p:cNvSpPr>
          <p:nvPr/>
        </p:nvSpPr>
        <p:spPr bwMode="auto">
          <a:xfrm>
            <a:off x="228600" y="1371600"/>
            <a:ext cx="8763000" cy="405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get input parameters</a:t>
            </a:r>
          </a:p>
          <a:p>
            <a:r>
              <a:rPr lang="en-US" altLang="en-US"/>
              <a:t>f = 5;			    %frequency  (MHz)			</a:t>
            </a:r>
          </a:p>
          <a:p>
            <a:r>
              <a:rPr lang="en-US" altLang="en-US"/>
              <a:t>a = 6.35;		    % transducer radius (mm)</a:t>
            </a:r>
          </a:p>
          <a:p>
            <a:r>
              <a:rPr lang="en-US" altLang="en-US"/>
              <a:t>Fl = inf;		    % transducer focal length (mm) </a:t>
            </a:r>
          </a:p>
          <a:p>
            <a:r>
              <a:rPr lang="en-US" altLang="en-US"/>
              <a:t>z1 = 0;		        % path length in medium 1 (mm)</a:t>
            </a:r>
          </a:p>
          <a:p>
            <a:r>
              <a:rPr lang="en-US" altLang="en-US">
                <a:solidFill>
                  <a:srgbClr val="FF3300"/>
                </a:solidFill>
              </a:rPr>
              <a:t>z2t = linspace(0,200,500);        </a:t>
            </a:r>
          </a:p>
          <a:p>
            <a:r>
              <a:rPr lang="en-US" altLang="en-US">
                <a:solidFill>
                  <a:srgbClr val="FF3300"/>
                </a:solidFill>
              </a:rPr>
              <a:t>rt =linspace(-20, 20, 200);	           </a:t>
            </a:r>
          </a:p>
          <a:p>
            <a:r>
              <a:rPr lang="en-US" altLang="en-US">
                <a:solidFill>
                  <a:srgbClr val="FF3300"/>
                </a:solidFill>
              </a:rPr>
              <a:t>[z2, r]=meshgrid(z2t, rt);</a:t>
            </a:r>
          </a:p>
          <a:p>
            <a:r>
              <a:rPr lang="en-US" altLang="en-US"/>
              <a:t>R0 = inf;		    % interface radius of curvature (mm) </a:t>
            </a:r>
          </a:p>
          <a:p>
            <a:r>
              <a:rPr lang="en-US" altLang="en-US"/>
              <a:t>d1 = 1.0;	                 % density, medium 1 (gm/cm^3)</a:t>
            </a:r>
          </a:p>
          <a:p>
            <a:r>
              <a:rPr lang="en-US" altLang="en-US"/>
              <a:t>d2 =1.0;		    % density, medium 2 (gm/cm^3)</a:t>
            </a:r>
          </a:p>
          <a:p>
            <a:r>
              <a:rPr lang="en-US" altLang="en-US"/>
              <a:t>c1 = 1480.;		    % wave speed, medium 1 (m/sec)</a:t>
            </a:r>
          </a:p>
          <a:p>
            <a:r>
              <a:rPr lang="en-US" altLang="en-US"/>
              <a:t>c2 = 1480.;		    % wave speed, medium 2 (m/sec)</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a:extLst>
              <a:ext uri="{FF2B5EF4-FFF2-40B4-BE49-F238E27FC236}">
                <a16:creationId xmlns:a16="http://schemas.microsoft.com/office/drawing/2014/main" id="{F3DE5F55-C10F-414F-90A6-37D59FFE66C9}"/>
              </a:ext>
            </a:extLst>
          </p:cNvPr>
          <p:cNvSpPr>
            <a:spLocks noChangeArrowheads="1"/>
          </p:cNvSpPr>
          <p:nvPr/>
        </p:nvSpPr>
        <p:spPr bwMode="auto">
          <a:xfrm>
            <a:off x="381000" y="1143000"/>
            <a:ext cx="4572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solidFill>
                  <a:srgbClr val="FF0000"/>
                </a:solidFill>
              </a:rPr>
              <a:t>%plot magnitude of the pressure</a:t>
            </a:r>
          </a:p>
          <a:p>
            <a:r>
              <a:rPr lang="en-US" altLang="en-US" dirty="0">
                <a:solidFill>
                  <a:srgbClr val="FF3300"/>
                </a:solidFill>
              </a:rPr>
              <a:t>image(z2t, rt, abs(p)*50)</a:t>
            </a:r>
          </a:p>
          <a:p>
            <a:r>
              <a:rPr lang="en-US" altLang="en-US" dirty="0" err="1">
                <a:solidFill>
                  <a:srgbClr val="FF3300"/>
                </a:solidFill>
              </a:rPr>
              <a:t>xlabel</a:t>
            </a:r>
            <a:r>
              <a:rPr lang="en-US" altLang="en-US" dirty="0">
                <a:solidFill>
                  <a:srgbClr val="FF3300"/>
                </a:solidFill>
              </a:rPr>
              <a:t>('z-axis')</a:t>
            </a:r>
          </a:p>
          <a:p>
            <a:r>
              <a:rPr lang="en-US" altLang="en-US" dirty="0" err="1">
                <a:solidFill>
                  <a:srgbClr val="FF3300"/>
                </a:solidFill>
              </a:rPr>
              <a:t>ylabel</a:t>
            </a:r>
            <a:r>
              <a:rPr lang="en-US" altLang="en-US" dirty="0">
                <a:solidFill>
                  <a:srgbClr val="FF3300"/>
                </a:solidFill>
              </a:rPr>
              <a:t>('r-axis')</a:t>
            </a:r>
          </a:p>
        </p:txBody>
      </p:sp>
      <p:sp>
        <p:nvSpPr>
          <p:cNvPr id="39941" name="Rectangle 5">
            <a:extLst>
              <a:ext uri="{FF2B5EF4-FFF2-40B4-BE49-F238E27FC236}">
                <a16:creationId xmlns:a16="http://schemas.microsoft.com/office/drawing/2014/main" id="{A2D882BB-624D-45BA-BBFC-154CB31DA8DB}"/>
              </a:ext>
            </a:extLst>
          </p:cNvPr>
          <p:cNvSpPr>
            <a:spLocks noChangeArrowheads="1"/>
          </p:cNvSpPr>
          <p:nvPr/>
        </p:nvSpPr>
        <p:spPr bwMode="auto">
          <a:xfrm>
            <a:off x="381000" y="381000"/>
            <a:ext cx="1874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&gt;&gt; MGB_script</a:t>
            </a:r>
          </a:p>
        </p:txBody>
      </p:sp>
      <p:pic>
        <p:nvPicPr>
          <p:cNvPr id="39942" name="Picture 6">
            <a:extLst>
              <a:ext uri="{FF2B5EF4-FFF2-40B4-BE49-F238E27FC236}">
                <a16:creationId xmlns:a16="http://schemas.microsoft.com/office/drawing/2014/main" id="{1164BAC7-0F88-413B-9E29-046D2F3BD5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514600"/>
            <a:ext cx="5322888" cy="398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3" name="Text Box 7">
            <a:extLst>
              <a:ext uri="{FF2B5EF4-FFF2-40B4-BE49-F238E27FC236}">
                <a16:creationId xmlns:a16="http://schemas.microsoft.com/office/drawing/2014/main" id="{AA7FA308-2DCB-43BD-8592-665D3699079E}"/>
              </a:ext>
            </a:extLst>
          </p:cNvPr>
          <p:cNvSpPr txBox="1">
            <a:spLocks noChangeArrowheads="1"/>
          </p:cNvSpPr>
          <p:nvPr/>
        </p:nvSpPr>
        <p:spPr bwMode="auto">
          <a:xfrm>
            <a:off x="4556125" y="2144713"/>
            <a:ext cx="2555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 unequal scales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ext Box 4">
            <a:extLst>
              <a:ext uri="{FF2B5EF4-FFF2-40B4-BE49-F238E27FC236}">
                <a16:creationId xmlns:a16="http://schemas.microsoft.com/office/drawing/2014/main" id="{EC23CFF3-5126-4E06-9B66-6FB26372CF63}"/>
              </a:ext>
            </a:extLst>
          </p:cNvPr>
          <p:cNvSpPr txBox="1">
            <a:spLocks noChangeArrowheads="1"/>
          </p:cNvSpPr>
          <p:nvPr/>
        </p:nvSpPr>
        <p:spPr bwMode="auto">
          <a:xfrm>
            <a:off x="1431925" y="315913"/>
            <a:ext cx="72548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We can also examine a 10 MHz, 76.2 mm focal length</a:t>
            </a:r>
          </a:p>
          <a:p>
            <a:r>
              <a:rPr lang="en-US" altLang="en-US"/>
              <a:t>		 focused transducer</a:t>
            </a:r>
          </a:p>
        </p:txBody>
      </p:sp>
      <p:sp>
        <p:nvSpPr>
          <p:cNvPr id="40966" name="Rectangle 6">
            <a:extLst>
              <a:ext uri="{FF2B5EF4-FFF2-40B4-BE49-F238E27FC236}">
                <a16:creationId xmlns:a16="http://schemas.microsoft.com/office/drawing/2014/main" id="{464DA384-F74A-4A20-954A-2D2541F0B298}"/>
              </a:ext>
            </a:extLst>
          </p:cNvPr>
          <p:cNvSpPr>
            <a:spLocks noChangeArrowheads="1"/>
          </p:cNvSpPr>
          <p:nvPr/>
        </p:nvSpPr>
        <p:spPr bwMode="auto">
          <a:xfrm>
            <a:off x="228600" y="1981200"/>
            <a:ext cx="86868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get input parameters</a:t>
            </a:r>
          </a:p>
          <a:p>
            <a:r>
              <a:rPr lang="en-US" altLang="en-US">
                <a:solidFill>
                  <a:srgbClr val="FF3300"/>
                </a:solidFill>
              </a:rPr>
              <a:t>f = 10;</a:t>
            </a:r>
            <a:r>
              <a:rPr lang="en-US" altLang="en-US"/>
              <a:t>			    %frequency  (MHz)			</a:t>
            </a:r>
          </a:p>
          <a:p>
            <a:r>
              <a:rPr lang="en-US" altLang="en-US"/>
              <a:t>a = 6.35;		    % transducer radius (mm)</a:t>
            </a:r>
          </a:p>
          <a:p>
            <a:r>
              <a:rPr lang="en-US" altLang="en-US">
                <a:solidFill>
                  <a:srgbClr val="FF3300"/>
                </a:solidFill>
              </a:rPr>
              <a:t>Fl = 76.2;</a:t>
            </a:r>
            <a:r>
              <a:rPr lang="en-US" altLang="en-US"/>
              <a:t>		    % transducer focal length (mm) </a:t>
            </a:r>
          </a:p>
          <a:p>
            <a:r>
              <a:rPr lang="en-US" altLang="en-US"/>
              <a:t>z1 = 0;		                 % path length in medium 1(mm)</a:t>
            </a:r>
          </a:p>
          <a:p>
            <a:r>
              <a:rPr lang="en-US" altLang="en-US">
                <a:solidFill>
                  <a:srgbClr val="FF3300"/>
                </a:solidFill>
              </a:rPr>
              <a:t>z2 = linspace(0,200,500);    </a:t>
            </a:r>
            <a:r>
              <a:rPr lang="en-US" altLang="en-US"/>
              <a:t>% path length in medium 2 (mm)</a:t>
            </a:r>
            <a:r>
              <a:rPr lang="en-US" altLang="en-US">
                <a:solidFill>
                  <a:srgbClr val="FF3300"/>
                </a:solidFill>
              </a:rPr>
              <a:t>   </a:t>
            </a:r>
          </a:p>
          <a:p>
            <a:r>
              <a:rPr lang="en-US" altLang="en-US">
                <a:solidFill>
                  <a:srgbClr val="FF3300"/>
                </a:solidFill>
              </a:rPr>
              <a:t>r=0;</a:t>
            </a:r>
            <a:r>
              <a:rPr lang="en-US" altLang="en-US"/>
              <a:t>	           		    % distance from ray axis (mm)</a:t>
            </a:r>
          </a:p>
          <a:p>
            <a:r>
              <a:rPr lang="en-US" altLang="en-US"/>
              <a:t>R0 = inf;		   % interface radius of curvature (mm) </a:t>
            </a:r>
          </a:p>
          <a:p>
            <a:r>
              <a:rPr lang="en-US" altLang="en-US"/>
              <a:t>d1 = 1.0;		   % density, medium 1 (gm/cm^3)</a:t>
            </a:r>
          </a:p>
          <a:p>
            <a:r>
              <a:rPr lang="en-US" altLang="en-US"/>
              <a:t>d2 =1.0;		    % density, medium 2 (gm/cm^3)</a:t>
            </a:r>
          </a:p>
          <a:p>
            <a:r>
              <a:rPr lang="en-US" altLang="en-US"/>
              <a:t>c1 = 1480.;		    % wave speed, medium 1 (m/sec)</a:t>
            </a:r>
          </a:p>
          <a:p>
            <a:r>
              <a:rPr lang="en-US" altLang="en-US"/>
              <a:t>c2 = 1480.;		    % wave speed, medium 2 (m/sec)</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4">
            <a:extLst>
              <a:ext uri="{FF2B5EF4-FFF2-40B4-BE49-F238E27FC236}">
                <a16:creationId xmlns:a16="http://schemas.microsoft.com/office/drawing/2014/main" id="{22F3CB3E-A8BC-47F9-8E39-2C6CD3C18F62}"/>
              </a:ext>
            </a:extLst>
          </p:cNvPr>
          <p:cNvSpPr>
            <a:spLocks noChangeArrowheads="1"/>
          </p:cNvSpPr>
          <p:nvPr/>
        </p:nvSpPr>
        <p:spPr bwMode="auto">
          <a:xfrm>
            <a:off x="407271" y="1050925"/>
            <a:ext cx="4572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%plot magnitude of on-axis pressure</a:t>
            </a:r>
          </a:p>
          <a:p>
            <a:r>
              <a:rPr lang="en-US" altLang="en-US" dirty="0">
                <a:solidFill>
                  <a:srgbClr val="FF3300"/>
                </a:solidFill>
              </a:rPr>
              <a:t>plot(z2, abs(p))</a:t>
            </a:r>
          </a:p>
          <a:p>
            <a:r>
              <a:rPr lang="en-US" altLang="en-US" dirty="0" err="1">
                <a:solidFill>
                  <a:srgbClr val="FF3300"/>
                </a:solidFill>
              </a:rPr>
              <a:t>xlabel</a:t>
            </a:r>
            <a:r>
              <a:rPr lang="en-US" altLang="en-US" dirty="0">
                <a:solidFill>
                  <a:srgbClr val="FF3300"/>
                </a:solidFill>
              </a:rPr>
              <a:t>('z-axis')</a:t>
            </a:r>
          </a:p>
          <a:p>
            <a:r>
              <a:rPr lang="en-US" altLang="en-US" dirty="0" err="1">
                <a:solidFill>
                  <a:srgbClr val="FF3300"/>
                </a:solidFill>
              </a:rPr>
              <a:t>ylabel</a:t>
            </a:r>
            <a:r>
              <a:rPr lang="en-US" altLang="en-US" dirty="0">
                <a:solidFill>
                  <a:srgbClr val="FF3300"/>
                </a:solidFill>
              </a:rPr>
              <a:t>('|p/po|')</a:t>
            </a:r>
          </a:p>
        </p:txBody>
      </p:sp>
      <p:sp>
        <p:nvSpPr>
          <p:cNvPr id="41989" name="Rectangle 5">
            <a:extLst>
              <a:ext uri="{FF2B5EF4-FFF2-40B4-BE49-F238E27FC236}">
                <a16:creationId xmlns:a16="http://schemas.microsoft.com/office/drawing/2014/main" id="{8F7D4B9F-6985-4351-8A09-39128121704A}"/>
              </a:ext>
            </a:extLst>
          </p:cNvPr>
          <p:cNvSpPr>
            <a:spLocks noChangeArrowheads="1"/>
          </p:cNvSpPr>
          <p:nvPr/>
        </p:nvSpPr>
        <p:spPr bwMode="auto">
          <a:xfrm>
            <a:off x="407271" y="427037"/>
            <a:ext cx="1874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&gt;&gt; </a:t>
            </a:r>
            <a:r>
              <a:rPr lang="en-US" altLang="en-US" dirty="0" err="1"/>
              <a:t>MGB_script</a:t>
            </a:r>
            <a:endParaRPr lang="en-US" altLang="en-US" dirty="0"/>
          </a:p>
        </p:txBody>
      </p:sp>
      <p:sp>
        <p:nvSpPr>
          <p:cNvPr id="41993" name="Rectangle 9">
            <a:extLst>
              <a:ext uri="{FF2B5EF4-FFF2-40B4-BE49-F238E27FC236}">
                <a16:creationId xmlns:a16="http://schemas.microsoft.com/office/drawing/2014/main" id="{E604C5B5-C68F-4566-B445-DCCD2EC2C87D}"/>
              </a:ext>
            </a:extLst>
          </p:cNvPr>
          <p:cNvSpPr>
            <a:spLocks noChangeArrowheads="1"/>
          </p:cNvSpPr>
          <p:nvPr/>
        </p:nvSpPr>
        <p:spPr bwMode="auto">
          <a:xfrm>
            <a:off x="3741738" y="2589213"/>
            <a:ext cx="4125912" cy="3246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994" name="Rectangle 10">
            <a:extLst>
              <a:ext uri="{FF2B5EF4-FFF2-40B4-BE49-F238E27FC236}">
                <a16:creationId xmlns:a16="http://schemas.microsoft.com/office/drawing/2014/main" id="{90475874-9F70-4695-8300-57A6CA0E2D6E}"/>
              </a:ext>
            </a:extLst>
          </p:cNvPr>
          <p:cNvSpPr>
            <a:spLocks noChangeArrowheads="1"/>
          </p:cNvSpPr>
          <p:nvPr/>
        </p:nvSpPr>
        <p:spPr bwMode="auto">
          <a:xfrm>
            <a:off x="3741738" y="2589213"/>
            <a:ext cx="4125912" cy="324643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995" name="Line 11">
            <a:extLst>
              <a:ext uri="{FF2B5EF4-FFF2-40B4-BE49-F238E27FC236}">
                <a16:creationId xmlns:a16="http://schemas.microsoft.com/office/drawing/2014/main" id="{01C7340B-5F79-4250-9940-07C0308344FB}"/>
              </a:ext>
            </a:extLst>
          </p:cNvPr>
          <p:cNvSpPr>
            <a:spLocks noChangeShapeType="1"/>
          </p:cNvSpPr>
          <p:nvPr/>
        </p:nvSpPr>
        <p:spPr bwMode="auto">
          <a:xfrm>
            <a:off x="3741738" y="2589213"/>
            <a:ext cx="41259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6" name="Freeform 12">
            <a:extLst>
              <a:ext uri="{FF2B5EF4-FFF2-40B4-BE49-F238E27FC236}">
                <a16:creationId xmlns:a16="http://schemas.microsoft.com/office/drawing/2014/main" id="{207072F5-E343-4102-9E0C-94710E030846}"/>
              </a:ext>
            </a:extLst>
          </p:cNvPr>
          <p:cNvSpPr>
            <a:spLocks/>
          </p:cNvSpPr>
          <p:nvPr/>
        </p:nvSpPr>
        <p:spPr bwMode="auto">
          <a:xfrm>
            <a:off x="3741738" y="2589213"/>
            <a:ext cx="4125912" cy="324643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997" name="Line 13">
            <a:extLst>
              <a:ext uri="{FF2B5EF4-FFF2-40B4-BE49-F238E27FC236}">
                <a16:creationId xmlns:a16="http://schemas.microsoft.com/office/drawing/2014/main" id="{1C07FF7E-F607-45AB-A8F9-A4FCD21B8F65}"/>
              </a:ext>
            </a:extLst>
          </p:cNvPr>
          <p:cNvSpPr>
            <a:spLocks noChangeShapeType="1"/>
          </p:cNvSpPr>
          <p:nvPr/>
        </p:nvSpPr>
        <p:spPr bwMode="auto">
          <a:xfrm flipV="1">
            <a:off x="3741738" y="2589213"/>
            <a:ext cx="1587" cy="32464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8" name="Line 14">
            <a:extLst>
              <a:ext uri="{FF2B5EF4-FFF2-40B4-BE49-F238E27FC236}">
                <a16:creationId xmlns:a16="http://schemas.microsoft.com/office/drawing/2014/main" id="{E1616BC4-CE0E-4039-9F6B-B29C2350B32F}"/>
              </a:ext>
            </a:extLst>
          </p:cNvPr>
          <p:cNvSpPr>
            <a:spLocks noChangeShapeType="1"/>
          </p:cNvSpPr>
          <p:nvPr/>
        </p:nvSpPr>
        <p:spPr bwMode="auto">
          <a:xfrm>
            <a:off x="3741738" y="5835650"/>
            <a:ext cx="41259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0" name="Line 16">
            <a:extLst>
              <a:ext uri="{FF2B5EF4-FFF2-40B4-BE49-F238E27FC236}">
                <a16:creationId xmlns:a16="http://schemas.microsoft.com/office/drawing/2014/main" id="{EAD57914-5C54-477D-A24D-FD6FCC007F0A}"/>
              </a:ext>
            </a:extLst>
          </p:cNvPr>
          <p:cNvSpPr>
            <a:spLocks noChangeShapeType="1"/>
          </p:cNvSpPr>
          <p:nvPr/>
        </p:nvSpPr>
        <p:spPr bwMode="auto">
          <a:xfrm flipV="1">
            <a:off x="3741738"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1" name="Line 17">
            <a:extLst>
              <a:ext uri="{FF2B5EF4-FFF2-40B4-BE49-F238E27FC236}">
                <a16:creationId xmlns:a16="http://schemas.microsoft.com/office/drawing/2014/main" id="{0039BD5C-243F-466E-A67F-87AAC7815158}"/>
              </a:ext>
            </a:extLst>
          </p:cNvPr>
          <p:cNvSpPr>
            <a:spLocks noChangeShapeType="1"/>
          </p:cNvSpPr>
          <p:nvPr/>
        </p:nvSpPr>
        <p:spPr bwMode="auto">
          <a:xfrm>
            <a:off x="3741738"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2" name="Rectangle 18">
            <a:extLst>
              <a:ext uri="{FF2B5EF4-FFF2-40B4-BE49-F238E27FC236}">
                <a16:creationId xmlns:a16="http://schemas.microsoft.com/office/drawing/2014/main" id="{2B61F4FD-0EA3-47F7-B5C3-479C87766C48}"/>
              </a:ext>
            </a:extLst>
          </p:cNvPr>
          <p:cNvSpPr>
            <a:spLocks noChangeArrowheads="1"/>
          </p:cNvSpPr>
          <p:nvPr/>
        </p:nvSpPr>
        <p:spPr bwMode="auto">
          <a:xfrm>
            <a:off x="3713163" y="58642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42003" name="Line 19">
            <a:extLst>
              <a:ext uri="{FF2B5EF4-FFF2-40B4-BE49-F238E27FC236}">
                <a16:creationId xmlns:a16="http://schemas.microsoft.com/office/drawing/2014/main" id="{18BE7857-63B9-4E24-BCD2-CA986BED75EC}"/>
              </a:ext>
            </a:extLst>
          </p:cNvPr>
          <p:cNvSpPr>
            <a:spLocks noChangeShapeType="1"/>
          </p:cNvSpPr>
          <p:nvPr/>
        </p:nvSpPr>
        <p:spPr bwMode="auto">
          <a:xfrm flipV="1">
            <a:off x="4151313"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4" name="Line 20">
            <a:extLst>
              <a:ext uri="{FF2B5EF4-FFF2-40B4-BE49-F238E27FC236}">
                <a16:creationId xmlns:a16="http://schemas.microsoft.com/office/drawing/2014/main" id="{EF9F916A-B48F-45AA-8D9D-E8F0D9F0068C}"/>
              </a:ext>
            </a:extLst>
          </p:cNvPr>
          <p:cNvSpPr>
            <a:spLocks noChangeShapeType="1"/>
          </p:cNvSpPr>
          <p:nvPr/>
        </p:nvSpPr>
        <p:spPr bwMode="auto">
          <a:xfrm>
            <a:off x="4151313"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5" name="Rectangle 21">
            <a:extLst>
              <a:ext uri="{FF2B5EF4-FFF2-40B4-BE49-F238E27FC236}">
                <a16:creationId xmlns:a16="http://schemas.microsoft.com/office/drawing/2014/main" id="{96BCAFB8-3AB2-47AD-B673-0411D830FB29}"/>
              </a:ext>
            </a:extLst>
          </p:cNvPr>
          <p:cNvSpPr>
            <a:spLocks noChangeArrowheads="1"/>
          </p:cNvSpPr>
          <p:nvPr/>
        </p:nvSpPr>
        <p:spPr bwMode="auto">
          <a:xfrm>
            <a:off x="4084638" y="586422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a:p>
        </p:txBody>
      </p:sp>
      <p:sp>
        <p:nvSpPr>
          <p:cNvPr id="42006" name="Line 22">
            <a:extLst>
              <a:ext uri="{FF2B5EF4-FFF2-40B4-BE49-F238E27FC236}">
                <a16:creationId xmlns:a16="http://schemas.microsoft.com/office/drawing/2014/main" id="{9E50B56A-157E-4334-9F60-DD4CDBEA6991}"/>
              </a:ext>
            </a:extLst>
          </p:cNvPr>
          <p:cNvSpPr>
            <a:spLocks noChangeShapeType="1"/>
          </p:cNvSpPr>
          <p:nvPr/>
        </p:nvSpPr>
        <p:spPr bwMode="auto">
          <a:xfrm flipV="1">
            <a:off x="4559300"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7" name="Line 23">
            <a:extLst>
              <a:ext uri="{FF2B5EF4-FFF2-40B4-BE49-F238E27FC236}">
                <a16:creationId xmlns:a16="http://schemas.microsoft.com/office/drawing/2014/main" id="{01654A37-3889-4011-A70A-DBDE82E66FB5}"/>
              </a:ext>
            </a:extLst>
          </p:cNvPr>
          <p:cNvSpPr>
            <a:spLocks noChangeShapeType="1"/>
          </p:cNvSpPr>
          <p:nvPr/>
        </p:nvSpPr>
        <p:spPr bwMode="auto">
          <a:xfrm>
            <a:off x="4559300"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8" name="Rectangle 24">
            <a:extLst>
              <a:ext uri="{FF2B5EF4-FFF2-40B4-BE49-F238E27FC236}">
                <a16:creationId xmlns:a16="http://schemas.microsoft.com/office/drawing/2014/main" id="{3FDCA646-A25E-4D50-83C3-3FC64F65885C}"/>
              </a:ext>
            </a:extLst>
          </p:cNvPr>
          <p:cNvSpPr>
            <a:spLocks noChangeArrowheads="1"/>
          </p:cNvSpPr>
          <p:nvPr/>
        </p:nvSpPr>
        <p:spPr bwMode="auto">
          <a:xfrm>
            <a:off x="4492625" y="586422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40</a:t>
            </a:r>
            <a:endParaRPr lang="en-US" altLang="en-US"/>
          </a:p>
        </p:txBody>
      </p:sp>
      <p:sp>
        <p:nvSpPr>
          <p:cNvPr id="42009" name="Line 25">
            <a:extLst>
              <a:ext uri="{FF2B5EF4-FFF2-40B4-BE49-F238E27FC236}">
                <a16:creationId xmlns:a16="http://schemas.microsoft.com/office/drawing/2014/main" id="{93253B9E-86E0-43E6-8153-F1E354EDB475}"/>
              </a:ext>
            </a:extLst>
          </p:cNvPr>
          <p:cNvSpPr>
            <a:spLocks noChangeShapeType="1"/>
          </p:cNvSpPr>
          <p:nvPr/>
        </p:nvSpPr>
        <p:spPr bwMode="auto">
          <a:xfrm flipV="1">
            <a:off x="4976813"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0" name="Line 26">
            <a:extLst>
              <a:ext uri="{FF2B5EF4-FFF2-40B4-BE49-F238E27FC236}">
                <a16:creationId xmlns:a16="http://schemas.microsoft.com/office/drawing/2014/main" id="{A088B64B-98E7-41F5-9DD7-4763EEAF83AD}"/>
              </a:ext>
            </a:extLst>
          </p:cNvPr>
          <p:cNvSpPr>
            <a:spLocks noChangeShapeType="1"/>
          </p:cNvSpPr>
          <p:nvPr/>
        </p:nvSpPr>
        <p:spPr bwMode="auto">
          <a:xfrm>
            <a:off x="4976813"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1" name="Rectangle 27">
            <a:extLst>
              <a:ext uri="{FF2B5EF4-FFF2-40B4-BE49-F238E27FC236}">
                <a16:creationId xmlns:a16="http://schemas.microsoft.com/office/drawing/2014/main" id="{447C3694-28C3-48C3-83D7-C61D076923C3}"/>
              </a:ext>
            </a:extLst>
          </p:cNvPr>
          <p:cNvSpPr>
            <a:spLocks noChangeArrowheads="1"/>
          </p:cNvSpPr>
          <p:nvPr/>
        </p:nvSpPr>
        <p:spPr bwMode="auto">
          <a:xfrm>
            <a:off x="4911725" y="586422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60</a:t>
            </a:r>
            <a:endParaRPr lang="en-US" altLang="en-US"/>
          </a:p>
        </p:txBody>
      </p:sp>
      <p:sp>
        <p:nvSpPr>
          <p:cNvPr id="42012" name="Line 28">
            <a:extLst>
              <a:ext uri="{FF2B5EF4-FFF2-40B4-BE49-F238E27FC236}">
                <a16:creationId xmlns:a16="http://schemas.microsoft.com/office/drawing/2014/main" id="{16F054D7-CEC9-46D3-9D84-581D07DF3A5C}"/>
              </a:ext>
            </a:extLst>
          </p:cNvPr>
          <p:cNvSpPr>
            <a:spLocks noChangeShapeType="1"/>
          </p:cNvSpPr>
          <p:nvPr/>
        </p:nvSpPr>
        <p:spPr bwMode="auto">
          <a:xfrm flipV="1">
            <a:off x="5386388"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3" name="Line 29">
            <a:extLst>
              <a:ext uri="{FF2B5EF4-FFF2-40B4-BE49-F238E27FC236}">
                <a16:creationId xmlns:a16="http://schemas.microsoft.com/office/drawing/2014/main" id="{70DC2EF6-9F80-4303-8EF3-619E0A8B79F1}"/>
              </a:ext>
            </a:extLst>
          </p:cNvPr>
          <p:cNvSpPr>
            <a:spLocks noChangeShapeType="1"/>
          </p:cNvSpPr>
          <p:nvPr/>
        </p:nvSpPr>
        <p:spPr bwMode="auto">
          <a:xfrm>
            <a:off x="5386388"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4" name="Rectangle 30">
            <a:extLst>
              <a:ext uri="{FF2B5EF4-FFF2-40B4-BE49-F238E27FC236}">
                <a16:creationId xmlns:a16="http://schemas.microsoft.com/office/drawing/2014/main" id="{F260F7CF-09CD-44CB-BFFE-1606FF156CAD}"/>
              </a:ext>
            </a:extLst>
          </p:cNvPr>
          <p:cNvSpPr>
            <a:spLocks noChangeArrowheads="1"/>
          </p:cNvSpPr>
          <p:nvPr/>
        </p:nvSpPr>
        <p:spPr bwMode="auto">
          <a:xfrm>
            <a:off x="5319713" y="586422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80</a:t>
            </a:r>
            <a:endParaRPr lang="en-US" altLang="en-US"/>
          </a:p>
        </p:txBody>
      </p:sp>
      <p:sp>
        <p:nvSpPr>
          <p:cNvPr id="42015" name="Line 31">
            <a:extLst>
              <a:ext uri="{FF2B5EF4-FFF2-40B4-BE49-F238E27FC236}">
                <a16:creationId xmlns:a16="http://schemas.microsoft.com/office/drawing/2014/main" id="{241408AF-755F-4430-BE2D-47493ABF2570}"/>
              </a:ext>
            </a:extLst>
          </p:cNvPr>
          <p:cNvSpPr>
            <a:spLocks noChangeShapeType="1"/>
          </p:cNvSpPr>
          <p:nvPr/>
        </p:nvSpPr>
        <p:spPr bwMode="auto">
          <a:xfrm flipV="1">
            <a:off x="5803900"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6" name="Line 32">
            <a:extLst>
              <a:ext uri="{FF2B5EF4-FFF2-40B4-BE49-F238E27FC236}">
                <a16:creationId xmlns:a16="http://schemas.microsoft.com/office/drawing/2014/main" id="{FA3EB316-F48B-4B24-BD94-16CB4D56197A}"/>
              </a:ext>
            </a:extLst>
          </p:cNvPr>
          <p:cNvSpPr>
            <a:spLocks noChangeShapeType="1"/>
          </p:cNvSpPr>
          <p:nvPr/>
        </p:nvSpPr>
        <p:spPr bwMode="auto">
          <a:xfrm>
            <a:off x="5803900"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7" name="Rectangle 33">
            <a:extLst>
              <a:ext uri="{FF2B5EF4-FFF2-40B4-BE49-F238E27FC236}">
                <a16:creationId xmlns:a16="http://schemas.microsoft.com/office/drawing/2014/main" id="{C5ED3E5B-448F-4E11-999E-B1253EB86FB6}"/>
              </a:ext>
            </a:extLst>
          </p:cNvPr>
          <p:cNvSpPr>
            <a:spLocks noChangeArrowheads="1"/>
          </p:cNvSpPr>
          <p:nvPr/>
        </p:nvSpPr>
        <p:spPr bwMode="auto">
          <a:xfrm>
            <a:off x="5710238" y="586422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100</a:t>
            </a:r>
            <a:endParaRPr lang="en-US" altLang="en-US"/>
          </a:p>
        </p:txBody>
      </p:sp>
      <p:sp>
        <p:nvSpPr>
          <p:cNvPr id="42018" name="Line 34">
            <a:extLst>
              <a:ext uri="{FF2B5EF4-FFF2-40B4-BE49-F238E27FC236}">
                <a16:creationId xmlns:a16="http://schemas.microsoft.com/office/drawing/2014/main" id="{FF1B82BC-E9B3-4192-B618-DBE7839261E0}"/>
              </a:ext>
            </a:extLst>
          </p:cNvPr>
          <p:cNvSpPr>
            <a:spLocks noChangeShapeType="1"/>
          </p:cNvSpPr>
          <p:nvPr/>
        </p:nvSpPr>
        <p:spPr bwMode="auto">
          <a:xfrm flipV="1">
            <a:off x="6213475"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9" name="Line 35">
            <a:extLst>
              <a:ext uri="{FF2B5EF4-FFF2-40B4-BE49-F238E27FC236}">
                <a16:creationId xmlns:a16="http://schemas.microsoft.com/office/drawing/2014/main" id="{48E3DD8C-2177-4540-B1A9-4F2F10D8AA84}"/>
              </a:ext>
            </a:extLst>
          </p:cNvPr>
          <p:cNvSpPr>
            <a:spLocks noChangeShapeType="1"/>
          </p:cNvSpPr>
          <p:nvPr/>
        </p:nvSpPr>
        <p:spPr bwMode="auto">
          <a:xfrm>
            <a:off x="6213475"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0" name="Rectangle 36">
            <a:extLst>
              <a:ext uri="{FF2B5EF4-FFF2-40B4-BE49-F238E27FC236}">
                <a16:creationId xmlns:a16="http://schemas.microsoft.com/office/drawing/2014/main" id="{6A590840-1B97-422A-AF15-A506319F7D02}"/>
              </a:ext>
            </a:extLst>
          </p:cNvPr>
          <p:cNvSpPr>
            <a:spLocks noChangeArrowheads="1"/>
          </p:cNvSpPr>
          <p:nvPr/>
        </p:nvSpPr>
        <p:spPr bwMode="auto">
          <a:xfrm>
            <a:off x="6118225" y="586422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120</a:t>
            </a:r>
            <a:endParaRPr lang="en-US" altLang="en-US"/>
          </a:p>
        </p:txBody>
      </p:sp>
      <p:sp>
        <p:nvSpPr>
          <p:cNvPr id="42021" name="Line 37">
            <a:extLst>
              <a:ext uri="{FF2B5EF4-FFF2-40B4-BE49-F238E27FC236}">
                <a16:creationId xmlns:a16="http://schemas.microsoft.com/office/drawing/2014/main" id="{B88A6423-AC89-495A-B042-B9513DDFB6F0}"/>
              </a:ext>
            </a:extLst>
          </p:cNvPr>
          <p:cNvSpPr>
            <a:spLocks noChangeShapeType="1"/>
          </p:cNvSpPr>
          <p:nvPr/>
        </p:nvSpPr>
        <p:spPr bwMode="auto">
          <a:xfrm flipV="1">
            <a:off x="6621463"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2" name="Line 38">
            <a:extLst>
              <a:ext uri="{FF2B5EF4-FFF2-40B4-BE49-F238E27FC236}">
                <a16:creationId xmlns:a16="http://schemas.microsoft.com/office/drawing/2014/main" id="{060D04F5-DB51-4668-9332-4D0FE9C32F39}"/>
              </a:ext>
            </a:extLst>
          </p:cNvPr>
          <p:cNvSpPr>
            <a:spLocks noChangeShapeType="1"/>
          </p:cNvSpPr>
          <p:nvPr/>
        </p:nvSpPr>
        <p:spPr bwMode="auto">
          <a:xfrm>
            <a:off x="6621463"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3" name="Rectangle 39">
            <a:extLst>
              <a:ext uri="{FF2B5EF4-FFF2-40B4-BE49-F238E27FC236}">
                <a16:creationId xmlns:a16="http://schemas.microsoft.com/office/drawing/2014/main" id="{2DABEFC7-8CEE-4442-B6FB-4BB392CADC5F}"/>
              </a:ext>
            </a:extLst>
          </p:cNvPr>
          <p:cNvSpPr>
            <a:spLocks noChangeArrowheads="1"/>
          </p:cNvSpPr>
          <p:nvPr/>
        </p:nvSpPr>
        <p:spPr bwMode="auto">
          <a:xfrm>
            <a:off x="6526213" y="586422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140</a:t>
            </a:r>
            <a:endParaRPr lang="en-US" altLang="en-US"/>
          </a:p>
        </p:txBody>
      </p:sp>
      <p:sp>
        <p:nvSpPr>
          <p:cNvPr id="42024" name="Line 40">
            <a:extLst>
              <a:ext uri="{FF2B5EF4-FFF2-40B4-BE49-F238E27FC236}">
                <a16:creationId xmlns:a16="http://schemas.microsoft.com/office/drawing/2014/main" id="{D4BBE6A5-BFA4-455E-BC96-60CDD658D18B}"/>
              </a:ext>
            </a:extLst>
          </p:cNvPr>
          <p:cNvSpPr>
            <a:spLocks noChangeShapeType="1"/>
          </p:cNvSpPr>
          <p:nvPr/>
        </p:nvSpPr>
        <p:spPr bwMode="auto">
          <a:xfrm flipV="1">
            <a:off x="7040563" y="5788025"/>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5" name="Line 41">
            <a:extLst>
              <a:ext uri="{FF2B5EF4-FFF2-40B4-BE49-F238E27FC236}">
                <a16:creationId xmlns:a16="http://schemas.microsoft.com/office/drawing/2014/main" id="{F51D8C63-0CA6-457B-95AF-519A7FCB90DF}"/>
              </a:ext>
            </a:extLst>
          </p:cNvPr>
          <p:cNvSpPr>
            <a:spLocks noChangeShapeType="1"/>
          </p:cNvSpPr>
          <p:nvPr/>
        </p:nvSpPr>
        <p:spPr bwMode="auto">
          <a:xfrm>
            <a:off x="7040563" y="25892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6" name="Rectangle 42">
            <a:extLst>
              <a:ext uri="{FF2B5EF4-FFF2-40B4-BE49-F238E27FC236}">
                <a16:creationId xmlns:a16="http://schemas.microsoft.com/office/drawing/2014/main" id="{2915F82D-FBA5-48B3-8782-63FEEA314D91}"/>
              </a:ext>
            </a:extLst>
          </p:cNvPr>
          <p:cNvSpPr>
            <a:spLocks noChangeArrowheads="1"/>
          </p:cNvSpPr>
          <p:nvPr/>
        </p:nvSpPr>
        <p:spPr bwMode="auto">
          <a:xfrm>
            <a:off x="6945313" y="586422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160</a:t>
            </a:r>
            <a:endParaRPr lang="en-US" altLang="en-US"/>
          </a:p>
        </p:txBody>
      </p:sp>
      <p:sp>
        <p:nvSpPr>
          <p:cNvPr id="42027" name="Line 43">
            <a:extLst>
              <a:ext uri="{FF2B5EF4-FFF2-40B4-BE49-F238E27FC236}">
                <a16:creationId xmlns:a16="http://schemas.microsoft.com/office/drawing/2014/main" id="{B8D2D4B8-18E9-4A96-8A97-75182A4A6016}"/>
              </a:ext>
            </a:extLst>
          </p:cNvPr>
          <p:cNvSpPr>
            <a:spLocks noChangeShapeType="1"/>
          </p:cNvSpPr>
          <p:nvPr/>
        </p:nvSpPr>
        <p:spPr bwMode="auto">
          <a:xfrm flipV="1">
            <a:off x="7448550"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8" name="Line 44">
            <a:extLst>
              <a:ext uri="{FF2B5EF4-FFF2-40B4-BE49-F238E27FC236}">
                <a16:creationId xmlns:a16="http://schemas.microsoft.com/office/drawing/2014/main" id="{7FD8BCC5-940D-4179-95DD-D3EF578508BE}"/>
              </a:ext>
            </a:extLst>
          </p:cNvPr>
          <p:cNvSpPr>
            <a:spLocks noChangeShapeType="1"/>
          </p:cNvSpPr>
          <p:nvPr/>
        </p:nvSpPr>
        <p:spPr bwMode="auto">
          <a:xfrm>
            <a:off x="7448550"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9" name="Rectangle 45">
            <a:extLst>
              <a:ext uri="{FF2B5EF4-FFF2-40B4-BE49-F238E27FC236}">
                <a16:creationId xmlns:a16="http://schemas.microsoft.com/office/drawing/2014/main" id="{A4ECE69F-47A9-4CFF-9DD0-7FD47566ED3B}"/>
              </a:ext>
            </a:extLst>
          </p:cNvPr>
          <p:cNvSpPr>
            <a:spLocks noChangeArrowheads="1"/>
          </p:cNvSpPr>
          <p:nvPr/>
        </p:nvSpPr>
        <p:spPr bwMode="auto">
          <a:xfrm>
            <a:off x="7353300" y="586422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180</a:t>
            </a:r>
            <a:endParaRPr lang="en-US" altLang="en-US"/>
          </a:p>
        </p:txBody>
      </p:sp>
      <p:sp>
        <p:nvSpPr>
          <p:cNvPr id="42030" name="Line 46">
            <a:extLst>
              <a:ext uri="{FF2B5EF4-FFF2-40B4-BE49-F238E27FC236}">
                <a16:creationId xmlns:a16="http://schemas.microsoft.com/office/drawing/2014/main" id="{6285C52B-CC17-4A53-A64F-85550B66BD1D}"/>
              </a:ext>
            </a:extLst>
          </p:cNvPr>
          <p:cNvSpPr>
            <a:spLocks noChangeShapeType="1"/>
          </p:cNvSpPr>
          <p:nvPr/>
        </p:nvSpPr>
        <p:spPr bwMode="auto">
          <a:xfrm flipV="1">
            <a:off x="7867650" y="57880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1" name="Line 47">
            <a:extLst>
              <a:ext uri="{FF2B5EF4-FFF2-40B4-BE49-F238E27FC236}">
                <a16:creationId xmlns:a16="http://schemas.microsoft.com/office/drawing/2014/main" id="{60CE983A-46FD-483C-924A-B14B94DE63DE}"/>
              </a:ext>
            </a:extLst>
          </p:cNvPr>
          <p:cNvSpPr>
            <a:spLocks noChangeShapeType="1"/>
          </p:cNvSpPr>
          <p:nvPr/>
        </p:nvSpPr>
        <p:spPr bwMode="auto">
          <a:xfrm>
            <a:off x="7867650" y="25892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2" name="Rectangle 48">
            <a:extLst>
              <a:ext uri="{FF2B5EF4-FFF2-40B4-BE49-F238E27FC236}">
                <a16:creationId xmlns:a16="http://schemas.microsoft.com/office/drawing/2014/main" id="{522225EC-0D73-4631-85D3-007AD8D04423}"/>
              </a:ext>
            </a:extLst>
          </p:cNvPr>
          <p:cNvSpPr>
            <a:spLocks noChangeArrowheads="1"/>
          </p:cNvSpPr>
          <p:nvPr/>
        </p:nvSpPr>
        <p:spPr bwMode="auto">
          <a:xfrm>
            <a:off x="7772400" y="586422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200</a:t>
            </a:r>
            <a:endParaRPr lang="en-US" altLang="en-US"/>
          </a:p>
        </p:txBody>
      </p:sp>
      <p:sp>
        <p:nvSpPr>
          <p:cNvPr id="42033" name="Line 49">
            <a:extLst>
              <a:ext uri="{FF2B5EF4-FFF2-40B4-BE49-F238E27FC236}">
                <a16:creationId xmlns:a16="http://schemas.microsoft.com/office/drawing/2014/main" id="{08185E91-BBFF-46A6-BCA0-4E03BE7A7D15}"/>
              </a:ext>
            </a:extLst>
          </p:cNvPr>
          <p:cNvSpPr>
            <a:spLocks noChangeShapeType="1"/>
          </p:cNvSpPr>
          <p:nvPr/>
        </p:nvSpPr>
        <p:spPr bwMode="auto">
          <a:xfrm>
            <a:off x="3741738" y="58356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4" name="Line 50">
            <a:extLst>
              <a:ext uri="{FF2B5EF4-FFF2-40B4-BE49-F238E27FC236}">
                <a16:creationId xmlns:a16="http://schemas.microsoft.com/office/drawing/2014/main" id="{C80C8F8C-FF88-4665-AD74-CD228F9A94F8}"/>
              </a:ext>
            </a:extLst>
          </p:cNvPr>
          <p:cNvSpPr>
            <a:spLocks noChangeShapeType="1"/>
          </p:cNvSpPr>
          <p:nvPr/>
        </p:nvSpPr>
        <p:spPr bwMode="auto">
          <a:xfrm flipH="1">
            <a:off x="7820025" y="58356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5" name="Rectangle 51">
            <a:extLst>
              <a:ext uri="{FF2B5EF4-FFF2-40B4-BE49-F238E27FC236}">
                <a16:creationId xmlns:a16="http://schemas.microsoft.com/office/drawing/2014/main" id="{532F087F-4B7C-40C4-9A31-B9FF618D130F}"/>
              </a:ext>
            </a:extLst>
          </p:cNvPr>
          <p:cNvSpPr>
            <a:spLocks noChangeArrowheads="1"/>
          </p:cNvSpPr>
          <p:nvPr/>
        </p:nvSpPr>
        <p:spPr bwMode="auto">
          <a:xfrm>
            <a:off x="3636963" y="57594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a:p>
        </p:txBody>
      </p:sp>
      <p:sp>
        <p:nvSpPr>
          <p:cNvPr id="42036" name="Line 52">
            <a:extLst>
              <a:ext uri="{FF2B5EF4-FFF2-40B4-BE49-F238E27FC236}">
                <a16:creationId xmlns:a16="http://schemas.microsoft.com/office/drawing/2014/main" id="{C8983F8D-5B5A-4703-ACE8-9D5F16A867BC}"/>
              </a:ext>
            </a:extLst>
          </p:cNvPr>
          <p:cNvSpPr>
            <a:spLocks noChangeShapeType="1"/>
          </p:cNvSpPr>
          <p:nvPr/>
        </p:nvSpPr>
        <p:spPr bwMode="auto">
          <a:xfrm>
            <a:off x="3741738" y="52943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7" name="Line 53">
            <a:extLst>
              <a:ext uri="{FF2B5EF4-FFF2-40B4-BE49-F238E27FC236}">
                <a16:creationId xmlns:a16="http://schemas.microsoft.com/office/drawing/2014/main" id="{025277F4-1AA6-48A6-A9C9-AB7AF79A0AB2}"/>
              </a:ext>
            </a:extLst>
          </p:cNvPr>
          <p:cNvSpPr>
            <a:spLocks noChangeShapeType="1"/>
          </p:cNvSpPr>
          <p:nvPr/>
        </p:nvSpPr>
        <p:spPr bwMode="auto">
          <a:xfrm flipH="1">
            <a:off x="7820025" y="52943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8" name="Rectangle 54">
            <a:extLst>
              <a:ext uri="{FF2B5EF4-FFF2-40B4-BE49-F238E27FC236}">
                <a16:creationId xmlns:a16="http://schemas.microsoft.com/office/drawing/2014/main" id="{00E23A9E-8EE7-422E-B6CC-9961914928BA}"/>
              </a:ext>
            </a:extLst>
          </p:cNvPr>
          <p:cNvSpPr>
            <a:spLocks noChangeArrowheads="1"/>
          </p:cNvSpPr>
          <p:nvPr/>
        </p:nvSpPr>
        <p:spPr bwMode="auto">
          <a:xfrm>
            <a:off x="3636963" y="52181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a:p>
        </p:txBody>
      </p:sp>
      <p:sp>
        <p:nvSpPr>
          <p:cNvPr id="42039" name="Line 55">
            <a:extLst>
              <a:ext uri="{FF2B5EF4-FFF2-40B4-BE49-F238E27FC236}">
                <a16:creationId xmlns:a16="http://schemas.microsoft.com/office/drawing/2014/main" id="{914A3186-56E3-4C48-A009-FEF3BCEE4E7C}"/>
              </a:ext>
            </a:extLst>
          </p:cNvPr>
          <p:cNvSpPr>
            <a:spLocks noChangeShapeType="1"/>
          </p:cNvSpPr>
          <p:nvPr/>
        </p:nvSpPr>
        <p:spPr bwMode="auto">
          <a:xfrm>
            <a:off x="3741738" y="47529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0" name="Line 56">
            <a:extLst>
              <a:ext uri="{FF2B5EF4-FFF2-40B4-BE49-F238E27FC236}">
                <a16:creationId xmlns:a16="http://schemas.microsoft.com/office/drawing/2014/main" id="{CD4F90B0-C4CA-4272-8DCA-C1970A006529}"/>
              </a:ext>
            </a:extLst>
          </p:cNvPr>
          <p:cNvSpPr>
            <a:spLocks noChangeShapeType="1"/>
          </p:cNvSpPr>
          <p:nvPr/>
        </p:nvSpPr>
        <p:spPr bwMode="auto">
          <a:xfrm flipH="1">
            <a:off x="7820025" y="47529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1" name="Rectangle 57">
            <a:extLst>
              <a:ext uri="{FF2B5EF4-FFF2-40B4-BE49-F238E27FC236}">
                <a16:creationId xmlns:a16="http://schemas.microsoft.com/office/drawing/2014/main" id="{AC2947A3-CF64-4943-B9DF-9E5CA77FF4EC}"/>
              </a:ext>
            </a:extLst>
          </p:cNvPr>
          <p:cNvSpPr>
            <a:spLocks noChangeArrowheads="1"/>
          </p:cNvSpPr>
          <p:nvPr/>
        </p:nvSpPr>
        <p:spPr bwMode="auto">
          <a:xfrm>
            <a:off x="3636963" y="46783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a:p>
        </p:txBody>
      </p:sp>
      <p:sp>
        <p:nvSpPr>
          <p:cNvPr id="42042" name="Line 58">
            <a:extLst>
              <a:ext uri="{FF2B5EF4-FFF2-40B4-BE49-F238E27FC236}">
                <a16:creationId xmlns:a16="http://schemas.microsoft.com/office/drawing/2014/main" id="{B5E67A4B-4B1C-4F6C-B849-06CAEF5C4BF9}"/>
              </a:ext>
            </a:extLst>
          </p:cNvPr>
          <p:cNvSpPr>
            <a:spLocks noChangeShapeType="1"/>
          </p:cNvSpPr>
          <p:nvPr/>
        </p:nvSpPr>
        <p:spPr bwMode="auto">
          <a:xfrm>
            <a:off x="3741738" y="42132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3" name="Line 59">
            <a:extLst>
              <a:ext uri="{FF2B5EF4-FFF2-40B4-BE49-F238E27FC236}">
                <a16:creationId xmlns:a16="http://schemas.microsoft.com/office/drawing/2014/main" id="{C68FD36C-21E6-4692-9F79-812B5EF2C74A}"/>
              </a:ext>
            </a:extLst>
          </p:cNvPr>
          <p:cNvSpPr>
            <a:spLocks noChangeShapeType="1"/>
          </p:cNvSpPr>
          <p:nvPr/>
        </p:nvSpPr>
        <p:spPr bwMode="auto">
          <a:xfrm flipH="1">
            <a:off x="7820025" y="42132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4" name="Rectangle 60">
            <a:extLst>
              <a:ext uri="{FF2B5EF4-FFF2-40B4-BE49-F238E27FC236}">
                <a16:creationId xmlns:a16="http://schemas.microsoft.com/office/drawing/2014/main" id="{B42319AB-70FF-4B36-BDC9-7258C0DBFE17}"/>
              </a:ext>
            </a:extLst>
          </p:cNvPr>
          <p:cNvSpPr>
            <a:spLocks noChangeArrowheads="1"/>
          </p:cNvSpPr>
          <p:nvPr/>
        </p:nvSpPr>
        <p:spPr bwMode="auto">
          <a:xfrm>
            <a:off x="3636963" y="41370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a:p>
        </p:txBody>
      </p:sp>
      <p:sp>
        <p:nvSpPr>
          <p:cNvPr id="42045" name="Line 61">
            <a:extLst>
              <a:ext uri="{FF2B5EF4-FFF2-40B4-BE49-F238E27FC236}">
                <a16:creationId xmlns:a16="http://schemas.microsoft.com/office/drawing/2014/main" id="{4C52AC39-15E3-4158-9061-6E8B1231EAC6}"/>
              </a:ext>
            </a:extLst>
          </p:cNvPr>
          <p:cNvSpPr>
            <a:spLocks noChangeShapeType="1"/>
          </p:cNvSpPr>
          <p:nvPr/>
        </p:nvSpPr>
        <p:spPr bwMode="auto">
          <a:xfrm>
            <a:off x="3741738" y="36718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6" name="Line 62">
            <a:extLst>
              <a:ext uri="{FF2B5EF4-FFF2-40B4-BE49-F238E27FC236}">
                <a16:creationId xmlns:a16="http://schemas.microsoft.com/office/drawing/2014/main" id="{2FC978BB-8321-47B1-AE99-0A0ACA81D2C3}"/>
              </a:ext>
            </a:extLst>
          </p:cNvPr>
          <p:cNvSpPr>
            <a:spLocks noChangeShapeType="1"/>
          </p:cNvSpPr>
          <p:nvPr/>
        </p:nvSpPr>
        <p:spPr bwMode="auto">
          <a:xfrm flipH="1">
            <a:off x="7820025" y="36718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7" name="Rectangle 63">
            <a:extLst>
              <a:ext uri="{FF2B5EF4-FFF2-40B4-BE49-F238E27FC236}">
                <a16:creationId xmlns:a16="http://schemas.microsoft.com/office/drawing/2014/main" id="{56AC4A6D-CEBA-4A46-B729-5C561A9D38E7}"/>
              </a:ext>
            </a:extLst>
          </p:cNvPr>
          <p:cNvSpPr>
            <a:spLocks noChangeArrowheads="1"/>
          </p:cNvSpPr>
          <p:nvPr/>
        </p:nvSpPr>
        <p:spPr bwMode="auto">
          <a:xfrm>
            <a:off x="3636963" y="359568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a:p>
        </p:txBody>
      </p:sp>
      <p:sp>
        <p:nvSpPr>
          <p:cNvPr id="42048" name="Line 64">
            <a:extLst>
              <a:ext uri="{FF2B5EF4-FFF2-40B4-BE49-F238E27FC236}">
                <a16:creationId xmlns:a16="http://schemas.microsoft.com/office/drawing/2014/main" id="{C836200F-6F96-4375-BC9E-2B68B23F1B47}"/>
              </a:ext>
            </a:extLst>
          </p:cNvPr>
          <p:cNvSpPr>
            <a:spLocks noChangeShapeType="1"/>
          </p:cNvSpPr>
          <p:nvPr/>
        </p:nvSpPr>
        <p:spPr bwMode="auto">
          <a:xfrm>
            <a:off x="3741738" y="31305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9" name="Line 65">
            <a:extLst>
              <a:ext uri="{FF2B5EF4-FFF2-40B4-BE49-F238E27FC236}">
                <a16:creationId xmlns:a16="http://schemas.microsoft.com/office/drawing/2014/main" id="{CEC779B5-575F-484E-85AA-7472377769BE}"/>
              </a:ext>
            </a:extLst>
          </p:cNvPr>
          <p:cNvSpPr>
            <a:spLocks noChangeShapeType="1"/>
          </p:cNvSpPr>
          <p:nvPr/>
        </p:nvSpPr>
        <p:spPr bwMode="auto">
          <a:xfrm flipH="1">
            <a:off x="7820025" y="31305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50" name="Rectangle 66">
            <a:extLst>
              <a:ext uri="{FF2B5EF4-FFF2-40B4-BE49-F238E27FC236}">
                <a16:creationId xmlns:a16="http://schemas.microsoft.com/office/drawing/2014/main" id="{EE27F632-00EC-4745-97B6-B0A4D1602CF0}"/>
              </a:ext>
            </a:extLst>
          </p:cNvPr>
          <p:cNvSpPr>
            <a:spLocks noChangeArrowheads="1"/>
          </p:cNvSpPr>
          <p:nvPr/>
        </p:nvSpPr>
        <p:spPr bwMode="auto">
          <a:xfrm>
            <a:off x="3570288" y="305435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a:p>
        </p:txBody>
      </p:sp>
      <p:sp>
        <p:nvSpPr>
          <p:cNvPr id="42051" name="Line 67">
            <a:extLst>
              <a:ext uri="{FF2B5EF4-FFF2-40B4-BE49-F238E27FC236}">
                <a16:creationId xmlns:a16="http://schemas.microsoft.com/office/drawing/2014/main" id="{1B0CA410-5661-45A6-B9BF-DA58CF12E60C}"/>
              </a:ext>
            </a:extLst>
          </p:cNvPr>
          <p:cNvSpPr>
            <a:spLocks noChangeShapeType="1"/>
          </p:cNvSpPr>
          <p:nvPr/>
        </p:nvSpPr>
        <p:spPr bwMode="auto">
          <a:xfrm>
            <a:off x="3741738" y="25892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52" name="Line 68">
            <a:extLst>
              <a:ext uri="{FF2B5EF4-FFF2-40B4-BE49-F238E27FC236}">
                <a16:creationId xmlns:a16="http://schemas.microsoft.com/office/drawing/2014/main" id="{EDEB4FF8-8051-460D-9683-D77E46ED5A13}"/>
              </a:ext>
            </a:extLst>
          </p:cNvPr>
          <p:cNvSpPr>
            <a:spLocks noChangeShapeType="1"/>
          </p:cNvSpPr>
          <p:nvPr/>
        </p:nvSpPr>
        <p:spPr bwMode="auto">
          <a:xfrm flipH="1">
            <a:off x="7820025" y="25892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53" name="Rectangle 69">
            <a:extLst>
              <a:ext uri="{FF2B5EF4-FFF2-40B4-BE49-F238E27FC236}">
                <a16:creationId xmlns:a16="http://schemas.microsoft.com/office/drawing/2014/main" id="{45DEC1F9-71E6-450D-8A93-823AEAA78AA8}"/>
              </a:ext>
            </a:extLst>
          </p:cNvPr>
          <p:cNvSpPr>
            <a:spLocks noChangeArrowheads="1"/>
          </p:cNvSpPr>
          <p:nvPr/>
        </p:nvSpPr>
        <p:spPr bwMode="auto">
          <a:xfrm>
            <a:off x="3570288" y="25130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a:t>
            </a:r>
            <a:endParaRPr lang="en-US" altLang="en-US"/>
          </a:p>
        </p:txBody>
      </p:sp>
      <p:sp>
        <p:nvSpPr>
          <p:cNvPr id="42057" name="Freeform 73">
            <a:extLst>
              <a:ext uri="{FF2B5EF4-FFF2-40B4-BE49-F238E27FC236}">
                <a16:creationId xmlns:a16="http://schemas.microsoft.com/office/drawing/2014/main" id="{548C301C-ECE0-48F4-8F12-2913A5AB97AC}"/>
              </a:ext>
            </a:extLst>
          </p:cNvPr>
          <p:cNvSpPr>
            <a:spLocks/>
          </p:cNvSpPr>
          <p:nvPr/>
        </p:nvSpPr>
        <p:spPr bwMode="auto">
          <a:xfrm>
            <a:off x="3741738" y="4516438"/>
            <a:ext cx="1103312" cy="1290637"/>
          </a:xfrm>
          <a:custGeom>
            <a:avLst/>
            <a:gdLst>
              <a:gd name="T0" fmla="*/ 12 w 695"/>
              <a:gd name="T1" fmla="*/ 658 h 813"/>
              <a:gd name="T2" fmla="*/ 30 w 695"/>
              <a:gd name="T3" fmla="*/ 658 h 813"/>
              <a:gd name="T4" fmla="*/ 48 w 695"/>
              <a:gd name="T5" fmla="*/ 658 h 813"/>
              <a:gd name="T6" fmla="*/ 66 w 695"/>
              <a:gd name="T7" fmla="*/ 652 h 813"/>
              <a:gd name="T8" fmla="*/ 84 w 695"/>
              <a:gd name="T9" fmla="*/ 652 h 813"/>
              <a:gd name="T10" fmla="*/ 102 w 695"/>
              <a:gd name="T11" fmla="*/ 646 h 813"/>
              <a:gd name="T12" fmla="*/ 120 w 695"/>
              <a:gd name="T13" fmla="*/ 646 h 813"/>
              <a:gd name="T14" fmla="*/ 138 w 695"/>
              <a:gd name="T15" fmla="*/ 640 h 813"/>
              <a:gd name="T16" fmla="*/ 156 w 695"/>
              <a:gd name="T17" fmla="*/ 634 h 813"/>
              <a:gd name="T18" fmla="*/ 174 w 695"/>
              <a:gd name="T19" fmla="*/ 622 h 813"/>
              <a:gd name="T20" fmla="*/ 192 w 695"/>
              <a:gd name="T21" fmla="*/ 610 h 813"/>
              <a:gd name="T22" fmla="*/ 210 w 695"/>
              <a:gd name="T23" fmla="*/ 598 h 813"/>
              <a:gd name="T24" fmla="*/ 228 w 695"/>
              <a:gd name="T25" fmla="*/ 586 h 813"/>
              <a:gd name="T26" fmla="*/ 246 w 695"/>
              <a:gd name="T27" fmla="*/ 574 h 813"/>
              <a:gd name="T28" fmla="*/ 264 w 695"/>
              <a:gd name="T29" fmla="*/ 592 h 813"/>
              <a:gd name="T30" fmla="*/ 276 w 695"/>
              <a:gd name="T31" fmla="*/ 664 h 813"/>
              <a:gd name="T32" fmla="*/ 293 w 695"/>
              <a:gd name="T33" fmla="*/ 741 h 813"/>
              <a:gd name="T34" fmla="*/ 311 w 695"/>
              <a:gd name="T35" fmla="*/ 424 h 813"/>
              <a:gd name="T36" fmla="*/ 323 w 695"/>
              <a:gd name="T37" fmla="*/ 329 h 813"/>
              <a:gd name="T38" fmla="*/ 341 w 695"/>
              <a:gd name="T39" fmla="*/ 472 h 813"/>
              <a:gd name="T40" fmla="*/ 359 w 695"/>
              <a:gd name="T41" fmla="*/ 765 h 813"/>
              <a:gd name="T42" fmla="*/ 371 w 695"/>
              <a:gd name="T43" fmla="*/ 574 h 813"/>
              <a:gd name="T44" fmla="*/ 389 w 695"/>
              <a:gd name="T45" fmla="*/ 353 h 813"/>
              <a:gd name="T46" fmla="*/ 401 w 695"/>
              <a:gd name="T47" fmla="*/ 251 h 813"/>
              <a:gd name="T48" fmla="*/ 419 w 695"/>
              <a:gd name="T49" fmla="*/ 293 h 813"/>
              <a:gd name="T50" fmla="*/ 437 w 695"/>
              <a:gd name="T51" fmla="*/ 442 h 813"/>
              <a:gd name="T52" fmla="*/ 449 w 695"/>
              <a:gd name="T53" fmla="*/ 664 h 813"/>
              <a:gd name="T54" fmla="*/ 467 w 695"/>
              <a:gd name="T55" fmla="*/ 741 h 813"/>
              <a:gd name="T56" fmla="*/ 479 w 695"/>
              <a:gd name="T57" fmla="*/ 508 h 813"/>
              <a:gd name="T58" fmla="*/ 497 w 695"/>
              <a:gd name="T59" fmla="*/ 311 h 813"/>
              <a:gd name="T60" fmla="*/ 515 w 695"/>
              <a:gd name="T61" fmla="*/ 167 h 813"/>
              <a:gd name="T62" fmla="*/ 527 w 695"/>
              <a:gd name="T63" fmla="*/ 90 h 813"/>
              <a:gd name="T64" fmla="*/ 545 w 695"/>
              <a:gd name="T65" fmla="*/ 78 h 813"/>
              <a:gd name="T66" fmla="*/ 557 w 695"/>
              <a:gd name="T67" fmla="*/ 120 h 813"/>
              <a:gd name="T68" fmla="*/ 575 w 695"/>
              <a:gd name="T69" fmla="*/ 215 h 813"/>
              <a:gd name="T70" fmla="*/ 593 w 695"/>
              <a:gd name="T71" fmla="*/ 353 h 813"/>
              <a:gd name="T72" fmla="*/ 605 w 695"/>
              <a:gd name="T73" fmla="*/ 520 h 813"/>
              <a:gd name="T74" fmla="*/ 623 w 695"/>
              <a:gd name="T75" fmla="*/ 711 h 813"/>
              <a:gd name="T76" fmla="*/ 635 w 695"/>
              <a:gd name="T77" fmla="*/ 741 h 813"/>
              <a:gd name="T78" fmla="*/ 653 w 695"/>
              <a:gd name="T79" fmla="*/ 538 h 813"/>
              <a:gd name="T80" fmla="*/ 671 w 695"/>
              <a:gd name="T81" fmla="*/ 329 h 813"/>
              <a:gd name="T82" fmla="*/ 683 w 695"/>
              <a:gd name="T83" fmla="*/ 13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5" h="813">
                <a:moveTo>
                  <a:pt x="0" y="658"/>
                </a:moveTo>
                <a:lnTo>
                  <a:pt x="6" y="658"/>
                </a:lnTo>
                <a:lnTo>
                  <a:pt x="12" y="658"/>
                </a:lnTo>
                <a:lnTo>
                  <a:pt x="18" y="658"/>
                </a:lnTo>
                <a:lnTo>
                  <a:pt x="24" y="658"/>
                </a:lnTo>
                <a:lnTo>
                  <a:pt x="30" y="658"/>
                </a:lnTo>
                <a:lnTo>
                  <a:pt x="36" y="658"/>
                </a:lnTo>
                <a:lnTo>
                  <a:pt x="42" y="658"/>
                </a:lnTo>
                <a:lnTo>
                  <a:pt x="48" y="658"/>
                </a:lnTo>
                <a:lnTo>
                  <a:pt x="54" y="652"/>
                </a:lnTo>
                <a:lnTo>
                  <a:pt x="60" y="652"/>
                </a:lnTo>
                <a:lnTo>
                  <a:pt x="66" y="652"/>
                </a:lnTo>
                <a:lnTo>
                  <a:pt x="72" y="652"/>
                </a:lnTo>
                <a:lnTo>
                  <a:pt x="78" y="652"/>
                </a:lnTo>
                <a:lnTo>
                  <a:pt x="84" y="652"/>
                </a:lnTo>
                <a:lnTo>
                  <a:pt x="90" y="652"/>
                </a:lnTo>
                <a:lnTo>
                  <a:pt x="96" y="652"/>
                </a:lnTo>
                <a:lnTo>
                  <a:pt x="102" y="646"/>
                </a:lnTo>
                <a:lnTo>
                  <a:pt x="108" y="646"/>
                </a:lnTo>
                <a:lnTo>
                  <a:pt x="114" y="646"/>
                </a:lnTo>
                <a:lnTo>
                  <a:pt x="120" y="646"/>
                </a:lnTo>
                <a:lnTo>
                  <a:pt x="126" y="640"/>
                </a:lnTo>
                <a:lnTo>
                  <a:pt x="132" y="640"/>
                </a:lnTo>
                <a:lnTo>
                  <a:pt x="138" y="640"/>
                </a:lnTo>
                <a:lnTo>
                  <a:pt x="144" y="640"/>
                </a:lnTo>
                <a:lnTo>
                  <a:pt x="150" y="634"/>
                </a:lnTo>
                <a:lnTo>
                  <a:pt x="156" y="634"/>
                </a:lnTo>
                <a:lnTo>
                  <a:pt x="162" y="628"/>
                </a:lnTo>
                <a:lnTo>
                  <a:pt x="168" y="628"/>
                </a:lnTo>
                <a:lnTo>
                  <a:pt x="174" y="622"/>
                </a:lnTo>
                <a:lnTo>
                  <a:pt x="180" y="622"/>
                </a:lnTo>
                <a:lnTo>
                  <a:pt x="186" y="616"/>
                </a:lnTo>
                <a:lnTo>
                  <a:pt x="192" y="610"/>
                </a:lnTo>
                <a:lnTo>
                  <a:pt x="198" y="604"/>
                </a:lnTo>
                <a:lnTo>
                  <a:pt x="204" y="604"/>
                </a:lnTo>
                <a:lnTo>
                  <a:pt x="210" y="598"/>
                </a:lnTo>
                <a:lnTo>
                  <a:pt x="216" y="592"/>
                </a:lnTo>
                <a:lnTo>
                  <a:pt x="222" y="592"/>
                </a:lnTo>
                <a:lnTo>
                  <a:pt x="228" y="586"/>
                </a:lnTo>
                <a:lnTo>
                  <a:pt x="234" y="580"/>
                </a:lnTo>
                <a:lnTo>
                  <a:pt x="240" y="580"/>
                </a:lnTo>
                <a:lnTo>
                  <a:pt x="246" y="574"/>
                </a:lnTo>
                <a:lnTo>
                  <a:pt x="252" y="580"/>
                </a:lnTo>
                <a:lnTo>
                  <a:pt x="258" y="586"/>
                </a:lnTo>
                <a:lnTo>
                  <a:pt x="264" y="592"/>
                </a:lnTo>
                <a:lnTo>
                  <a:pt x="270" y="610"/>
                </a:lnTo>
                <a:lnTo>
                  <a:pt x="276" y="634"/>
                </a:lnTo>
                <a:lnTo>
                  <a:pt x="276" y="664"/>
                </a:lnTo>
                <a:lnTo>
                  <a:pt x="282" y="717"/>
                </a:lnTo>
                <a:lnTo>
                  <a:pt x="287" y="777"/>
                </a:lnTo>
                <a:lnTo>
                  <a:pt x="293" y="741"/>
                </a:lnTo>
                <a:lnTo>
                  <a:pt x="299" y="634"/>
                </a:lnTo>
                <a:lnTo>
                  <a:pt x="305" y="520"/>
                </a:lnTo>
                <a:lnTo>
                  <a:pt x="311" y="424"/>
                </a:lnTo>
                <a:lnTo>
                  <a:pt x="317" y="359"/>
                </a:lnTo>
                <a:lnTo>
                  <a:pt x="317" y="329"/>
                </a:lnTo>
                <a:lnTo>
                  <a:pt x="323" y="329"/>
                </a:lnTo>
                <a:lnTo>
                  <a:pt x="329" y="359"/>
                </a:lnTo>
                <a:lnTo>
                  <a:pt x="335" y="407"/>
                </a:lnTo>
                <a:lnTo>
                  <a:pt x="341" y="472"/>
                </a:lnTo>
                <a:lnTo>
                  <a:pt x="347" y="562"/>
                </a:lnTo>
                <a:lnTo>
                  <a:pt x="353" y="658"/>
                </a:lnTo>
                <a:lnTo>
                  <a:pt x="359" y="765"/>
                </a:lnTo>
                <a:lnTo>
                  <a:pt x="359" y="783"/>
                </a:lnTo>
                <a:lnTo>
                  <a:pt x="365" y="676"/>
                </a:lnTo>
                <a:lnTo>
                  <a:pt x="371" y="574"/>
                </a:lnTo>
                <a:lnTo>
                  <a:pt x="377" y="490"/>
                </a:lnTo>
                <a:lnTo>
                  <a:pt x="383" y="412"/>
                </a:lnTo>
                <a:lnTo>
                  <a:pt x="389" y="353"/>
                </a:lnTo>
                <a:lnTo>
                  <a:pt x="395" y="305"/>
                </a:lnTo>
                <a:lnTo>
                  <a:pt x="395" y="269"/>
                </a:lnTo>
                <a:lnTo>
                  <a:pt x="401" y="251"/>
                </a:lnTo>
                <a:lnTo>
                  <a:pt x="407" y="251"/>
                </a:lnTo>
                <a:lnTo>
                  <a:pt x="413" y="263"/>
                </a:lnTo>
                <a:lnTo>
                  <a:pt x="419" y="293"/>
                </a:lnTo>
                <a:lnTo>
                  <a:pt x="425" y="329"/>
                </a:lnTo>
                <a:lnTo>
                  <a:pt x="431" y="383"/>
                </a:lnTo>
                <a:lnTo>
                  <a:pt x="437" y="442"/>
                </a:lnTo>
                <a:lnTo>
                  <a:pt x="437" y="514"/>
                </a:lnTo>
                <a:lnTo>
                  <a:pt x="443" y="586"/>
                </a:lnTo>
                <a:lnTo>
                  <a:pt x="449" y="664"/>
                </a:lnTo>
                <a:lnTo>
                  <a:pt x="455" y="747"/>
                </a:lnTo>
                <a:lnTo>
                  <a:pt x="461" y="813"/>
                </a:lnTo>
                <a:lnTo>
                  <a:pt x="467" y="741"/>
                </a:lnTo>
                <a:lnTo>
                  <a:pt x="473" y="664"/>
                </a:lnTo>
                <a:lnTo>
                  <a:pt x="479" y="586"/>
                </a:lnTo>
                <a:lnTo>
                  <a:pt x="479" y="508"/>
                </a:lnTo>
                <a:lnTo>
                  <a:pt x="485" y="436"/>
                </a:lnTo>
                <a:lnTo>
                  <a:pt x="491" y="371"/>
                </a:lnTo>
                <a:lnTo>
                  <a:pt x="497" y="311"/>
                </a:lnTo>
                <a:lnTo>
                  <a:pt x="503" y="257"/>
                </a:lnTo>
                <a:lnTo>
                  <a:pt x="509" y="209"/>
                </a:lnTo>
                <a:lnTo>
                  <a:pt x="515" y="167"/>
                </a:lnTo>
                <a:lnTo>
                  <a:pt x="515" y="137"/>
                </a:lnTo>
                <a:lnTo>
                  <a:pt x="521" y="108"/>
                </a:lnTo>
                <a:lnTo>
                  <a:pt x="527" y="90"/>
                </a:lnTo>
                <a:lnTo>
                  <a:pt x="533" y="78"/>
                </a:lnTo>
                <a:lnTo>
                  <a:pt x="539" y="78"/>
                </a:lnTo>
                <a:lnTo>
                  <a:pt x="545" y="78"/>
                </a:lnTo>
                <a:lnTo>
                  <a:pt x="551" y="84"/>
                </a:lnTo>
                <a:lnTo>
                  <a:pt x="557" y="102"/>
                </a:lnTo>
                <a:lnTo>
                  <a:pt x="557" y="120"/>
                </a:lnTo>
                <a:lnTo>
                  <a:pt x="563" y="149"/>
                </a:lnTo>
                <a:lnTo>
                  <a:pt x="569" y="179"/>
                </a:lnTo>
                <a:lnTo>
                  <a:pt x="575" y="215"/>
                </a:lnTo>
                <a:lnTo>
                  <a:pt x="581" y="257"/>
                </a:lnTo>
                <a:lnTo>
                  <a:pt x="587" y="305"/>
                </a:lnTo>
                <a:lnTo>
                  <a:pt x="593" y="353"/>
                </a:lnTo>
                <a:lnTo>
                  <a:pt x="599" y="407"/>
                </a:lnTo>
                <a:lnTo>
                  <a:pt x="599" y="460"/>
                </a:lnTo>
                <a:lnTo>
                  <a:pt x="605" y="520"/>
                </a:lnTo>
                <a:lnTo>
                  <a:pt x="611" y="580"/>
                </a:lnTo>
                <a:lnTo>
                  <a:pt x="617" y="646"/>
                </a:lnTo>
                <a:lnTo>
                  <a:pt x="623" y="711"/>
                </a:lnTo>
                <a:lnTo>
                  <a:pt x="629" y="777"/>
                </a:lnTo>
                <a:lnTo>
                  <a:pt x="635" y="807"/>
                </a:lnTo>
                <a:lnTo>
                  <a:pt x="635" y="741"/>
                </a:lnTo>
                <a:lnTo>
                  <a:pt x="641" y="676"/>
                </a:lnTo>
                <a:lnTo>
                  <a:pt x="647" y="604"/>
                </a:lnTo>
                <a:lnTo>
                  <a:pt x="653" y="538"/>
                </a:lnTo>
                <a:lnTo>
                  <a:pt x="659" y="466"/>
                </a:lnTo>
                <a:lnTo>
                  <a:pt x="665" y="401"/>
                </a:lnTo>
                <a:lnTo>
                  <a:pt x="671" y="329"/>
                </a:lnTo>
                <a:lnTo>
                  <a:pt x="677" y="263"/>
                </a:lnTo>
                <a:lnTo>
                  <a:pt x="677" y="197"/>
                </a:lnTo>
                <a:lnTo>
                  <a:pt x="683" y="131"/>
                </a:lnTo>
                <a:lnTo>
                  <a:pt x="689" y="66"/>
                </a:lnTo>
                <a:lnTo>
                  <a:pt x="695"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058" name="Freeform 74">
            <a:extLst>
              <a:ext uri="{FF2B5EF4-FFF2-40B4-BE49-F238E27FC236}">
                <a16:creationId xmlns:a16="http://schemas.microsoft.com/office/drawing/2014/main" id="{51D1A533-D916-4A61-BB36-B5A8B0BEDE4B}"/>
              </a:ext>
            </a:extLst>
          </p:cNvPr>
          <p:cNvSpPr>
            <a:spLocks/>
          </p:cNvSpPr>
          <p:nvPr/>
        </p:nvSpPr>
        <p:spPr bwMode="auto">
          <a:xfrm>
            <a:off x="4845050" y="2627313"/>
            <a:ext cx="1073150" cy="1889125"/>
          </a:xfrm>
          <a:custGeom>
            <a:avLst/>
            <a:gdLst>
              <a:gd name="T0" fmla="*/ 12 w 676"/>
              <a:gd name="T1" fmla="*/ 1070 h 1190"/>
              <a:gd name="T2" fmla="*/ 24 w 676"/>
              <a:gd name="T3" fmla="*/ 897 h 1190"/>
              <a:gd name="T4" fmla="*/ 42 w 676"/>
              <a:gd name="T5" fmla="*/ 742 h 1190"/>
              <a:gd name="T6" fmla="*/ 60 w 676"/>
              <a:gd name="T7" fmla="*/ 604 h 1190"/>
              <a:gd name="T8" fmla="*/ 71 w 676"/>
              <a:gd name="T9" fmla="*/ 479 h 1190"/>
              <a:gd name="T10" fmla="*/ 89 w 676"/>
              <a:gd name="T11" fmla="*/ 371 h 1190"/>
              <a:gd name="T12" fmla="*/ 101 w 676"/>
              <a:gd name="T13" fmla="*/ 281 h 1190"/>
              <a:gd name="T14" fmla="*/ 119 w 676"/>
              <a:gd name="T15" fmla="*/ 204 h 1190"/>
              <a:gd name="T16" fmla="*/ 137 w 676"/>
              <a:gd name="T17" fmla="*/ 138 h 1190"/>
              <a:gd name="T18" fmla="*/ 149 w 676"/>
              <a:gd name="T19" fmla="*/ 90 h 1190"/>
              <a:gd name="T20" fmla="*/ 167 w 676"/>
              <a:gd name="T21" fmla="*/ 48 h 1190"/>
              <a:gd name="T22" fmla="*/ 185 w 676"/>
              <a:gd name="T23" fmla="*/ 18 h 1190"/>
              <a:gd name="T24" fmla="*/ 203 w 676"/>
              <a:gd name="T25" fmla="*/ 0 h 1190"/>
              <a:gd name="T26" fmla="*/ 221 w 676"/>
              <a:gd name="T27" fmla="*/ 0 h 1190"/>
              <a:gd name="T28" fmla="*/ 239 w 676"/>
              <a:gd name="T29" fmla="*/ 6 h 1190"/>
              <a:gd name="T30" fmla="*/ 257 w 676"/>
              <a:gd name="T31" fmla="*/ 24 h 1190"/>
              <a:gd name="T32" fmla="*/ 275 w 676"/>
              <a:gd name="T33" fmla="*/ 54 h 1190"/>
              <a:gd name="T34" fmla="*/ 293 w 676"/>
              <a:gd name="T35" fmla="*/ 84 h 1190"/>
              <a:gd name="T36" fmla="*/ 305 w 676"/>
              <a:gd name="T37" fmla="*/ 120 h 1190"/>
              <a:gd name="T38" fmla="*/ 323 w 676"/>
              <a:gd name="T39" fmla="*/ 156 h 1190"/>
              <a:gd name="T40" fmla="*/ 341 w 676"/>
              <a:gd name="T41" fmla="*/ 198 h 1190"/>
              <a:gd name="T42" fmla="*/ 353 w 676"/>
              <a:gd name="T43" fmla="*/ 239 h 1190"/>
              <a:gd name="T44" fmla="*/ 371 w 676"/>
              <a:gd name="T45" fmla="*/ 287 h 1190"/>
              <a:gd name="T46" fmla="*/ 383 w 676"/>
              <a:gd name="T47" fmla="*/ 335 h 1190"/>
              <a:gd name="T48" fmla="*/ 401 w 676"/>
              <a:gd name="T49" fmla="*/ 383 h 1190"/>
              <a:gd name="T50" fmla="*/ 419 w 676"/>
              <a:gd name="T51" fmla="*/ 431 h 1190"/>
              <a:gd name="T52" fmla="*/ 431 w 676"/>
              <a:gd name="T53" fmla="*/ 479 h 1190"/>
              <a:gd name="T54" fmla="*/ 449 w 676"/>
              <a:gd name="T55" fmla="*/ 526 h 1190"/>
              <a:gd name="T56" fmla="*/ 461 w 676"/>
              <a:gd name="T57" fmla="*/ 574 h 1190"/>
              <a:gd name="T58" fmla="*/ 479 w 676"/>
              <a:gd name="T59" fmla="*/ 616 h 1190"/>
              <a:gd name="T60" fmla="*/ 497 w 676"/>
              <a:gd name="T61" fmla="*/ 664 h 1190"/>
              <a:gd name="T62" fmla="*/ 509 w 676"/>
              <a:gd name="T63" fmla="*/ 712 h 1190"/>
              <a:gd name="T64" fmla="*/ 527 w 676"/>
              <a:gd name="T65" fmla="*/ 754 h 1190"/>
              <a:gd name="T66" fmla="*/ 539 w 676"/>
              <a:gd name="T67" fmla="*/ 801 h 1190"/>
              <a:gd name="T68" fmla="*/ 556 w 676"/>
              <a:gd name="T69" fmla="*/ 843 h 1190"/>
              <a:gd name="T70" fmla="*/ 574 w 676"/>
              <a:gd name="T71" fmla="*/ 885 h 1190"/>
              <a:gd name="T72" fmla="*/ 586 w 676"/>
              <a:gd name="T73" fmla="*/ 927 h 1190"/>
              <a:gd name="T74" fmla="*/ 604 w 676"/>
              <a:gd name="T75" fmla="*/ 963 h 1190"/>
              <a:gd name="T76" fmla="*/ 622 w 676"/>
              <a:gd name="T77" fmla="*/ 1005 h 1190"/>
              <a:gd name="T78" fmla="*/ 634 w 676"/>
              <a:gd name="T79" fmla="*/ 1041 h 1190"/>
              <a:gd name="T80" fmla="*/ 652 w 676"/>
              <a:gd name="T81" fmla="*/ 1082 h 1190"/>
              <a:gd name="T82" fmla="*/ 664 w 676"/>
              <a:gd name="T83" fmla="*/ 1118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6" h="1190">
                <a:moveTo>
                  <a:pt x="0" y="1190"/>
                </a:moveTo>
                <a:lnTo>
                  <a:pt x="6" y="1130"/>
                </a:lnTo>
                <a:lnTo>
                  <a:pt x="12" y="1070"/>
                </a:lnTo>
                <a:lnTo>
                  <a:pt x="18" y="1011"/>
                </a:lnTo>
                <a:lnTo>
                  <a:pt x="24" y="951"/>
                </a:lnTo>
                <a:lnTo>
                  <a:pt x="24" y="897"/>
                </a:lnTo>
                <a:lnTo>
                  <a:pt x="30" y="843"/>
                </a:lnTo>
                <a:lnTo>
                  <a:pt x="36" y="789"/>
                </a:lnTo>
                <a:lnTo>
                  <a:pt x="42" y="742"/>
                </a:lnTo>
                <a:lnTo>
                  <a:pt x="48" y="694"/>
                </a:lnTo>
                <a:lnTo>
                  <a:pt x="54" y="646"/>
                </a:lnTo>
                <a:lnTo>
                  <a:pt x="60" y="604"/>
                </a:lnTo>
                <a:lnTo>
                  <a:pt x="60" y="562"/>
                </a:lnTo>
                <a:lnTo>
                  <a:pt x="66" y="520"/>
                </a:lnTo>
                <a:lnTo>
                  <a:pt x="71" y="479"/>
                </a:lnTo>
                <a:lnTo>
                  <a:pt x="77" y="443"/>
                </a:lnTo>
                <a:lnTo>
                  <a:pt x="83" y="407"/>
                </a:lnTo>
                <a:lnTo>
                  <a:pt x="89" y="371"/>
                </a:lnTo>
                <a:lnTo>
                  <a:pt x="95" y="341"/>
                </a:lnTo>
                <a:lnTo>
                  <a:pt x="101" y="311"/>
                </a:lnTo>
                <a:lnTo>
                  <a:pt x="101" y="281"/>
                </a:lnTo>
                <a:lnTo>
                  <a:pt x="107" y="251"/>
                </a:lnTo>
                <a:lnTo>
                  <a:pt x="113" y="227"/>
                </a:lnTo>
                <a:lnTo>
                  <a:pt x="119" y="204"/>
                </a:lnTo>
                <a:lnTo>
                  <a:pt x="125" y="180"/>
                </a:lnTo>
                <a:lnTo>
                  <a:pt x="131" y="156"/>
                </a:lnTo>
                <a:lnTo>
                  <a:pt x="137" y="138"/>
                </a:lnTo>
                <a:lnTo>
                  <a:pt x="143" y="120"/>
                </a:lnTo>
                <a:lnTo>
                  <a:pt x="143" y="102"/>
                </a:lnTo>
                <a:lnTo>
                  <a:pt x="149" y="90"/>
                </a:lnTo>
                <a:lnTo>
                  <a:pt x="155" y="72"/>
                </a:lnTo>
                <a:lnTo>
                  <a:pt x="161" y="60"/>
                </a:lnTo>
                <a:lnTo>
                  <a:pt x="167" y="48"/>
                </a:lnTo>
                <a:lnTo>
                  <a:pt x="173" y="36"/>
                </a:lnTo>
                <a:lnTo>
                  <a:pt x="179" y="24"/>
                </a:lnTo>
                <a:lnTo>
                  <a:pt x="185" y="18"/>
                </a:lnTo>
                <a:lnTo>
                  <a:pt x="191" y="12"/>
                </a:lnTo>
                <a:lnTo>
                  <a:pt x="197" y="6"/>
                </a:lnTo>
                <a:lnTo>
                  <a:pt x="203" y="0"/>
                </a:lnTo>
                <a:lnTo>
                  <a:pt x="209" y="0"/>
                </a:lnTo>
                <a:lnTo>
                  <a:pt x="215" y="0"/>
                </a:lnTo>
                <a:lnTo>
                  <a:pt x="221" y="0"/>
                </a:lnTo>
                <a:lnTo>
                  <a:pt x="227" y="0"/>
                </a:lnTo>
                <a:lnTo>
                  <a:pt x="233" y="6"/>
                </a:lnTo>
                <a:lnTo>
                  <a:pt x="239" y="6"/>
                </a:lnTo>
                <a:lnTo>
                  <a:pt x="245" y="12"/>
                </a:lnTo>
                <a:lnTo>
                  <a:pt x="251" y="18"/>
                </a:lnTo>
                <a:lnTo>
                  <a:pt x="257" y="24"/>
                </a:lnTo>
                <a:lnTo>
                  <a:pt x="263" y="36"/>
                </a:lnTo>
                <a:lnTo>
                  <a:pt x="269" y="48"/>
                </a:lnTo>
                <a:lnTo>
                  <a:pt x="275" y="54"/>
                </a:lnTo>
                <a:lnTo>
                  <a:pt x="281" y="66"/>
                </a:lnTo>
                <a:lnTo>
                  <a:pt x="287" y="72"/>
                </a:lnTo>
                <a:lnTo>
                  <a:pt x="293" y="84"/>
                </a:lnTo>
                <a:lnTo>
                  <a:pt x="299" y="96"/>
                </a:lnTo>
                <a:lnTo>
                  <a:pt x="299" y="108"/>
                </a:lnTo>
                <a:lnTo>
                  <a:pt x="305" y="120"/>
                </a:lnTo>
                <a:lnTo>
                  <a:pt x="311" y="132"/>
                </a:lnTo>
                <a:lnTo>
                  <a:pt x="317" y="144"/>
                </a:lnTo>
                <a:lnTo>
                  <a:pt x="323" y="156"/>
                </a:lnTo>
                <a:lnTo>
                  <a:pt x="329" y="174"/>
                </a:lnTo>
                <a:lnTo>
                  <a:pt x="335" y="186"/>
                </a:lnTo>
                <a:lnTo>
                  <a:pt x="341" y="198"/>
                </a:lnTo>
                <a:lnTo>
                  <a:pt x="341" y="215"/>
                </a:lnTo>
                <a:lnTo>
                  <a:pt x="347" y="227"/>
                </a:lnTo>
                <a:lnTo>
                  <a:pt x="353" y="239"/>
                </a:lnTo>
                <a:lnTo>
                  <a:pt x="359" y="257"/>
                </a:lnTo>
                <a:lnTo>
                  <a:pt x="365" y="269"/>
                </a:lnTo>
                <a:lnTo>
                  <a:pt x="371" y="287"/>
                </a:lnTo>
                <a:lnTo>
                  <a:pt x="377" y="305"/>
                </a:lnTo>
                <a:lnTo>
                  <a:pt x="383" y="317"/>
                </a:lnTo>
                <a:lnTo>
                  <a:pt x="383" y="335"/>
                </a:lnTo>
                <a:lnTo>
                  <a:pt x="389" y="347"/>
                </a:lnTo>
                <a:lnTo>
                  <a:pt x="395" y="365"/>
                </a:lnTo>
                <a:lnTo>
                  <a:pt x="401" y="383"/>
                </a:lnTo>
                <a:lnTo>
                  <a:pt x="407" y="395"/>
                </a:lnTo>
                <a:lnTo>
                  <a:pt x="413" y="413"/>
                </a:lnTo>
                <a:lnTo>
                  <a:pt x="419" y="431"/>
                </a:lnTo>
                <a:lnTo>
                  <a:pt x="419" y="443"/>
                </a:lnTo>
                <a:lnTo>
                  <a:pt x="425" y="461"/>
                </a:lnTo>
                <a:lnTo>
                  <a:pt x="431" y="479"/>
                </a:lnTo>
                <a:lnTo>
                  <a:pt x="437" y="490"/>
                </a:lnTo>
                <a:lnTo>
                  <a:pt x="443" y="508"/>
                </a:lnTo>
                <a:lnTo>
                  <a:pt x="449" y="526"/>
                </a:lnTo>
                <a:lnTo>
                  <a:pt x="455" y="538"/>
                </a:lnTo>
                <a:lnTo>
                  <a:pt x="461" y="556"/>
                </a:lnTo>
                <a:lnTo>
                  <a:pt x="461" y="574"/>
                </a:lnTo>
                <a:lnTo>
                  <a:pt x="467" y="586"/>
                </a:lnTo>
                <a:lnTo>
                  <a:pt x="473" y="604"/>
                </a:lnTo>
                <a:lnTo>
                  <a:pt x="479" y="616"/>
                </a:lnTo>
                <a:lnTo>
                  <a:pt x="485" y="634"/>
                </a:lnTo>
                <a:lnTo>
                  <a:pt x="491" y="652"/>
                </a:lnTo>
                <a:lnTo>
                  <a:pt x="497" y="664"/>
                </a:lnTo>
                <a:lnTo>
                  <a:pt x="503" y="682"/>
                </a:lnTo>
                <a:lnTo>
                  <a:pt x="503" y="694"/>
                </a:lnTo>
                <a:lnTo>
                  <a:pt x="509" y="712"/>
                </a:lnTo>
                <a:lnTo>
                  <a:pt x="515" y="724"/>
                </a:lnTo>
                <a:lnTo>
                  <a:pt x="521" y="742"/>
                </a:lnTo>
                <a:lnTo>
                  <a:pt x="527" y="754"/>
                </a:lnTo>
                <a:lnTo>
                  <a:pt x="533" y="771"/>
                </a:lnTo>
                <a:lnTo>
                  <a:pt x="539" y="783"/>
                </a:lnTo>
                <a:lnTo>
                  <a:pt x="539" y="801"/>
                </a:lnTo>
                <a:lnTo>
                  <a:pt x="545" y="813"/>
                </a:lnTo>
                <a:lnTo>
                  <a:pt x="550" y="825"/>
                </a:lnTo>
                <a:lnTo>
                  <a:pt x="556" y="843"/>
                </a:lnTo>
                <a:lnTo>
                  <a:pt x="562" y="855"/>
                </a:lnTo>
                <a:lnTo>
                  <a:pt x="568" y="873"/>
                </a:lnTo>
                <a:lnTo>
                  <a:pt x="574" y="885"/>
                </a:lnTo>
                <a:lnTo>
                  <a:pt x="580" y="897"/>
                </a:lnTo>
                <a:lnTo>
                  <a:pt x="580" y="909"/>
                </a:lnTo>
                <a:lnTo>
                  <a:pt x="586" y="927"/>
                </a:lnTo>
                <a:lnTo>
                  <a:pt x="592" y="939"/>
                </a:lnTo>
                <a:lnTo>
                  <a:pt x="598" y="951"/>
                </a:lnTo>
                <a:lnTo>
                  <a:pt x="604" y="963"/>
                </a:lnTo>
                <a:lnTo>
                  <a:pt x="610" y="981"/>
                </a:lnTo>
                <a:lnTo>
                  <a:pt x="616" y="993"/>
                </a:lnTo>
                <a:lnTo>
                  <a:pt x="622" y="1005"/>
                </a:lnTo>
                <a:lnTo>
                  <a:pt x="622" y="1017"/>
                </a:lnTo>
                <a:lnTo>
                  <a:pt x="628" y="1029"/>
                </a:lnTo>
                <a:lnTo>
                  <a:pt x="634" y="1041"/>
                </a:lnTo>
                <a:lnTo>
                  <a:pt x="640" y="1052"/>
                </a:lnTo>
                <a:lnTo>
                  <a:pt x="646" y="1070"/>
                </a:lnTo>
                <a:lnTo>
                  <a:pt x="652" y="1082"/>
                </a:lnTo>
                <a:lnTo>
                  <a:pt x="658" y="1094"/>
                </a:lnTo>
                <a:lnTo>
                  <a:pt x="664" y="1106"/>
                </a:lnTo>
                <a:lnTo>
                  <a:pt x="664" y="1118"/>
                </a:lnTo>
                <a:lnTo>
                  <a:pt x="670" y="1130"/>
                </a:lnTo>
                <a:lnTo>
                  <a:pt x="676" y="1142"/>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059" name="Freeform 75">
            <a:extLst>
              <a:ext uri="{FF2B5EF4-FFF2-40B4-BE49-F238E27FC236}">
                <a16:creationId xmlns:a16="http://schemas.microsoft.com/office/drawing/2014/main" id="{F3136238-0FBC-4B8C-8C33-D7A2264CB8E5}"/>
              </a:ext>
            </a:extLst>
          </p:cNvPr>
          <p:cNvSpPr>
            <a:spLocks/>
          </p:cNvSpPr>
          <p:nvPr/>
        </p:nvSpPr>
        <p:spPr bwMode="auto">
          <a:xfrm>
            <a:off x="5918200" y="4440238"/>
            <a:ext cx="1131888" cy="1319212"/>
          </a:xfrm>
          <a:custGeom>
            <a:avLst/>
            <a:gdLst>
              <a:gd name="T0" fmla="*/ 12 w 713"/>
              <a:gd name="T1" fmla="*/ 24 h 831"/>
              <a:gd name="T2" fmla="*/ 24 w 713"/>
              <a:gd name="T3" fmla="*/ 54 h 831"/>
              <a:gd name="T4" fmla="*/ 42 w 713"/>
              <a:gd name="T5" fmla="*/ 90 h 831"/>
              <a:gd name="T6" fmla="*/ 60 w 713"/>
              <a:gd name="T7" fmla="*/ 120 h 831"/>
              <a:gd name="T8" fmla="*/ 72 w 713"/>
              <a:gd name="T9" fmla="*/ 150 h 831"/>
              <a:gd name="T10" fmla="*/ 90 w 713"/>
              <a:gd name="T11" fmla="*/ 179 h 831"/>
              <a:gd name="T12" fmla="*/ 108 w 713"/>
              <a:gd name="T13" fmla="*/ 209 h 831"/>
              <a:gd name="T14" fmla="*/ 120 w 713"/>
              <a:gd name="T15" fmla="*/ 239 h 831"/>
              <a:gd name="T16" fmla="*/ 138 w 713"/>
              <a:gd name="T17" fmla="*/ 269 h 831"/>
              <a:gd name="T18" fmla="*/ 150 w 713"/>
              <a:gd name="T19" fmla="*/ 293 h 831"/>
              <a:gd name="T20" fmla="*/ 168 w 713"/>
              <a:gd name="T21" fmla="*/ 323 h 831"/>
              <a:gd name="T22" fmla="*/ 186 w 713"/>
              <a:gd name="T23" fmla="*/ 347 h 831"/>
              <a:gd name="T24" fmla="*/ 198 w 713"/>
              <a:gd name="T25" fmla="*/ 371 h 831"/>
              <a:gd name="T26" fmla="*/ 216 w 713"/>
              <a:gd name="T27" fmla="*/ 395 h 831"/>
              <a:gd name="T28" fmla="*/ 228 w 713"/>
              <a:gd name="T29" fmla="*/ 419 h 831"/>
              <a:gd name="T30" fmla="*/ 246 w 713"/>
              <a:gd name="T31" fmla="*/ 437 h 831"/>
              <a:gd name="T32" fmla="*/ 264 w 713"/>
              <a:gd name="T33" fmla="*/ 460 h 831"/>
              <a:gd name="T34" fmla="*/ 276 w 713"/>
              <a:gd name="T35" fmla="*/ 478 h 831"/>
              <a:gd name="T36" fmla="*/ 294 w 713"/>
              <a:gd name="T37" fmla="*/ 502 h 831"/>
              <a:gd name="T38" fmla="*/ 306 w 713"/>
              <a:gd name="T39" fmla="*/ 520 h 831"/>
              <a:gd name="T40" fmla="*/ 324 w 713"/>
              <a:gd name="T41" fmla="*/ 538 h 831"/>
              <a:gd name="T42" fmla="*/ 342 w 713"/>
              <a:gd name="T43" fmla="*/ 556 h 831"/>
              <a:gd name="T44" fmla="*/ 353 w 713"/>
              <a:gd name="T45" fmla="*/ 574 h 831"/>
              <a:gd name="T46" fmla="*/ 371 w 713"/>
              <a:gd name="T47" fmla="*/ 592 h 831"/>
              <a:gd name="T48" fmla="*/ 389 w 713"/>
              <a:gd name="T49" fmla="*/ 610 h 831"/>
              <a:gd name="T50" fmla="*/ 407 w 713"/>
              <a:gd name="T51" fmla="*/ 628 h 831"/>
              <a:gd name="T52" fmla="*/ 425 w 713"/>
              <a:gd name="T53" fmla="*/ 646 h 831"/>
              <a:gd name="T54" fmla="*/ 449 w 713"/>
              <a:gd name="T55" fmla="*/ 664 h 831"/>
              <a:gd name="T56" fmla="*/ 467 w 713"/>
              <a:gd name="T57" fmla="*/ 682 h 831"/>
              <a:gd name="T58" fmla="*/ 485 w 713"/>
              <a:gd name="T59" fmla="*/ 694 h 831"/>
              <a:gd name="T60" fmla="*/ 503 w 713"/>
              <a:gd name="T61" fmla="*/ 712 h 831"/>
              <a:gd name="T62" fmla="*/ 521 w 713"/>
              <a:gd name="T63" fmla="*/ 724 h 831"/>
              <a:gd name="T64" fmla="*/ 539 w 713"/>
              <a:gd name="T65" fmla="*/ 730 h 831"/>
              <a:gd name="T66" fmla="*/ 557 w 713"/>
              <a:gd name="T67" fmla="*/ 747 h 831"/>
              <a:gd name="T68" fmla="*/ 575 w 713"/>
              <a:gd name="T69" fmla="*/ 753 h 831"/>
              <a:gd name="T70" fmla="*/ 593 w 713"/>
              <a:gd name="T71" fmla="*/ 765 h 831"/>
              <a:gd name="T72" fmla="*/ 611 w 713"/>
              <a:gd name="T73" fmla="*/ 777 h 831"/>
              <a:gd name="T74" fmla="*/ 629 w 713"/>
              <a:gd name="T75" fmla="*/ 789 h 831"/>
              <a:gd name="T76" fmla="*/ 647 w 713"/>
              <a:gd name="T77" fmla="*/ 795 h 831"/>
              <a:gd name="T78" fmla="*/ 665 w 713"/>
              <a:gd name="T79" fmla="*/ 807 h 831"/>
              <a:gd name="T80" fmla="*/ 683 w 713"/>
              <a:gd name="T81" fmla="*/ 813 h 831"/>
              <a:gd name="T82" fmla="*/ 701 w 713"/>
              <a:gd name="T83" fmla="*/ 819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3" h="831">
                <a:moveTo>
                  <a:pt x="0" y="0"/>
                </a:moveTo>
                <a:lnTo>
                  <a:pt x="6" y="12"/>
                </a:lnTo>
                <a:lnTo>
                  <a:pt x="12" y="24"/>
                </a:lnTo>
                <a:lnTo>
                  <a:pt x="18" y="30"/>
                </a:lnTo>
                <a:lnTo>
                  <a:pt x="24" y="42"/>
                </a:lnTo>
                <a:lnTo>
                  <a:pt x="24" y="54"/>
                </a:lnTo>
                <a:lnTo>
                  <a:pt x="30" y="66"/>
                </a:lnTo>
                <a:lnTo>
                  <a:pt x="36" y="78"/>
                </a:lnTo>
                <a:lnTo>
                  <a:pt x="42" y="90"/>
                </a:lnTo>
                <a:lnTo>
                  <a:pt x="48" y="102"/>
                </a:lnTo>
                <a:lnTo>
                  <a:pt x="54" y="108"/>
                </a:lnTo>
                <a:lnTo>
                  <a:pt x="60" y="120"/>
                </a:lnTo>
                <a:lnTo>
                  <a:pt x="66" y="132"/>
                </a:lnTo>
                <a:lnTo>
                  <a:pt x="66" y="144"/>
                </a:lnTo>
                <a:lnTo>
                  <a:pt x="72" y="150"/>
                </a:lnTo>
                <a:lnTo>
                  <a:pt x="78" y="162"/>
                </a:lnTo>
                <a:lnTo>
                  <a:pt x="84" y="174"/>
                </a:lnTo>
                <a:lnTo>
                  <a:pt x="90" y="179"/>
                </a:lnTo>
                <a:lnTo>
                  <a:pt x="96" y="191"/>
                </a:lnTo>
                <a:lnTo>
                  <a:pt x="102" y="203"/>
                </a:lnTo>
                <a:lnTo>
                  <a:pt x="108" y="209"/>
                </a:lnTo>
                <a:lnTo>
                  <a:pt x="108" y="221"/>
                </a:lnTo>
                <a:lnTo>
                  <a:pt x="114" y="233"/>
                </a:lnTo>
                <a:lnTo>
                  <a:pt x="120" y="239"/>
                </a:lnTo>
                <a:lnTo>
                  <a:pt x="126" y="251"/>
                </a:lnTo>
                <a:lnTo>
                  <a:pt x="132" y="257"/>
                </a:lnTo>
                <a:lnTo>
                  <a:pt x="138" y="269"/>
                </a:lnTo>
                <a:lnTo>
                  <a:pt x="144" y="275"/>
                </a:lnTo>
                <a:lnTo>
                  <a:pt x="144" y="287"/>
                </a:lnTo>
                <a:lnTo>
                  <a:pt x="150" y="293"/>
                </a:lnTo>
                <a:lnTo>
                  <a:pt x="156" y="305"/>
                </a:lnTo>
                <a:lnTo>
                  <a:pt x="162" y="311"/>
                </a:lnTo>
                <a:lnTo>
                  <a:pt x="168" y="323"/>
                </a:lnTo>
                <a:lnTo>
                  <a:pt x="174" y="329"/>
                </a:lnTo>
                <a:lnTo>
                  <a:pt x="180" y="335"/>
                </a:lnTo>
                <a:lnTo>
                  <a:pt x="186" y="347"/>
                </a:lnTo>
                <a:lnTo>
                  <a:pt x="186" y="353"/>
                </a:lnTo>
                <a:lnTo>
                  <a:pt x="192" y="365"/>
                </a:lnTo>
                <a:lnTo>
                  <a:pt x="198" y="371"/>
                </a:lnTo>
                <a:lnTo>
                  <a:pt x="204" y="377"/>
                </a:lnTo>
                <a:lnTo>
                  <a:pt x="210" y="389"/>
                </a:lnTo>
                <a:lnTo>
                  <a:pt x="216" y="395"/>
                </a:lnTo>
                <a:lnTo>
                  <a:pt x="222" y="401"/>
                </a:lnTo>
                <a:lnTo>
                  <a:pt x="228" y="407"/>
                </a:lnTo>
                <a:lnTo>
                  <a:pt x="228" y="419"/>
                </a:lnTo>
                <a:lnTo>
                  <a:pt x="234" y="425"/>
                </a:lnTo>
                <a:lnTo>
                  <a:pt x="240" y="431"/>
                </a:lnTo>
                <a:lnTo>
                  <a:pt x="246" y="437"/>
                </a:lnTo>
                <a:lnTo>
                  <a:pt x="252" y="449"/>
                </a:lnTo>
                <a:lnTo>
                  <a:pt x="258" y="455"/>
                </a:lnTo>
                <a:lnTo>
                  <a:pt x="264" y="460"/>
                </a:lnTo>
                <a:lnTo>
                  <a:pt x="264" y="466"/>
                </a:lnTo>
                <a:lnTo>
                  <a:pt x="270" y="472"/>
                </a:lnTo>
                <a:lnTo>
                  <a:pt x="276" y="478"/>
                </a:lnTo>
                <a:lnTo>
                  <a:pt x="282" y="490"/>
                </a:lnTo>
                <a:lnTo>
                  <a:pt x="288" y="496"/>
                </a:lnTo>
                <a:lnTo>
                  <a:pt x="294" y="502"/>
                </a:lnTo>
                <a:lnTo>
                  <a:pt x="300" y="508"/>
                </a:lnTo>
                <a:lnTo>
                  <a:pt x="306" y="514"/>
                </a:lnTo>
                <a:lnTo>
                  <a:pt x="306" y="520"/>
                </a:lnTo>
                <a:lnTo>
                  <a:pt x="312" y="526"/>
                </a:lnTo>
                <a:lnTo>
                  <a:pt x="318" y="532"/>
                </a:lnTo>
                <a:lnTo>
                  <a:pt x="324" y="538"/>
                </a:lnTo>
                <a:lnTo>
                  <a:pt x="330" y="544"/>
                </a:lnTo>
                <a:lnTo>
                  <a:pt x="336" y="550"/>
                </a:lnTo>
                <a:lnTo>
                  <a:pt x="342" y="556"/>
                </a:lnTo>
                <a:lnTo>
                  <a:pt x="348" y="562"/>
                </a:lnTo>
                <a:lnTo>
                  <a:pt x="348" y="568"/>
                </a:lnTo>
                <a:lnTo>
                  <a:pt x="353" y="574"/>
                </a:lnTo>
                <a:lnTo>
                  <a:pt x="359" y="580"/>
                </a:lnTo>
                <a:lnTo>
                  <a:pt x="365" y="586"/>
                </a:lnTo>
                <a:lnTo>
                  <a:pt x="371" y="592"/>
                </a:lnTo>
                <a:lnTo>
                  <a:pt x="383" y="598"/>
                </a:lnTo>
                <a:lnTo>
                  <a:pt x="383" y="604"/>
                </a:lnTo>
                <a:lnTo>
                  <a:pt x="389" y="610"/>
                </a:lnTo>
                <a:lnTo>
                  <a:pt x="395" y="616"/>
                </a:lnTo>
                <a:lnTo>
                  <a:pt x="401" y="622"/>
                </a:lnTo>
                <a:lnTo>
                  <a:pt x="407" y="628"/>
                </a:lnTo>
                <a:lnTo>
                  <a:pt x="419" y="634"/>
                </a:lnTo>
                <a:lnTo>
                  <a:pt x="425" y="640"/>
                </a:lnTo>
                <a:lnTo>
                  <a:pt x="425" y="646"/>
                </a:lnTo>
                <a:lnTo>
                  <a:pt x="431" y="652"/>
                </a:lnTo>
                <a:lnTo>
                  <a:pt x="443" y="658"/>
                </a:lnTo>
                <a:lnTo>
                  <a:pt x="449" y="664"/>
                </a:lnTo>
                <a:lnTo>
                  <a:pt x="455" y="670"/>
                </a:lnTo>
                <a:lnTo>
                  <a:pt x="461" y="676"/>
                </a:lnTo>
                <a:lnTo>
                  <a:pt x="467" y="682"/>
                </a:lnTo>
                <a:lnTo>
                  <a:pt x="473" y="688"/>
                </a:lnTo>
                <a:lnTo>
                  <a:pt x="479" y="688"/>
                </a:lnTo>
                <a:lnTo>
                  <a:pt x="485" y="694"/>
                </a:lnTo>
                <a:lnTo>
                  <a:pt x="491" y="700"/>
                </a:lnTo>
                <a:lnTo>
                  <a:pt x="497" y="700"/>
                </a:lnTo>
                <a:lnTo>
                  <a:pt x="503" y="712"/>
                </a:lnTo>
                <a:lnTo>
                  <a:pt x="509" y="712"/>
                </a:lnTo>
                <a:lnTo>
                  <a:pt x="515" y="718"/>
                </a:lnTo>
                <a:lnTo>
                  <a:pt x="521" y="724"/>
                </a:lnTo>
                <a:lnTo>
                  <a:pt x="527" y="724"/>
                </a:lnTo>
                <a:lnTo>
                  <a:pt x="533" y="730"/>
                </a:lnTo>
                <a:lnTo>
                  <a:pt x="539" y="730"/>
                </a:lnTo>
                <a:lnTo>
                  <a:pt x="545" y="741"/>
                </a:lnTo>
                <a:lnTo>
                  <a:pt x="551" y="741"/>
                </a:lnTo>
                <a:lnTo>
                  <a:pt x="557" y="747"/>
                </a:lnTo>
                <a:lnTo>
                  <a:pt x="563" y="747"/>
                </a:lnTo>
                <a:lnTo>
                  <a:pt x="569" y="753"/>
                </a:lnTo>
                <a:lnTo>
                  <a:pt x="575" y="753"/>
                </a:lnTo>
                <a:lnTo>
                  <a:pt x="581" y="759"/>
                </a:lnTo>
                <a:lnTo>
                  <a:pt x="587" y="765"/>
                </a:lnTo>
                <a:lnTo>
                  <a:pt x="593" y="765"/>
                </a:lnTo>
                <a:lnTo>
                  <a:pt x="599" y="771"/>
                </a:lnTo>
                <a:lnTo>
                  <a:pt x="605" y="771"/>
                </a:lnTo>
                <a:lnTo>
                  <a:pt x="611" y="777"/>
                </a:lnTo>
                <a:lnTo>
                  <a:pt x="617" y="777"/>
                </a:lnTo>
                <a:lnTo>
                  <a:pt x="623" y="783"/>
                </a:lnTo>
                <a:lnTo>
                  <a:pt x="629" y="789"/>
                </a:lnTo>
                <a:lnTo>
                  <a:pt x="635" y="789"/>
                </a:lnTo>
                <a:lnTo>
                  <a:pt x="641" y="795"/>
                </a:lnTo>
                <a:lnTo>
                  <a:pt x="647" y="795"/>
                </a:lnTo>
                <a:lnTo>
                  <a:pt x="653" y="801"/>
                </a:lnTo>
                <a:lnTo>
                  <a:pt x="659" y="801"/>
                </a:lnTo>
                <a:lnTo>
                  <a:pt x="665" y="807"/>
                </a:lnTo>
                <a:lnTo>
                  <a:pt x="671" y="807"/>
                </a:lnTo>
                <a:lnTo>
                  <a:pt x="677" y="813"/>
                </a:lnTo>
                <a:lnTo>
                  <a:pt x="683" y="813"/>
                </a:lnTo>
                <a:lnTo>
                  <a:pt x="689" y="819"/>
                </a:lnTo>
                <a:lnTo>
                  <a:pt x="695" y="819"/>
                </a:lnTo>
                <a:lnTo>
                  <a:pt x="701" y="819"/>
                </a:lnTo>
                <a:lnTo>
                  <a:pt x="707" y="825"/>
                </a:lnTo>
                <a:lnTo>
                  <a:pt x="713" y="831"/>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060" name="Freeform 76">
            <a:extLst>
              <a:ext uri="{FF2B5EF4-FFF2-40B4-BE49-F238E27FC236}">
                <a16:creationId xmlns:a16="http://schemas.microsoft.com/office/drawing/2014/main" id="{88CE41E1-6A36-4D30-BEE9-17A8B8F4FDBF}"/>
              </a:ext>
            </a:extLst>
          </p:cNvPr>
          <p:cNvSpPr>
            <a:spLocks/>
          </p:cNvSpPr>
          <p:nvPr/>
        </p:nvSpPr>
        <p:spPr bwMode="auto">
          <a:xfrm>
            <a:off x="7050088" y="5721350"/>
            <a:ext cx="817562" cy="104775"/>
          </a:xfrm>
          <a:custGeom>
            <a:avLst/>
            <a:gdLst>
              <a:gd name="T0" fmla="*/ 6 w 515"/>
              <a:gd name="T1" fmla="*/ 24 h 66"/>
              <a:gd name="T2" fmla="*/ 18 w 515"/>
              <a:gd name="T3" fmla="*/ 30 h 66"/>
              <a:gd name="T4" fmla="*/ 30 w 515"/>
              <a:gd name="T5" fmla="*/ 36 h 66"/>
              <a:gd name="T6" fmla="*/ 42 w 515"/>
              <a:gd name="T7" fmla="*/ 36 h 66"/>
              <a:gd name="T8" fmla="*/ 54 w 515"/>
              <a:gd name="T9" fmla="*/ 42 h 66"/>
              <a:gd name="T10" fmla="*/ 66 w 515"/>
              <a:gd name="T11" fmla="*/ 48 h 66"/>
              <a:gd name="T12" fmla="*/ 78 w 515"/>
              <a:gd name="T13" fmla="*/ 54 h 66"/>
              <a:gd name="T14" fmla="*/ 90 w 515"/>
              <a:gd name="T15" fmla="*/ 54 h 66"/>
              <a:gd name="T16" fmla="*/ 102 w 515"/>
              <a:gd name="T17" fmla="*/ 60 h 66"/>
              <a:gd name="T18" fmla="*/ 114 w 515"/>
              <a:gd name="T19" fmla="*/ 60 h 66"/>
              <a:gd name="T20" fmla="*/ 125 w 515"/>
              <a:gd name="T21" fmla="*/ 66 h 66"/>
              <a:gd name="T22" fmla="*/ 137 w 515"/>
              <a:gd name="T23" fmla="*/ 66 h 66"/>
              <a:gd name="T24" fmla="*/ 149 w 515"/>
              <a:gd name="T25" fmla="*/ 60 h 66"/>
              <a:gd name="T26" fmla="*/ 161 w 515"/>
              <a:gd name="T27" fmla="*/ 60 h 66"/>
              <a:gd name="T28" fmla="*/ 173 w 515"/>
              <a:gd name="T29" fmla="*/ 60 h 66"/>
              <a:gd name="T30" fmla="*/ 185 w 515"/>
              <a:gd name="T31" fmla="*/ 54 h 66"/>
              <a:gd name="T32" fmla="*/ 197 w 515"/>
              <a:gd name="T33" fmla="*/ 48 h 66"/>
              <a:gd name="T34" fmla="*/ 209 w 515"/>
              <a:gd name="T35" fmla="*/ 48 h 66"/>
              <a:gd name="T36" fmla="*/ 221 w 515"/>
              <a:gd name="T37" fmla="*/ 48 h 66"/>
              <a:gd name="T38" fmla="*/ 233 w 515"/>
              <a:gd name="T39" fmla="*/ 42 h 66"/>
              <a:gd name="T40" fmla="*/ 245 w 515"/>
              <a:gd name="T41" fmla="*/ 42 h 66"/>
              <a:gd name="T42" fmla="*/ 257 w 515"/>
              <a:gd name="T43" fmla="*/ 36 h 66"/>
              <a:gd name="T44" fmla="*/ 269 w 515"/>
              <a:gd name="T45" fmla="*/ 36 h 66"/>
              <a:gd name="T46" fmla="*/ 281 w 515"/>
              <a:gd name="T47" fmla="*/ 30 h 66"/>
              <a:gd name="T48" fmla="*/ 293 w 515"/>
              <a:gd name="T49" fmla="*/ 30 h 66"/>
              <a:gd name="T50" fmla="*/ 305 w 515"/>
              <a:gd name="T51" fmla="*/ 30 h 66"/>
              <a:gd name="T52" fmla="*/ 317 w 515"/>
              <a:gd name="T53" fmla="*/ 24 h 66"/>
              <a:gd name="T54" fmla="*/ 329 w 515"/>
              <a:gd name="T55" fmla="*/ 24 h 66"/>
              <a:gd name="T56" fmla="*/ 341 w 515"/>
              <a:gd name="T57" fmla="*/ 24 h 66"/>
              <a:gd name="T58" fmla="*/ 353 w 515"/>
              <a:gd name="T59" fmla="*/ 18 h 66"/>
              <a:gd name="T60" fmla="*/ 365 w 515"/>
              <a:gd name="T61" fmla="*/ 18 h 66"/>
              <a:gd name="T62" fmla="*/ 377 w 515"/>
              <a:gd name="T63" fmla="*/ 18 h 66"/>
              <a:gd name="T64" fmla="*/ 389 w 515"/>
              <a:gd name="T65" fmla="*/ 12 h 66"/>
              <a:gd name="T66" fmla="*/ 401 w 515"/>
              <a:gd name="T67" fmla="*/ 12 h 66"/>
              <a:gd name="T68" fmla="*/ 413 w 515"/>
              <a:gd name="T69" fmla="*/ 12 h 66"/>
              <a:gd name="T70" fmla="*/ 425 w 515"/>
              <a:gd name="T71" fmla="*/ 6 h 66"/>
              <a:gd name="T72" fmla="*/ 437 w 515"/>
              <a:gd name="T73" fmla="*/ 6 h 66"/>
              <a:gd name="T74" fmla="*/ 449 w 515"/>
              <a:gd name="T75" fmla="*/ 6 h 66"/>
              <a:gd name="T76" fmla="*/ 461 w 515"/>
              <a:gd name="T77" fmla="*/ 6 h 66"/>
              <a:gd name="T78" fmla="*/ 473 w 515"/>
              <a:gd name="T79" fmla="*/ 0 h 66"/>
              <a:gd name="T80" fmla="*/ 485 w 515"/>
              <a:gd name="T81" fmla="*/ 0 h 66"/>
              <a:gd name="T82" fmla="*/ 497 w 515"/>
              <a:gd name="T83" fmla="*/ 0 h 66"/>
              <a:gd name="T84" fmla="*/ 509 w 515"/>
              <a:gd name="T8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5" h="66">
                <a:moveTo>
                  <a:pt x="0" y="24"/>
                </a:moveTo>
                <a:lnTo>
                  <a:pt x="6" y="24"/>
                </a:lnTo>
                <a:lnTo>
                  <a:pt x="12" y="24"/>
                </a:lnTo>
                <a:lnTo>
                  <a:pt x="18" y="30"/>
                </a:lnTo>
                <a:lnTo>
                  <a:pt x="24" y="30"/>
                </a:lnTo>
                <a:lnTo>
                  <a:pt x="30" y="36"/>
                </a:lnTo>
                <a:lnTo>
                  <a:pt x="36" y="36"/>
                </a:lnTo>
                <a:lnTo>
                  <a:pt x="42" y="36"/>
                </a:lnTo>
                <a:lnTo>
                  <a:pt x="48" y="42"/>
                </a:lnTo>
                <a:lnTo>
                  <a:pt x="54" y="42"/>
                </a:lnTo>
                <a:lnTo>
                  <a:pt x="60" y="42"/>
                </a:lnTo>
                <a:lnTo>
                  <a:pt x="66" y="48"/>
                </a:lnTo>
                <a:lnTo>
                  <a:pt x="72" y="48"/>
                </a:lnTo>
                <a:lnTo>
                  <a:pt x="78" y="54"/>
                </a:lnTo>
                <a:lnTo>
                  <a:pt x="84" y="54"/>
                </a:lnTo>
                <a:lnTo>
                  <a:pt x="90" y="54"/>
                </a:lnTo>
                <a:lnTo>
                  <a:pt x="96" y="54"/>
                </a:lnTo>
                <a:lnTo>
                  <a:pt x="102" y="60"/>
                </a:lnTo>
                <a:lnTo>
                  <a:pt x="108" y="60"/>
                </a:lnTo>
                <a:lnTo>
                  <a:pt x="114" y="60"/>
                </a:lnTo>
                <a:lnTo>
                  <a:pt x="119" y="66"/>
                </a:lnTo>
                <a:lnTo>
                  <a:pt x="125" y="66"/>
                </a:lnTo>
                <a:lnTo>
                  <a:pt x="131" y="66"/>
                </a:lnTo>
                <a:lnTo>
                  <a:pt x="137" y="66"/>
                </a:lnTo>
                <a:lnTo>
                  <a:pt x="143" y="66"/>
                </a:lnTo>
                <a:lnTo>
                  <a:pt x="149" y="60"/>
                </a:lnTo>
                <a:lnTo>
                  <a:pt x="155" y="60"/>
                </a:lnTo>
                <a:lnTo>
                  <a:pt x="161" y="60"/>
                </a:lnTo>
                <a:lnTo>
                  <a:pt x="167" y="60"/>
                </a:lnTo>
                <a:lnTo>
                  <a:pt x="173" y="60"/>
                </a:lnTo>
                <a:lnTo>
                  <a:pt x="179" y="54"/>
                </a:lnTo>
                <a:lnTo>
                  <a:pt x="185" y="54"/>
                </a:lnTo>
                <a:lnTo>
                  <a:pt x="191" y="54"/>
                </a:lnTo>
                <a:lnTo>
                  <a:pt x="197" y="48"/>
                </a:lnTo>
                <a:lnTo>
                  <a:pt x="203" y="48"/>
                </a:lnTo>
                <a:lnTo>
                  <a:pt x="209" y="48"/>
                </a:lnTo>
                <a:lnTo>
                  <a:pt x="215" y="48"/>
                </a:lnTo>
                <a:lnTo>
                  <a:pt x="221" y="48"/>
                </a:lnTo>
                <a:lnTo>
                  <a:pt x="227" y="42"/>
                </a:lnTo>
                <a:lnTo>
                  <a:pt x="233" y="42"/>
                </a:lnTo>
                <a:lnTo>
                  <a:pt x="239" y="42"/>
                </a:lnTo>
                <a:lnTo>
                  <a:pt x="245" y="42"/>
                </a:lnTo>
                <a:lnTo>
                  <a:pt x="251" y="36"/>
                </a:lnTo>
                <a:lnTo>
                  <a:pt x="257" y="36"/>
                </a:lnTo>
                <a:lnTo>
                  <a:pt x="263" y="36"/>
                </a:lnTo>
                <a:lnTo>
                  <a:pt x="269" y="36"/>
                </a:lnTo>
                <a:lnTo>
                  <a:pt x="275" y="30"/>
                </a:lnTo>
                <a:lnTo>
                  <a:pt x="281" y="30"/>
                </a:lnTo>
                <a:lnTo>
                  <a:pt x="287" y="30"/>
                </a:lnTo>
                <a:lnTo>
                  <a:pt x="293" y="30"/>
                </a:lnTo>
                <a:lnTo>
                  <a:pt x="299" y="30"/>
                </a:lnTo>
                <a:lnTo>
                  <a:pt x="305" y="30"/>
                </a:lnTo>
                <a:lnTo>
                  <a:pt x="311" y="24"/>
                </a:lnTo>
                <a:lnTo>
                  <a:pt x="317" y="24"/>
                </a:lnTo>
                <a:lnTo>
                  <a:pt x="323" y="24"/>
                </a:lnTo>
                <a:lnTo>
                  <a:pt x="329" y="24"/>
                </a:lnTo>
                <a:lnTo>
                  <a:pt x="335" y="24"/>
                </a:lnTo>
                <a:lnTo>
                  <a:pt x="341" y="24"/>
                </a:lnTo>
                <a:lnTo>
                  <a:pt x="347" y="18"/>
                </a:lnTo>
                <a:lnTo>
                  <a:pt x="353" y="18"/>
                </a:lnTo>
                <a:lnTo>
                  <a:pt x="359" y="18"/>
                </a:lnTo>
                <a:lnTo>
                  <a:pt x="365" y="18"/>
                </a:lnTo>
                <a:lnTo>
                  <a:pt x="371" y="18"/>
                </a:lnTo>
                <a:lnTo>
                  <a:pt x="377" y="18"/>
                </a:lnTo>
                <a:lnTo>
                  <a:pt x="383" y="12"/>
                </a:lnTo>
                <a:lnTo>
                  <a:pt x="389" y="12"/>
                </a:lnTo>
                <a:lnTo>
                  <a:pt x="395" y="12"/>
                </a:lnTo>
                <a:lnTo>
                  <a:pt x="401" y="12"/>
                </a:lnTo>
                <a:lnTo>
                  <a:pt x="407" y="12"/>
                </a:lnTo>
                <a:lnTo>
                  <a:pt x="413" y="12"/>
                </a:lnTo>
                <a:lnTo>
                  <a:pt x="419" y="12"/>
                </a:lnTo>
                <a:lnTo>
                  <a:pt x="425" y="6"/>
                </a:lnTo>
                <a:lnTo>
                  <a:pt x="431" y="6"/>
                </a:lnTo>
                <a:lnTo>
                  <a:pt x="437" y="6"/>
                </a:lnTo>
                <a:lnTo>
                  <a:pt x="443" y="6"/>
                </a:lnTo>
                <a:lnTo>
                  <a:pt x="449" y="6"/>
                </a:lnTo>
                <a:lnTo>
                  <a:pt x="455" y="6"/>
                </a:lnTo>
                <a:lnTo>
                  <a:pt x="461" y="6"/>
                </a:lnTo>
                <a:lnTo>
                  <a:pt x="467" y="0"/>
                </a:lnTo>
                <a:lnTo>
                  <a:pt x="473" y="0"/>
                </a:lnTo>
                <a:lnTo>
                  <a:pt x="479" y="0"/>
                </a:lnTo>
                <a:lnTo>
                  <a:pt x="485" y="0"/>
                </a:lnTo>
                <a:lnTo>
                  <a:pt x="491" y="0"/>
                </a:lnTo>
                <a:lnTo>
                  <a:pt x="497" y="0"/>
                </a:lnTo>
                <a:lnTo>
                  <a:pt x="503" y="0"/>
                </a:lnTo>
                <a:lnTo>
                  <a:pt x="509" y="0"/>
                </a:lnTo>
                <a:lnTo>
                  <a:pt x="515"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061" name="Rectangle 77">
            <a:extLst>
              <a:ext uri="{FF2B5EF4-FFF2-40B4-BE49-F238E27FC236}">
                <a16:creationId xmlns:a16="http://schemas.microsoft.com/office/drawing/2014/main" id="{62317EE4-D779-455B-82E1-3E3176D7465C}"/>
              </a:ext>
            </a:extLst>
          </p:cNvPr>
          <p:cNvSpPr>
            <a:spLocks noChangeArrowheads="1"/>
          </p:cNvSpPr>
          <p:nvPr/>
        </p:nvSpPr>
        <p:spPr bwMode="auto">
          <a:xfrm>
            <a:off x="5624513" y="6026150"/>
            <a:ext cx="3317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z-axis</a:t>
            </a:r>
            <a:endParaRPr lang="en-US" altLang="en-US"/>
          </a:p>
        </p:txBody>
      </p:sp>
      <p:sp>
        <p:nvSpPr>
          <p:cNvPr id="42062" name="Rectangle 78">
            <a:extLst>
              <a:ext uri="{FF2B5EF4-FFF2-40B4-BE49-F238E27FC236}">
                <a16:creationId xmlns:a16="http://schemas.microsoft.com/office/drawing/2014/main" id="{2279A5CC-76A8-426E-ABB7-9DAB44595183}"/>
              </a:ext>
            </a:extLst>
          </p:cNvPr>
          <p:cNvSpPr>
            <a:spLocks noChangeArrowheads="1"/>
          </p:cNvSpPr>
          <p:nvPr/>
        </p:nvSpPr>
        <p:spPr bwMode="auto">
          <a:xfrm rot="16200000">
            <a:off x="3275012" y="4140201"/>
            <a:ext cx="3079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|p/po|</a:t>
            </a:r>
            <a:endParaRPr lang="en-US"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ext Box 4">
            <a:extLst>
              <a:ext uri="{FF2B5EF4-FFF2-40B4-BE49-F238E27FC236}">
                <a16:creationId xmlns:a16="http://schemas.microsoft.com/office/drawing/2014/main" id="{8CAAABE9-E195-4378-854B-00D9A3E96EF4}"/>
              </a:ext>
            </a:extLst>
          </p:cNvPr>
          <p:cNvSpPr txBox="1">
            <a:spLocks noChangeArrowheads="1"/>
          </p:cNvSpPr>
          <p:nvPr/>
        </p:nvSpPr>
        <p:spPr bwMode="auto">
          <a:xfrm>
            <a:off x="1584325" y="315913"/>
            <a:ext cx="6530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Now, plot an image of this focused transducer wave field</a:t>
            </a:r>
          </a:p>
        </p:txBody>
      </p:sp>
      <p:sp>
        <p:nvSpPr>
          <p:cNvPr id="43013" name="Rectangle 5">
            <a:extLst>
              <a:ext uri="{FF2B5EF4-FFF2-40B4-BE49-F238E27FC236}">
                <a16:creationId xmlns:a16="http://schemas.microsoft.com/office/drawing/2014/main" id="{8D1FB0B1-3249-4955-B3EA-29D2B48D86EC}"/>
              </a:ext>
            </a:extLst>
          </p:cNvPr>
          <p:cNvSpPr>
            <a:spLocks noChangeArrowheads="1"/>
          </p:cNvSpPr>
          <p:nvPr/>
        </p:nvSpPr>
        <p:spPr bwMode="auto">
          <a:xfrm>
            <a:off x="381000" y="1371600"/>
            <a:ext cx="8458200" cy="405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get input parameters</a:t>
            </a:r>
          </a:p>
          <a:p>
            <a:r>
              <a:rPr lang="en-US" altLang="en-US"/>
              <a:t>f = 10;			    %frequency  (MHz)			</a:t>
            </a:r>
          </a:p>
          <a:p>
            <a:r>
              <a:rPr lang="en-US" altLang="en-US"/>
              <a:t>a = 6.35;		    % transducer radius (mm)</a:t>
            </a:r>
          </a:p>
          <a:p>
            <a:r>
              <a:rPr lang="en-US" altLang="en-US"/>
              <a:t>Fl = 76.2;		    % transducer focal length (mm) </a:t>
            </a:r>
          </a:p>
          <a:p>
            <a:r>
              <a:rPr lang="en-US" altLang="en-US"/>
              <a:t>z1 = 0;		                 % path length in medium 1 (mm)</a:t>
            </a:r>
          </a:p>
          <a:p>
            <a:r>
              <a:rPr lang="en-US" altLang="en-US">
                <a:solidFill>
                  <a:srgbClr val="FF3300"/>
                </a:solidFill>
              </a:rPr>
              <a:t>z2t = linspace(0,300,500);        </a:t>
            </a:r>
          </a:p>
          <a:p>
            <a:r>
              <a:rPr lang="en-US" altLang="en-US">
                <a:solidFill>
                  <a:srgbClr val="FF3300"/>
                </a:solidFill>
              </a:rPr>
              <a:t>rt=linspace(-20,20,200);	</a:t>
            </a:r>
          </a:p>
          <a:p>
            <a:r>
              <a:rPr lang="en-US" altLang="en-US">
                <a:solidFill>
                  <a:srgbClr val="FF3300"/>
                </a:solidFill>
              </a:rPr>
              <a:t>[z2, r]=meshgrid(z2t, rt);</a:t>
            </a:r>
          </a:p>
          <a:p>
            <a:r>
              <a:rPr lang="en-US" altLang="en-US"/>
              <a:t>R0 = inf;			% interface radius of curvature (mm) </a:t>
            </a:r>
          </a:p>
          <a:p>
            <a:r>
              <a:rPr lang="en-US" altLang="en-US"/>
              <a:t>d1 = 1.0;			% density, medium 1 (gm/cm^3)</a:t>
            </a:r>
          </a:p>
          <a:p>
            <a:r>
              <a:rPr lang="en-US" altLang="en-US"/>
              <a:t>d2 =1.0;		    % density, medium 2 (gm/cm^3)</a:t>
            </a:r>
          </a:p>
          <a:p>
            <a:r>
              <a:rPr lang="en-US" altLang="en-US"/>
              <a:t>c1 = 1480.;		    % wave speed, medium 1 (m/sec)</a:t>
            </a:r>
          </a:p>
          <a:p>
            <a:r>
              <a:rPr lang="en-US" altLang="en-US"/>
              <a:t>c2 = 1480.;		    % wave speed, medium 2 (m/sec)</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a:extLst>
              <a:ext uri="{FF2B5EF4-FFF2-40B4-BE49-F238E27FC236}">
                <a16:creationId xmlns:a16="http://schemas.microsoft.com/office/drawing/2014/main" id="{9EDD6B2D-74FE-42B8-9DD1-345D8FA414B7}"/>
              </a:ext>
            </a:extLst>
          </p:cNvPr>
          <p:cNvSpPr>
            <a:spLocks noChangeArrowheads="1"/>
          </p:cNvSpPr>
          <p:nvPr/>
        </p:nvSpPr>
        <p:spPr bwMode="auto">
          <a:xfrm>
            <a:off x="304800" y="914400"/>
            <a:ext cx="4572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solidFill>
                  <a:srgbClr val="FF0000"/>
                </a:solidFill>
              </a:rPr>
              <a:t>%plot magnitude of the pressure</a:t>
            </a:r>
          </a:p>
          <a:p>
            <a:r>
              <a:rPr lang="en-US" altLang="en-US" dirty="0">
                <a:solidFill>
                  <a:srgbClr val="FF3300"/>
                </a:solidFill>
              </a:rPr>
              <a:t>image(z2t, rt, abs(p)*25)</a:t>
            </a:r>
          </a:p>
          <a:p>
            <a:r>
              <a:rPr lang="en-US" altLang="en-US" dirty="0" err="1">
                <a:solidFill>
                  <a:srgbClr val="FF3300"/>
                </a:solidFill>
              </a:rPr>
              <a:t>xlabel</a:t>
            </a:r>
            <a:r>
              <a:rPr lang="en-US" altLang="en-US" dirty="0">
                <a:solidFill>
                  <a:srgbClr val="FF3300"/>
                </a:solidFill>
              </a:rPr>
              <a:t>('z-axis')</a:t>
            </a:r>
          </a:p>
          <a:p>
            <a:r>
              <a:rPr lang="en-US" altLang="en-US" dirty="0" err="1">
                <a:solidFill>
                  <a:srgbClr val="FF3300"/>
                </a:solidFill>
              </a:rPr>
              <a:t>ylabel</a:t>
            </a:r>
            <a:r>
              <a:rPr lang="en-US" altLang="en-US" dirty="0">
                <a:solidFill>
                  <a:srgbClr val="FF3300"/>
                </a:solidFill>
              </a:rPr>
              <a:t>('r-axis')</a:t>
            </a:r>
          </a:p>
        </p:txBody>
      </p:sp>
      <p:sp>
        <p:nvSpPr>
          <p:cNvPr id="44037" name="Rectangle 5">
            <a:extLst>
              <a:ext uri="{FF2B5EF4-FFF2-40B4-BE49-F238E27FC236}">
                <a16:creationId xmlns:a16="http://schemas.microsoft.com/office/drawing/2014/main" id="{F25115AF-A717-408B-AD20-936E4BF236DD}"/>
              </a:ext>
            </a:extLst>
          </p:cNvPr>
          <p:cNvSpPr>
            <a:spLocks noChangeArrowheads="1"/>
          </p:cNvSpPr>
          <p:nvPr/>
        </p:nvSpPr>
        <p:spPr bwMode="auto">
          <a:xfrm>
            <a:off x="304800" y="228600"/>
            <a:ext cx="18748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&gt;&gt; </a:t>
            </a:r>
            <a:r>
              <a:rPr lang="en-US" altLang="en-US" dirty="0" err="1"/>
              <a:t>MGB_script</a:t>
            </a:r>
            <a:endParaRPr lang="en-US" altLang="en-US" dirty="0"/>
          </a:p>
        </p:txBody>
      </p:sp>
      <p:pic>
        <p:nvPicPr>
          <p:cNvPr id="44038" name="Picture 6">
            <a:extLst>
              <a:ext uri="{FF2B5EF4-FFF2-40B4-BE49-F238E27FC236}">
                <a16:creationId xmlns:a16="http://schemas.microsoft.com/office/drawing/2014/main" id="{27463E18-8AFD-421A-B497-D6473E6784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514600"/>
            <a:ext cx="5322888" cy="398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9" name="Text Box 7">
            <a:extLst>
              <a:ext uri="{FF2B5EF4-FFF2-40B4-BE49-F238E27FC236}">
                <a16:creationId xmlns:a16="http://schemas.microsoft.com/office/drawing/2014/main" id="{EB476228-8193-45ED-AD53-B6DEAC35609D}"/>
              </a:ext>
            </a:extLst>
          </p:cNvPr>
          <p:cNvSpPr txBox="1">
            <a:spLocks noChangeArrowheads="1"/>
          </p:cNvSpPr>
          <p:nvPr/>
        </p:nvSpPr>
        <p:spPr bwMode="auto">
          <a:xfrm>
            <a:off x="4495800" y="2133600"/>
            <a:ext cx="2555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 unequal scales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9502138-70F1-48D8-993C-F0B120497B20}"/>
              </a:ext>
            </a:extLst>
          </p:cNvPr>
          <p:cNvSpPr txBox="1"/>
          <p:nvPr/>
        </p:nvSpPr>
        <p:spPr>
          <a:xfrm>
            <a:off x="838200" y="533400"/>
            <a:ext cx="2300630" cy="923330"/>
          </a:xfrm>
          <a:prstGeom prst="rect">
            <a:avLst/>
          </a:prstGeom>
          <a:noFill/>
        </p:spPr>
        <p:txBody>
          <a:bodyPr wrap="none" rtlCol="0">
            <a:spAutoFit/>
          </a:bodyPr>
          <a:lstStyle/>
          <a:p>
            <a:r>
              <a:rPr lang="en-US" sz="1800" dirty="0"/>
              <a:t>Homework problems</a:t>
            </a:r>
          </a:p>
          <a:p>
            <a:endParaRPr lang="en-US" sz="1800" dirty="0"/>
          </a:p>
          <a:p>
            <a:r>
              <a:rPr lang="en-US" sz="1800" dirty="0"/>
              <a:t>F.2, F.3</a:t>
            </a:r>
          </a:p>
        </p:txBody>
      </p:sp>
    </p:spTree>
    <p:extLst>
      <p:ext uri="{BB962C8B-B14F-4D97-AF65-F5344CB8AC3E}">
        <p14:creationId xmlns:p14="http://schemas.microsoft.com/office/powerpoint/2010/main" val="2854603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Text Box 4">
            <a:extLst>
              <a:ext uri="{FF2B5EF4-FFF2-40B4-BE49-F238E27FC236}">
                <a16:creationId xmlns:a16="http://schemas.microsoft.com/office/drawing/2014/main" id="{8791ACAD-FC24-42C4-B64F-3A177C51FDC2}"/>
              </a:ext>
            </a:extLst>
          </p:cNvPr>
          <p:cNvSpPr txBox="1">
            <a:spLocks noChangeArrowheads="1"/>
          </p:cNvSpPr>
          <p:nvPr/>
        </p:nvSpPr>
        <p:spPr bwMode="auto">
          <a:xfrm>
            <a:off x="2895600" y="2971800"/>
            <a:ext cx="191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latin typeface="Times New Roman" panose="02020603050405020304" pitchFamily="18" charset="0"/>
              </a:rPr>
              <a:t>radius of curvature</a:t>
            </a:r>
          </a:p>
        </p:txBody>
      </p:sp>
      <p:sp>
        <p:nvSpPr>
          <p:cNvPr id="28677" name="Arc 5">
            <a:extLst>
              <a:ext uri="{FF2B5EF4-FFF2-40B4-BE49-F238E27FC236}">
                <a16:creationId xmlns:a16="http://schemas.microsoft.com/office/drawing/2014/main" id="{FE324BAD-B7B8-4ED3-AC96-23128192BCC6}"/>
              </a:ext>
            </a:extLst>
          </p:cNvPr>
          <p:cNvSpPr>
            <a:spLocks/>
          </p:cNvSpPr>
          <p:nvPr/>
        </p:nvSpPr>
        <p:spPr bwMode="auto">
          <a:xfrm rot="2883452" flipV="1">
            <a:off x="1648619" y="1631156"/>
            <a:ext cx="2928938" cy="3019425"/>
          </a:xfrm>
          <a:custGeom>
            <a:avLst/>
            <a:gdLst>
              <a:gd name="G0" fmla="+- 0 0 0"/>
              <a:gd name="G1" fmla="+- 21202 0 0"/>
              <a:gd name="G2" fmla="+- 21600 0 0"/>
              <a:gd name="T0" fmla="*/ 4128 w 21488"/>
              <a:gd name="T1" fmla="*/ 0 h 21202"/>
              <a:gd name="T2" fmla="*/ 21488 w 21488"/>
              <a:gd name="T3" fmla="*/ 19008 h 21202"/>
              <a:gd name="T4" fmla="*/ 0 w 21488"/>
              <a:gd name="T5" fmla="*/ 21202 h 21202"/>
            </a:gdLst>
            <a:ahLst/>
            <a:cxnLst>
              <a:cxn ang="0">
                <a:pos x="T0" y="T1"/>
              </a:cxn>
              <a:cxn ang="0">
                <a:pos x="T2" y="T3"/>
              </a:cxn>
              <a:cxn ang="0">
                <a:pos x="T4" y="T5"/>
              </a:cxn>
            </a:cxnLst>
            <a:rect l="0" t="0" r="r" b="b"/>
            <a:pathLst>
              <a:path w="21488" h="21202" fill="none" extrusionOk="0">
                <a:moveTo>
                  <a:pt x="4127" y="0"/>
                </a:moveTo>
                <a:cubicBezTo>
                  <a:pt x="13470" y="1819"/>
                  <a:pt x="20521" y="9539"/>
                  <a:pt x="21488" y="19007"/>
                </a:cubicBezTo>
              </a:path>
              <a:path w="21488" h="21202" stroke="0" extrusionOk="0">
                <a:moveTo>
                  <a:pt x="4127" y="0"/>
                </a:moveTo>
                <a:cubicBezTo>
                  <a:pt x="13470" y="1819"/>
                  <a:pt x="20521" y="9539"/>
                  <a:pt x="21488" y="19007"/>
                </a:cubicBezTo>
                <a:lnTo>
                  <a:pt x="0" y="21202"/>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8" name="Line 6">
            <a:extLst>
              <a:ext uri="{FF2B5EF4-FFF2-40B4-BE49-F238E27FC236}">
                <a16:creationId xmlns:a16="http://schemas.microsoft.com/office/drawing/2014/main" id="{6A61923F-5BC8-4719-87C6-77963E957129}"/>
              </a:ext>
            </a:extLst>
          </p:cNvPr>
          <p:cNvSpPr>
            <a:spLocks noChangeShapeType="1"/>
          </p:cNvSpPr>
          <p:nvPr/>
        </p:nvSpPr>
        <p:spPr bwMode="auto">
          <a:xfrm>
            <a:off x="3138488" y="3684588"/>
            <a:ext cx="0" cy="1270000"/>
          </a:xfrm>
          <a:prstGeom prst="line">
            <a:avLst/>
          </a:prstGeom>
          <a:noFill/>
          <a:ln w="2857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79" name="Arc 7">
            <a:extLst>
              <a:ext uri="{FF2B5EF4-FFF2-40B4-BE49-F238E27FC236}">
                <a16:creationId xmlns:a16="http://schemas.microsoft.com/office/drawing/2014/main" id="{BC01DBA7-17BC-4142-849F-E06F7CB37EDC}"/>
              </a:ext>
            </a:extLst>
          </p:cNvPr>
          <p:cNvSpPr>
            <a:spLocks/>
          </p:cNvSpPr>
          <p:nvPr/>
        </p:nvSpPr>
        <p:spPr bwMode="auto">
          <a:xfrm rot="2660360">
            <a:off x="3621088" y="3911600"/>
            <a:ext cx="1022350" cy="10588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8575">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0" name="Arc 8">
            <a:extLst>
              <a:ext uri="{FF2B5EF4-FFF2-40B4-BE49-F238E27FC236}">
                <a16:creationId xmlns:a16="http://schemas.microsoft.com/office/drawing/2014/main" id="{51C2DD84-90D9-496B-B395-E111E37CB1EA}"/>
              </a:ext>
            </a:extLst>
          </p:cNvPr>
          <p:cNvSpPr>
            <a:spLocks/>
          </p:cNvSpPr>
          <p:nvPr/>
        </p:nvSpPr>
        <p:spPr bwMode="auto">
          <a:xfrm rot="18939640" flipH="1">
            <a:off x="1576388" y="3911600"/>
            <a:ext cx="1022350" cy="10588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8575">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1" name="Line 9">
            <a:extLst>
              <a:ext uri="{FF2B5EF4-FFF2-40B4-BE49-F238E27FC236}">
                <a16:creationId xmlns:a16="http://schemas.microsoft.com/office/drawing/2014/main" id="{DFE3E005-4F03-4FDE-BD33-5DE169EAE373}"/>
              </a:ext>
            </a:extLst>
          </p:cNvPr>
          <p:cNvSpPr>
            <a:spLocks noChangeShapeType="1"/>
          </p:cNvSpPr>
          <p:nvPr/>
        </p:nvSpPr>
        <p:spPr bwMode="auto">
          <a:xfrm>
            <a:off x="1371600" y="4387850"/>
            <a:ext cx="38862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2" name="Line 10">
            <a:extLst>
              <a:ext uri="{FF2B5EF4-FFF2-40B4-BE49-F238E27FC236}">
                <a16:creationId xmlns:a16="http://schemas.microsoft.com/office/drawing/2014/main" id="{CA6BA926-CE30-4187-BAD6-8047F94C85D4}"/>
              </a:ext>
            </a:extLst>
          </p:cNvPr>
          <p:cNvSpPr>
            <a:spLocks noChangeShapeType="1"/>
          </p:cNvSpPr>
          <p:nvPr/>
        </p:nvSpPr>
        <p:spPr bwMode="auto">
          <a:xfrm flipV="1">
            <a:off x="3657600" y="4124325"/>
            <a:ext cx="730250" cy="193675"/>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3" name="Text Box 11">
            <a:extLst>
              <a:ext uri="{FF2B5EF4-FFF2-40B4-BE49-F238E27FC236}">
                <a16:creationId xmlns:a16="http://schemas.microsoft.com/office/drawing/2014/main" id="{7E5501E9-D285-4E0E-816B-6840D3206643}"/>
              </a:ext>
            </a:extLst>
          </p:cNvPr>
          <p:cNvSpPr txBox="1">
            <a:spLocks noChangeArrowheads="1"/>
          </p:cNvSpPr>
          <p:nvPr/>
        </p:nvSpPr>
        <p:spPr bwMode="auto">
          <a:xfrm>
            <a:off x="2590800" y="5334000"/>
            <a:ext cx="121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latin typeface="Times New Roman" panose="02020603050405020304" pitchFamily="18" charset="0"/>
              </a:rPr>
              <a:t>beam waist</a:t>
            </a:r>
          </a:p>
        </p:txBody>
      </p:sp>
      <p:graphicFrame>
        <p:nvGraphicFramePr>
          <p:cNvPr id="28684" name="Object 12">
            <a:extLst>
              <a:ext uri="{FF2B5EF4-FFF2-40B4-BE49-F238E27FC236}">
                <a16:creationId xmlns:a16="http://schemas.microsoft.com/office/drawing/2014/main" id="{E5D7961C-6BAB-4819-8AFC-5380C62C1209}"/>
              </a:ext>
            </a:extLst>
          </p:cNvPr>
          <p:cNvGraphicFramePr>
            <a:graphicFrameLocks noChangeAspect="1"/>
          </p:cNvGraphicFramePr>
          <p:nvPr/>
        </p:nvGraphicFramePr>
        <p:xfrm>
          <a:off x="3413125" y="3386138"/>
          <a:ext cx="590550" cy="420687"/>
        </p:xfrm>
        <a:graphic>
          <a:graphicData uri="http://schemas.openxmlformats.org/presentationml/2006/ole">
            <mc:AlternateContent xmlns:mc="http://schemas.openxmlformats.org/markup-compatibility/2006">
              <mc:Choice xmlns:v="urn:schemas-microsoft-com:vml" Requires="v">
                <p:oleObj spid="_x0000_s3083" name="Equation" r:id="rId4" imgW="355320" imgH="253800" progId="Equation.DSMT4">
                  <p:embed/>
                </p:oleObj>
              </mc:Choice>
              <mc:Fallback>
                <p:oleObj name="Equation" r:id="rId4" imgW="355320" imgH="25380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3125" y="3386138"/>
                        <a:ext cx="590550" cy="42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85" name="Object 13">
            <a:extLst>
              <a:ext uri="{FF2B5EF4-FFF2-40B4-BE49-F238E27FC236}">
                <a16:creationId xmlns:a16="http://schemas.microsoft.com/office/drawing/2014/main" id="{3D9C399B-EC1E-4932-8F34-B1514FAC45DD}"/>
              </a:ext>
            </a:extLst>
          </p:cNvPr>
          <p:cNvGraphicFramePr>
            <a:graphicFrameLocks noChangeAspect="1"/>
          </p:cNvGraphicFramePr>
          <p:nvPr/>
        </p:nvGraphicFramePr>
        <p:xfrm>
          <a:off x="2536825" y="4878388"/>
          <a:ext cx="257175" cy="355600"/>
        </p:xfrm>
        <a:graphic>
          <a:graphicData uri="http://schemas.openxmlformats.org/presentationml/2006/ole">
            <mc:AlternateContent xmlns:mc="http://schemas.openxmlformats.org/markup-compatibility/2006">
              <mc:Choice xmlns:v="urn:schemas-microsoft-com:vml" Requires="v">
                <p:oleObj spid="_x0000_s3084" name="Equation" r:id="rId6" imgW="164880" imgH="228600" progId="Equation.DSMT4">
                  <p:embed/>
                </p:oleObj>
              </mc:Choice>
              <mc:Fallback>
                <p:oleObj name="Equation" r:id="rId6" imgW="164880" imgH="228600"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36825" y="4878388"/>
                        <a:ext cx="257175"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86" name="Line 14">
            <a:extLst>
              <a:ext uri="{FF2B5EF4-FFF2-40B4-BE49-F238E27FC236}">
                <a16:creationId xmlns:a16="http://schemas.microsoft.com/office/drawing/2014/main" id="{7A7B03F7-2B44-4794-A96F-43234E6F166F}"/>
              </a:ext>
            </a:extLst>
          </p:cNvPr>
          <p:cNvSpPr>
            <a:spLocks noChangeShapeType="1"/>
          </p:cNvSpPr>
          <p:nvPr/>
        </p:nvSpPr>
        <p:spPr bwMode="auto">
          <a:xfrm flipV="1">
            <a:off x="2209800" y="3251200"/>
            <a:ext cx="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8687" name="Object 15">
            <a:extLst>
              <a:ext uri="{FF2B5EF4-FFF2-40B4-BE49-F238E27FC236}">
                <a16:creationId xmlns:a16="http://schemas.microsoft.com/office/drawing/2014/main" id="{2D3338D0-FF64-4369-8290-6F3CE0654AE6}"/>
              </a:ext>
            </a:extLst>
          </p:cNvPr>
          <p:cNvGraphicFramePr>
            <a:graphicFrameLocks noChangeAspect="1"/>
          </p:cNvGraphicFramePr>
          <p:nvPr/>
        </p:nvGraphicFramePr>
        <p:xfrm>
          <a:off x="5278438" y="4459288"/>
          <a:ext cx="284162" cy="284162"/>
        </p:xfrm>
        <a:graphic>
          <a:graphicData uri="http://schemas.openxmlformats.org/presentationml/2006/ole">
            <mc:AlternateContent xmlns:mc="http://schemas.openxmlformats.org/markup-compatibility/2006">
              <mc:Choice xmlns:v="urn:schemas-microsoft-com:vml" Requires="v">
                <p:oleObj spid="_x0000_s3085" name="Equation" r:id="rId8" imgW="126720" imgH="126720" progId="Equation.DSMT4">
                  <p:embed/>
                </p:oleObj>
              </mc:Choice>
              <mc:Fallback>
                <p:oleObj name="Equation" r:id="rId8" imgW="126720" imgH="12672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78438" y="4459288"/>
                        <a:ext cx="284162" cy="284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88" name="Object 16">
            <a:extLst>
              <a:ext uri="{FF2B5EF4-FFF2-40B4-BE49-F238E27FC236}">
                <a16:creationId xmlns:a16="http://schemas.microsoft.com/office/drawing/2014/main" id="{3B2BD507-0626-4ECC-A06F-36DBBACAE7E5}"/>
              </a:ext>
            </a:extLst>
          </p:cNvPr>
          <p:cNvGraphicFramePr>
            <a:graphicFrameLocks noChangeAspect="1"/>
          </p:cNvGraphicFramePr>
          <p:nvPr/>
        </p:nvGraphicFramePr>
        <p:xfrm>
          <a:off x="2133600" y="2892425"/>
          <a:ext cx="260350" cy="282575"/>
        </p:xfrm>
        <a:graphic>
          <a:graphicData uri="http://schemas.openxmlformats.org/presentationml/2006/ole">
            <mc:AlternateContent xmlns:mc="http://schemas.openxmlformats.org/markup-compatibility/2006">
              <mc:Choice xmlns:v="urn:schemas-microsoft-com:vml" Requires="v">
                <p:oleObj spid="_x0000_s3086" name="Equation" r:id="rId10" imgW="152280" imgH="164880" progId="Equation.DSMT4">
                  <p:embed/>
                </p:oleObj>
              </mc:Choice>
              <mc:Fallback>
                <p:oleObj name="Equation" r:id="rId10" imgW="152280" imgH="164880" progId="Equation.DSMT4">
                  <p:embed/>
                  <p:pic>
                    <p:nvPicPr>
                      <p:cNvPr id="0" name="Object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33600" y="2892425"/>
                        <a:ext cx="260350" cy="28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89" name="Line 17">
            <a:extLst>
              <a:ext uri="{FF2B5EF4-FFF2-40B4-BE49-F238E27FC236}">
                <a16:creationId xmlns:a16="http://schemas.microsoft.com/office/drawing/2014/main" id="{A45836AF-05EB-4732-8908-B7791C496506}"/>
              </a:ext>
            </a:extLst>
          </p:cNvPr>
          <p:cNvSpPr>
            <a:spLocks noChangeShapeType="1"/>
          </p:cNvSpPr>
          <p:nvPr/>
        </p:nvSpPr>
        <p:spPr bwMode="auto">
          <a:xfrm>
            <a:off x="3810000" y="3784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0" name="Arc 18">
            <a:extLst>
              <a:ext uri="{FF2B5EF4-FFF2-40B4-BE49-F238E27FC236}">
                <a16:creationId xmlns:a16="http://schemas.microsoft.com/office/drawing/2014/main" id="{62317C63-894A-44AC-AD35-1FFB4A952A30}"/>
              </a:ext>
            </a:extLst>
          </p:cNvPr>
          <p:cNvSpPr>
            <a:spLocks/>
          </p:cNvSpPr>
          <p:nvPr/>
        </p:nvSpPr>
        <p:spPr bwMode="auto">
          <a:xfrm rot="-2883452">
            <a:off x="1699419" y="4077494"/>
            <a:ext cx="2928937" cy="3019425"/>
          </a:xfrm>
          <a:custGeom>
            <a:avLst/>
            <a:gdLst>
              <a:gd name="G0" fmla="+- 0 0 0"/>
              <a:gd name="G1" fmla="+- 21202 0 0"/>
              <a:gd name="G2" fmla="+- 21600 0 0"/>
              <a:gd name="T0" fmla="*/ 4128 w 21488"/>
              <a:gd name="T1" fmla="*/ 0 h 21202"/>
              <a:gd name="T2" fmla="*/ 21488 w 21488"/>
              <a:gd name="T3" fmla="*/ 19008 h 21202"/>
              <a:gd name="T4" fmla="*/ 0 w 21488"/>
              <a:gd name="T5" fmla="*/ 21202 h 21202"/>
            </a:gdLst>
            <a:ahLst/>
            <a:cxnLst>
              <a:cxn ang="0">
                <a:pos x="T0" y="T1"/>
              </a:cxn>
              <a:cxn ang="0">
                <a:pos x="T2" y="T3"/>
              </a:cxn>
              <a:cxn ang="0">
                <a:pos x="T4" y="T5"/>
              </a:cxn>
            </a:cxnLst>
            <a:rect l="0" t="0" r="r" b="b"/>
            <a:pathLst>
              <a:path w="21488" h="21202" fill="none" extrusionOk="0">
                <a:moveTo>
                  <a:pt x="4127" y="0"/>
                </a:moveTo>
                <a:cubicBezTo>
                  <a:pt x="13470" y="1819"/>
                  <a:pt x="20521" y="9539"/>
                  <a:pt x="21488" y="19007"/>
                </a:cubicBezTo>
              </a:path>
              <a:path w="21488" h="21202" stroke="0" extrusionOk="0">
                <a:moveTo>
                  <a:pt x="4127" y="0"/>
                </a:moveTo>
                <a:cubicBezTo>
                  <a:pt x="13470" y="1819"/>
                  <a:pt x="20521" y="9539"/>
                  <a:pt x="21488" y="19007"/>
                </a:cubicBezTo>
                <a:lnTo>
                  <a:pt x="0" y="21202"/>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91" name="Line 19">
            <a:extLst>
              <a:ext uri="{FF2B5EF4-FFF2-40B4-BE49-F238E27FC236}">
                <a16:creationId xmlns:a16="http://schemas.microsoft.com/office/drawing/2014/main" id="{38A579D0-566A-4DBA-9EBE-8F4AC27DB0CD}"/>
              </a:ext>
            </a:extLst>
          </p:cNvPr>
          <p:cNvSpPr>
            <a:spLocks noChangeShapeType="1"/>
          </p:cNvSpPr>
          <p:nvPr/>
        </p:nvSpPr>
        <p:spPr bwMode="auto">
          <a:xfrm>
            <a:off x="2209800" y="44196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2" name="Line 20">
            <a:extLst>
              <a:ext uri="{FF2B5EF4-FFF2-40B4-BE49-F238E27FC236}">
                <a16:creationId xmlns:a16="http://schemas.microsoft.com/office/drawing/2014/main" id="{1AA640C9-6EB2-4A96-BA98-887B4E409A0C}"/>
              </a:ext>
            </a:extLst>
          </p:cNvPr>
          <p:cNvSpPr>
            <a:spLocks noChangeShapeType="1"/>
          </p:cNvSpPr>
          <p:nvPr/>
        </p:nvSpPr>
        <p:spPr bwMode="auto">
          <a:xfrm>
            <a:off x="2209800" y="495300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8693" name="Object 21">
            <a:extLst>
              <a:ext uri="{FF2B5EF4-FFF2-40B4-BE49-F238E27FC236}">
                <a16:creationId xmlns:a16="http://schemas.microsoft.com/office/drawing/2014/main" id="{51A42CA3-3704-465A-B812-F2AA3A6B0D72}"/>
              </a:ext>
            </a:extLst>
          </p:cNvPr>
          <p:cNvGraphicFramePr>
            <a:graphicFrameLocks noChangeAspect="1"/>
          </p:cNvGraphicFramePr>
          <p:nvPr/>
        </p:nvGraphicFramePr>
        <p:xfrm>
          <a:off x="6096000" y="3505200"/>
          <a:ext cx="2286000" cy="773113"/>
        </p:xfrm>
        <a:graphic>
          <a:graphicData uri="http://schemas.openxmlformats.org/presentationml/2006/ole">
            <mc:AlternateContent xmlns:mc="http://schemas.openxmlformats.org/markup-compatibility/2006">
              <mc:Choice xmlns:v="urn:schemas-microsoft-com:vml" Requires="v">
                <p:oleObj spid="_x0000_s3087" name="Equation" r:id="rId12" imgW="1498320" imgH="507960" progId="Equation.DSMT4">
                  <p:embed/>
                </p:oleObj>
              </mc:Choice>
              <mc:Fallback>
                <p:oleObj name="Equation" r:id="rId12" imgW="1498320" imgH="507960" progId="Equation.DSMT4">
                  <p:embed/>
                  <p:pic>
                    <p:nvPicPr>
                      <p:cNvPr id="0" name="Object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96000" y="3505200"/>
                        <a:ext cx="2286000" cy="773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94" name="Object 22">
            <a:extLst>
              <a:ext uri="{FF2B5EF4-FFF2-40B4-BE49-F238E27FC236}">
                <a16:creationId xmlns:a16="http://schemas.microsoft.com/office/drawing/2014/main" id="{E4C245B7-D5DF-4C2F-9088-7E707CD55E34}"/>
              </a:ext>
            </a:extLst>
          </p:cNvPr>
          <p:cNvGraphicFramePr>
            <a:graphicFrameLocks noChangeAspect="1"/>
          </p:cNvGraphicFramePr>
          <p:nvPr/>
        </p:nvGraphicFramePr>
        <p:xfrm>
          <a:off x="6172200" y="4572000"/>
          <a:ext cx="2438400" cy="928688"/>
        </p:xfrm>
        <a:graphic>
          <a:graphicData uri="http://schemas.openxmlformats.org/presentationml/2006/ole">
            <mc:AlternateContent xmlns:mc="http://schemas.openxmlformats.org/markup-compatibility/2006">
              <mc:Choice xmlns:v="urn:schemas-microsoft-com:vml" Requires="v">
                <p:oleObj spid="_x0000_s3088" name="Equation" r:id="rId14" imgW="1333440" imgH="507960" progId="Equation.DSMT4">
                  <p:embed/>
                </p:oleObj>
              </mc:Choice>
              <mc:Fallback>
                <p:oleObj name="Equation" r:id="rId14" imgW="1333440" imgH="507960" progId="Equation.DSMT4">
                  <p:embed/>
                  <p:pic>
                    <p:nvPicPr>
                      <p:cNvPr id="0" name="Object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72200" y="4572000"/>
                        <a:ext cx="2438400" cy="928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95" name="Freeform 23">
            <a:extLst>
              <a:ext uri="{FF2B5EF4-FFF2-40B4-BE49-F238E27FC236}">
                <a16:creationId xmlns:a16="http://schemas.microsoft.com/office/drawing/2014/main" id="{4C9449AF-AA3C-41AF-B34F-5F19FA33810F}"/>
              </a:ext>
            </a:extLst>
          </p:cNvPr>
          <p:cNvSpPr>
            <a:spLocks/>
          </p:cNvSpPr>
          <p:nvPr/>
        </p:nvSpPr>
        <p:spPr bwMode="auto">
          <a:xfrm rot="5400000">
            <a:off x="877094" y="1099344"/>
            <a:ext cx="1630362" cy="1143000"/>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96" name="Line 24">
            <a:extLst>
              <a:ext uri="{FF2B5EF4-FFF2-40B4-BE49-F238E27FC236}">
                <a16:creationId xmlns:a16="http://schemas.microsoft.com/office/drawing/2014/main" id="{C2760A81-08D1-4A53-B7A1-FF7BE7FA41AD}"/>
              </a:ext>
            </a:extLst>
          </p:cNvPr>
          <p:cNvSpPr>
            <a:spLocks noChangeShapeType="1"/>
          </p:cNvSpPr>
          <p:nvPr/>
        </p:nvSpPr>
        <p:spPr bwMode="auto">
          <a:xfrm>
            <a:off x="1066800" y="1676400"/>
            <a:ext cx="2133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7" name="Line 25">
            <a:extLst>
              <a:ext uri="{FF2B5EF4-FFF2-40B4-BE49-F238E27FC236}">
                <a16:creationId xmlns:a16="http://schemas.microsoft.com/office/drawing/2014/main" id="{6086E1DF-6F91-4D4E-89EA-CEFBBAE638E7}"/>
              </a:ext>
            </a:extLst>
          </p:cNvPr>
          <p:cNvSpPr>
            <a:spLocks noChangeShapeType="1"/>
          </p:cNvSpPr>
          <p:nvPr/>
        </p:nvSpPr>
        <p:spPr bwMode="auto">
          <a:xfrm flipV="1">
            <a:off x="1066800" y="611188"/>
            <a:ext cx="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8699" name="Object 27">
            <a:extLst>
              <a:ext uri="{FF2B5EF4-FFF2-40B4-BE49-F238E27FC236}">
                <a16:creationId xmlns:a16="http://schemas.microsoft.com/office/drawing/2014/main" id="{4406C715-3CFF-4084-9661-96FDA539152B}"/>
              </a:ext>
            </a:extLst>
          </p:cNvPr>
          <p:cNvGraphicFramePr>
            <a:graphicFrameLocks noChangeAspect="1"/>
          </p:cNvGraphicFramePr>
          <p:nvPr/>
        </p:nvGraphicFramePr>
        <p:xfrm>
          <a:off x="3276600" y="685800"/>
          <a:ext cx="5197475" cy="865188"/>
        </p:xfrm>
        <a:graphic>
          <a:graphicData uri="http://schemas.openxmlformats.org/presentationml/2006/ole">
            <mc:AlternateContent xmlns:mc="http://schemas.openxmlformats.org/markup-compatibility/2006">
              <mc:Choice xmlns:v="urn:schemas-microsoft-com:vml" Requires="v">
                <p:oleObj spid="_x0000_s3089" name="Equation" r:id="rId16" imgW="3492360" imgH="583920" progId="Equation.DSMT4">
                  <p:embed/>
                </p:oleObj>
              </mc:Choice>
              <mc:Fallback>
                <p:oleObj name="Equation" r:id="rId16" imgW="3492360" imgH="583920" progId="Equation.DSMT4">
                  <p:embed/>
                  <p:pic>
                    <p:nvPicPr>
                      <p:cNvPr id="0" name="Object 2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76600" y="685800"/>
                        <a:ext cx="5197475" cy="865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700" name="Object 28">
            <a:extLst>
              <a:ext uri="{FF2B5EF4-FFF2-40B4-BE49-F238E27FC236}">
                <a16:creationId xmlns:a16="http://schemas.microsoft.com/office/drawing/2014/main" id="{9C52772C-C454-4EDF-A8AC-1931DC9E5C6E}"/>
              </a:ext>
            </a:extLst>
          </p:cNvPr>
          <p:cNvGraphicFramePr>
            <a:graphicFrameLocks noChangeAspect="1"/>
          </p:cNvGraphicFramePr>
          <p:nvPr/>
        </p:nvGraphicFramePr>
        <p:xfrm>
          <a:off x="1066800" y="304800"/>
          <a:ext cx="276225" cy="300038"/>
        </p:xfrm>
        <a:graphic>
          <a:graphicData uri="http://schemas.openxmlformats.org/presentationml/2006/ole">
            <mc:AlternateContent xmlns:mc="http://schemas.openxmlformats.org/markup-compatibility/2006">
              <mc:Choice xmlns:v="urn:schemas-microsoft-com:vml" Requires="v">
                <p:oleObj spid="_x0000_s3090" name="Equation" r:id="rId18" imgW="152280" imgH="164880" progId="Equation.DSMT4">
                  <p:embed/>
                </p:oleObj>
              </mc:Choice>
              <mc:Fallback>
                <p:oleObj name="Equation" r:id="rId18" imgW="152280" imgH="164880" progId="Equation.DSMT4">
                  <p:embed/>
                  <p:pic>
                    <p:nvPicPr>
                      <p:cNvPr id="0" name="Object 2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66800" y="304800"/>
                        <a:ext cx="276225" cy="30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701" name="Object 29">
            <a:extLst>
              <a:ext uri="{FF2B5EF4-FFF2-40B4-BE49-F238E27FC236}">
                <a16:creationId xmlns:a16="http://schemas.microsoft.com/office/drawing/2014/main" id="{806B6F74-0EEF-4DC6-94C3-F70CE73AE876}"/>
              </a:ext>
            </a:extLst>
          </p:cNvPr>
          <p:cNvGraphicFramePr>
            <a:graphicFrameLocks noChangeAspect="1"/>
          </p:cNvGraphicFramePr>
          <p:nvPr/>
        </p:nvGraphicFramePr>
        <p:xfrm>
          <a:off x="2819400" y="1676400"/>
          <a:ext cx="288925" cy="285750"/>
        </p:xfrm>
        <a:graphic>
          <a:graphicData uri="http://schemas.openxmlformats.org/presentationml/2006/ole">
            <mc:AlternateContent xmlns:mc="http://schemas.openxmlformats.org/markup-compatibility/2006">
              <mc:Choice xmlns:v="urn:schemas-microsoft-com:vml" Requires="v">
                <p:oleObj spid="_x0000_s3091" name="Equation" r:id="rId19" imgW="126720" imgH="126720" progId="Equation.DSMT4">
                  <p:embed/>
                </p:oleObj>
              </mc:Choice>
              <mc:Fallback>
                <p:oleObj name="Equation" r:id="rId19" imgW="126720" imgH="126720" progId="Equation.DSMT4">
                  <p:embed/>
                  <p:pic>
                    <p:nvPicPr>
                      <p:cNvPr id="0" name="Object 2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19400" y="1676400"/>
                        <a:ext cx="28892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706" name="Line 34">
            <a:extLst>
              <a:ext uri="{FF2B5EF4-FFF2-40B4-BE49-F238E27FC236}">
                <a16:creationId xmlns:a16="http://schemas.microsoft.com/office/drawing/2014/main" id="{1908CB47-827C-47A0-A69D-A9EA3B48DAE0}"/>
              </a:ext>
            </a:extLst>
          </p:cNvPr>
          <p:cNvSpPr>
            <a:spLocks noChangeShapeType="1"/>
          </p:cNvSpPr>
          <p:nvPr/>
        </p:nvSpPr>
        <p:spPr bwMode="auto">
          <a:xfrm flipV="1">
            <a:off x="7086600" y="15240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707" name="Text Box 35">
            <a:extLst>
              <a:ext uri="{FF2B5EF4-FFF2-40B4-BE49-F238E27FC236}">
                <a16:creationId xmlns:a16="http://schemas.microsoft.com/office/drawing/2014/main" id="{51409176-662F-4C9C-80DC-9FD43CF9DD99}"/>
              </a:ext>
            </a:extLst>
          </p:cNvPr>
          <p:cNvSpPr txBox="1">
            <a:spLocks noChangeArrowheads="1"/>
          </p:cNvSpPr>
          <p:nvPr/>
        </p:nvSpPr>
        <p:spPr bwMode="auto">
          <a:xfrm>
            <a:off x="6019800" y="2057400"/>
            <a:ext cx="213552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wave front radius</a:t>
            </a:r>
          </a:p>
          <a:p>
            <a:r>
              <a:rPr lang="en-US" altLang="en-US" dirty="0"/>
              <a:t>of curvature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a:extLst>
              <a:ext uri="{FF2B5EF4-FFF2-40B4-BE49-F238E27FC236}">
                <a16:creationId xmlns:a16="http://schemas.microsoft.com/office/drawing/2014/main" id="{51F0CD32-4F17-4B31-A79A-6840426BB557}"/>
              </a:ext>
            </a:extLst>
          </p:cNvPr>
          <p:cNvSpPr>
            <a:spLocks/>
          </p:cNvSpPr>
          <p:nvPr/>
        </p:nvSpPr>
        <p:spPr bwMode="auto">
          <a:xfrm rot="5400000">
            <a:off x="877094" y="1099344"/>
            <a:ext cx="1630362" cy="1143000"/>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 name="Line 24">
            <a:extLst>
              <a:ext uri="{FF2B5EF4-FFF2-40B4-BE49-F238E27FC236}">
                <a16:creationId xmlns:a16="http://schemas.microsoft.com/office/drawing/2014/main" id="{D3B3209E-7788-4D0C-A378-0009D56EC64F}"/>
              </a:ext>
            </a:extLst>
          </p:cNvPr>
          <p:cNvSpPr>
            <a:spLocks noChangeShapeType="1"/>
          </p:cNvSpPr>
          <p:nvPr/>
        </p:nvSpPr>
        <p:spPr bwMode="auto">
          <a:xfrm>
            <a:off x="1066800" y="1676400"/>
            <a:ext cx="2133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 name="Line 25">
            <a:extLst>
              <a:ext uri="{FF2B5EF4-FFF2-40B4-BE49-F238E27FC236}">
                <a16:creationId xmlns:a16="http://schemas.microsoft.com/office/drawing/2014/main" id="{3A64E321-3423-4E48-8F89-29A4230B7D92}"/>
              </a:ext>
            </a:extLst>
          </p:cNvPr>
          <p:cNvSpPr>
            <a:spLocks noChangeShapeType="1"/>
          </p:cNvSpPr>
          <p:nvPr/>
        </p:nvSpPr>
        <p:spPr bwMode="auto">
          <a:xfrm flipV="1">
            <a:off x="1066800" y="611188"/>
            <a:ext cx="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 name="Object 27">
            <a:extLst>
              <a:ext uri="{FF2B5EF4-FFF2-40B4-BE49-F238E27FC236}">
                <a16:creationId xmlns:a16="http://schemas.microsoft.com/office/drawing/2014/main" id="{76962C40-E796-43C8-8443-AED71710E634}"/>
              </a:ext>
            </a:extLst>
          </p:cNvPr>
          <p:cNvGraphicFramePr>
            <a:graphicFrameLocks noChangeAspect="1"/>
          </p:cNvGraphicFramePr>
          <p:nvPr>
            <p:extLst>
              <p:ext uri="{D42A27DB-BD31-4B8C-83A1-F6EECF244321}">
                <p14:modId xmlns:p14="http://schemas.microsoft.com/office/powerpoint/2010/main" val="3575170276"/>
              </p:ext>
            </p:extLst>
          </p:nvPr>
        </p:nvGraphicFramePr>
        <p:xfrm>
          <a:off x="3276600" y="685800"/>
          <a:ext cx="5197475" cy="865188"/>
        </p:xfrm>
        <a:graphic>
          <a:graphicData uri="http://schemas.openxmlformats.org/presentationml/2006/ole">
            <mc:AlternateContent xmlns:mc="http://schemas.openxmlformats.org/markup-compatibility/2006">
              <mc:Choice xmlns:v="urn:schemas-microsoft-com:vml" Requires="v">
                <p:oleObj spid="_x0000_s4102" name="Equation" r:id="rId4" imgW="3492360" imgH="583920" progId="Equation.DSMT4">
                  <p:embed/>
                </p:oleObj>
              </mc:Choice>
              <mc:Fallback>
                <p:oleObj name="Equation" r:id="rId4" imgW="3492360" imgH="583920" progId="Equation.DSMT4">
                  <p:embed/>
                  <p:pic>
                    <p:nvPicPr>
                      <p:cNvPr id="28699" name="Object 27">
                        <a:extLst>
                          <a:ext uri="{FF2B5EF4-FFF2-40B4-BE49-F238E27FC236}">
                            <a16:creationId xmlns:a16="http://schemas.microsoft.com/office/drawing/2014/main" id="{4406C715-3CFF-4084-9661-96FDA53915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685800"/>
                        <a:ext cx="5197475" cy="865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28">
            <a:extLst>
              <a:ext uri="{FF2B5EF4-FFF2-40B4-BE49-F238E27FC236}">
                <a16:creationId xmlns:a16="http://schemas.microsoft.com/office/drawing/2014/main" id="{3F921A2F-044C-4A91-AFDA-B61BA90EFD7D}"/>
              </a:ext>
            </a:extLst>
          </p:cNvPr>
          <p:cNvGraphicFramePr>
            <a:graphicFrameLocks noChangeAspect="1"/>
          </p:cNvGraphicFramePr>
          <p:nvPr/>
        </p:nvGraphicFramePr>
        <p:xfrm>
          <a:off x="1066800" y="304800"/>
          <a:ext cx="276225" cy="300038"/>
        </p:xfrm>
        <a:graphic>
          <a:graphicData uri="http://schemas.openxmlformats.org/presentationml/2006/ole">
            <mc:AlternateContent xmlns:mc="http://schemas.openxmlformats.org/markup-compatibility/2006">
              <mc:Choice xmlns:v="urn:schemas-microsoft-com:vml" Requires="v">
                <p:oleObj spid="_x0000_s4103" name="Equation" r:id="rId6" imgW="152280" imgH="164880" progId="Equation.DSMT4">
                  <p:embed/>
                </p:oleObj>
              </mc:Choice>
              <mc:Fallback>
                <p:oleObj name="Equation" r:id="rId6" imgW="152280" imgH="164880" progId="Equation.DSMT4">
                  <p:embed/>
                  <p:pic>
                    <p:nvPicPr>
                      <p:cNvPr id="28700" name="Object 28">
                        <a:extLst>
                          <a:ext uri="{FF2B5EF4-FFF2-40B4-BE49-F238E27FC236}">
                            <a16:creationId xmlns:a16="http://schemas.microsoft.com/office/drawing/2014/main" id="{9C52772C-C454-4EDF-A8AC-1931DC9E5C6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304800"/>
                        <a:ext cx="276225" cy="30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29">
            <a:extLst>
              <a:ext uri="{FF2B5EF4-FFF2-40B4-BE49-F238E27FC236}">
                <a16:creationId xmlns:a16="http://schemas.microsoft.com/office/drawing/2014/main" id="{B7699DC5-DF51-469E-BEA0-F163A9532B4E}"/>
              </a:ext>
            </a:extLst>
          </p:cNvPr>
          <p:cNvGraphicFramePr>
            <a:graphicFrameLocks noChangeAspect="1"/>
          </p:cNvGraphicFramePr>
          <p:nvPr/>
        </p:nvGraphicFramePr>
        <p:xfrm>
          <a:off x="2819400" y="1676400"/>
          <a:ext cx="288925" cy="285750"/>
        </p:xfrm>
        <a:graphic>
          <a:graphicData uri="http://schemas.openxmlformats.org/presentationml/2006/ole">
            <mc:AlternateContent xmlns:mc="http://schemas.openxmlformats.org/markup-compatibility/2006">
              <mc:Choice xmlns:v="urn:schemas-microsoft-com:vml" Requires="v">
                <p:oleObj spid="_x0000_s4104" name="Equation" r:id="rId8" imgW="126720" imgH="126720" progId="Equation.DSMT4">
                  <p:embed/>
                </p:oleObj>
              </mc:Choice>
              <mc:Fallback>
                <p:oleObj name="Equation" r:id="rId8" imgW="126720" imgH="126720" progId="Equation.DSMT4">
                  <p:embed/>
                  <p:pic>
                    <p:nvPicPr>
                      <p:cNvPr id="28701" name="Object 29">
                        <a:extLst>
                          <a:ext uri="{FF2B5EF4-FFF2-40B4-BE49-F238E27FC236}">
                            <a16:creationId xmlns:a16="http://schemas.microsoft.com/office/drawing/2014/main" id="{806B6F74-0EEF-4DC6-94C3-F70CE73AE87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19400" y="1676400"/>
                        <a:ext cx="28892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Line 34">
            <a:extLst>
              <a:ext uri="{FF2B5EF4-FFF2-40B4-BE49-F238E27FC236}">
                <a16:creationId xmlns:a16="http://schemas.microsoft.com/office/drawing/2014/main" id="{0B00B8D6-B31B-44DF-8602-1A0FA1608A9C}"/>
              </a:ext>
            </a:extLst>
          </p:cNvPr>
          <p:cNvSpPr>
            <a:spLocks noChangeShapeType="1"/>
          </p:cNvSpPr>
          <p:nvPr/>
        </p:nvSpPr>
        <p:spPr bwMode="auto">
          <a:xfrm flipV="1">
            <a:off x="5715000" y="14097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a:extLst>
              <a:ext uri="{FF2B5EF4-FFF2-40B4-BE49-F238E27FC236}">
                <a16:creationId xmlns:a16="http://schemas.microsoft.com/office/drawing/2014/main" id="{DD46318A-8C3F-403F-8A1B-E12A7F8F83F0}"/>
              </a:ext>
            </a:extLst>
          </p:cNvPr>
          <p:cNvSpPr txBox="1"/>
          <p:nvPr/>
        </p:nvSpPr>
        <p:spPr>
          <a:xfrm>
            <a:off x="4814789" y="2166144"/>
            <a:ext cx="2121093" cy="400110"/>
          </a:xfrm>
          <a:prstGeom prst="rect">
            <a:avLst/>
          </a:prstGeom>
          <a:noFill/>
        </p:spPr>
        <p:txBody>
          <a:bodyPr wrap="none" rtlCol="0">
            <a:spAutoFit/>
          </a:bodyPr>
          <a:lstStyle/>
          <a:p>
            <a:r>
              <a:rPr lang="en-US" dirty="0"/>
              <a:t>propagation term</a:t>
            </a:r>
          </a:p>
        </p:txBody>
      </p:sp>
      <p:graphicFrame>
        <p:nvGraphicFramePr>
          <p:cNvPr id="10" name="Object 27">
            <a:extLst>
              <a:ext uri="{FF2B5EF4-FFF2-40B4-BE49-F238E27FC236}">
                <a16:creationId xmlns:a16="http://schemas.microsoft.com/office/drawing/2014/main" id="{AC372AEB-AD24-4FF4-8034-CE295C9D6E72}"/>
              </a:ext>
            </a:extLst>
          </p:cNvPr>
          <p:cNvGraphicFramePr>
            <a:graphicFrameLocks noChangeAspect="1"/>
          </p:cNvGraphicFramePr>
          <p:nvPr>
            <p:extLst>
              <p:ext uri="{D42A27DB-BD31-4B8C-83A1-F6EECF244321}">
                <p14:modId xmlns:p14="http://schemas.microsoft.com/office/powerpoint/2010/main" val="3575170276"/>
              </p:ext>
            </p:extLst>
          </p:nvPr>
        </p:nvGraphicFramePr>
        <p:xfrm>
          <a:off x="3276599" y="3573522"/>
          <a:ext cx="5197475" cy="865188"/>
        </p:xfrm>
        <a:graphic>
          <a:graphicData uri="http://schemas.openxmlformats.org/presentationml/2006/ole">
            <mc:AlternateContent xmlns:mc="http://schemas.openxmlformats.org/markup-compatibility/2006">
              <mc:Choice xmlns:v="urn:schemas-microsoft-com:vml" Requires="v">
                <p:oleObj spid="_x0000_s4105" name="Equation" r:id="rId4" imgW="3492360" imgH="583920" progId="Equation.DSMT4">
                  <p:embed/>
                </p:oleObj>
              </mc:Choice>
              <mc:Fallback>
                <p:oleObj name="Equation" r:id="rId4" imgW="3492360" imgH="583920" progId="Equation.DSMT4">
                  <p:embed/>
                  <p:pic>
                    <p:nvPicPr>
                      <p:cNvPr id="5" name="Object 27">
                        <a:extLst>
                          <a:ext uri="{FF2B5EF4-FFF2-40B4-BE49-F238E27FC236}">
                            <a16:creationId xmlns:a16="http://schemas.microsoft.com/office/drawing/2014/main" id="{76962C40-E796-43C8-8443-AED71710E6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599" y="3573522"/>
                        <a:ext cx="5197475" cy="865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2" name="Straight Arrow Connector 11">
            <a:extLst>
              <a:ext uri="{FF2B5EF4-FFF2-40B4-BE49-F238E27FC236}">
                <a16:creationId xmlns:a16="http://schemas.microsoft.com/office/drawing/2014/main" id="{95C6FD95-E806-43CA-AA34-4C3001447690}"/>
              </a:ext>
            </a:extLst>
          </p:cNvPr>
          <p:cNvCxnSpPr/>
          <p:nvPr/>
        </p:nvCxnSpPr>
        <p:spPr>
          <a:xfrm flipV="1">
            <a:off x="4343400" y="4572000"/>
            <a:ext cx="0" cy="457200"/>
          </a:xfrm>
          <a:prstGeom prst="straightConnector1">
            <a:avLst/>
          </a:prstGeom>
          <a:ln>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8D857EB-37BA-418A-AD7B-8F132DEE492C}"/>
              </a:ext>
            </a:extLst>
          </p:cNvPr>
          <p:cNvSpPr txBox="1"/>
          <p:nvPr/>
        </p:nvSpPr>
        <p:spPr>
          <a:xfrm>
            <a:off x="3804004" y="5160032"/>
            <a:ext cx="1879041" cy="400110"/>
          </a:xfrm>
          <a:prstGeom prst="rect">
            <a:avLst/>
          </a:prstGeom>
          <a:noFill/>
        </p:spPr>
        <p:txBody>
          <a:bodyPr wrap="none" rtlCol="0">
            <a:spAutoFit/>
          </a:bodyPr>
          <a:lstStyle/>
          <a:p>
            <a:r>
              <a:rPr lang="en-US" dirty="0"/>
              <a:t>amplitude term</a:t>
            </a:r>
          </a:p>
        </p:txBody>
      </p:sp>
    </p:spTree>
    <p:extLst>
      <p:ext uri="{BB962C8B-B14F-4D97-AF65-F5344CB8AC3E}">
        <p14:creationId xmlns:p14="http://schemas.microsoft.com/office/powerpoint/2010/main" val="3481647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Freeform 4">
            <a:extLst>
              <a:ext uri="{FF2B5EF4-FFF2-40B4-BE49-F238E27FC236}">
                <a16:creationId xmlns:a16="http://schemas.microsoft.com/office/drawing/2014/main" id="{7344B2B2-326D-4752-94BA-16E77F7CAB1D}"/>
              </a:ext>
            </a:extLst>
          </p:cNvPr>
          <p:cNvSpPr>
            <a:spLocks/>
          </p:cNvSpPr>
          <p:nvPr/>
        </p:nvSpPr>
        <p:spPr bwMode="auto">
          <a:xfrm rot="5400000">
            <a:off x="877094" y="1099344"/>
            <a:ext cx="1630362" cy="1143000"/>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01" name="Line 5">
            <a:extLst>
              <a:ext uri="{FF2B5EF4-FFF2-40B4-BE49-F238E27FC236}">
                <a16:creationId xmlns:a16="http://schemas.microsoft.com/office/drawing/2014/main" id="{0279A812-C281-492A-812C-01EBC552AFA2}"/>
              </a:ext>
            </a:extLst>
          </p:cNvPr>
          <p:cNvSpPr>
            <a:spLocks noChangeShapeType="1"/>
          </p:cNvSpPr>
          <p:nvPr/>
        </p:nvSpPr>
        <p:spPr bwMode="auto">
          <a:xfrm>
            <a:off x="1066800" y="1676400"/>
            <a:ext cx="2133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2" name="Line 6">
            <a:extLst>
              <a:ext uri="{FF2B5EF4-FFF2-40B4-BE49-F238E27FC236}">
                <a16:creationId xmlns:a16="http://schemas.microsoft.com/office/drawing/2014/main" id="{4B79F254-9FB9-4628-81D5-73F0B90A65B8}"/>
              </a:ext>
            </a:extLst>
          </p:cNvPr>
          <p:cNvSpPr>
            <a:spLocks noChangeShapeType="1"/>
          </p:cNvSpPr>
          <p:nvPr/>
        </p:nvSpPr>
        <p:spPr bwMode="auto">
          <a:xfrm flipV="1">
            <a:off x="1066800" y="611188"/>
            <a:ext cx="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3" name="Text Box 7">
            <a:extLst>
              <a:ext uri="{FF2B5EF4-FFF2-40B4-BE49-F238E27FC236}">
                <a16:creationId xmlns:a16="http://schemas.microsoft.com/office/drawing/2014/main" id="{9ECD1127-B0FF-4BFC-8624-A3B0CCC252FF}"/>
              </a:ext>
            </a:extLst>
          </p:cNvPr>
          <p:cNvSpPr txBox="1">
            <a:spLocks noChangeArrowheads="1"/>
          </p:cNvSpPr>
          <p:nvPr/>
        </p:nvSpPr>
        <p:spPr bwMode="auto">
          <a:xfrm>
            <a:off x="4343400" y="1447800"/>
            <a:ext cx="178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Gaussian beam</a:t>
            </a:r>
          </a:p>
        </p:txBody>
      </p:sp>
      <p:graphicFrame>
        <p:nvGraphicFramePr>
          <p:cNvPr id="4104" name="Object 8">
            <a:extLst>
              <a:ext uri="{FF2B5EF4-FFF2-40B4-BE49-F238E27FC236}">
                <a16:creationId xmlns:a16="http://schemas.microsoft.com/office/drawing/2014/main" id="{2568E280-0697-4FFA-A7D5-149FE0CE0535}"/>
              </a:ext>
            </a:extLst>
          </p:cNvPr>
          <p:cNvGraphicFramePr>
            <a:graphicFrameLocks noChangeAspect="1"/>
          </p:cNvGraphicFramePr>
          <p:nvPr/>
        </p:nvGraphicFramePr>
        <p:xfrm>
          <a:off x="3276600" y="1828800"/>
          <a:ext cx="5197475" cy="865188"/>
        </p:xfrm>
        <a:graphic>
          <a:graphicData uri="http://schemas.openxmlformats.org/presentationml/2006/ole">
            <mc:AlternateContent xmlns:mc="http://schemas.openxmlformats.org/markup-compatibility/2006">
              <mc:Choice xmlns:v="urn:schemas-microsoft-com:vml" Requires="v">
                <p:oleObj spid="_x0000_s5129" name="Equation" r:id="rId4" imgW="3492360" imgH="583920" progId="Equation.DSMT4">
                  <p:embed/>
                </p:oleObj>
              </mc:Choice>
              <mc:Fallback>
                <p:oleObj name="Equation" r:id="rId4" imgW="3492360" imgH="58392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1828800"/>
                        <a:ext cx="5197475" cy="865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5" name="Object 9">
            <a:extLst>
              <a:ext uri="{FF2B5EF4-FFF2-40B4-BE49-F238E27FC236}">
                <a16:creationId xmlns:a16="http://schemas.microsoft.com/office/drawing/2014/main" id="{230862A6-B46A-4D1C-8304-DED98103784F}"/>
              </a:ext>
            </a:extLst>
          </p:cNvPr>
          <p:cNvGraphicFramePr>
            <a:graphicFrameLocks noChangeAspect="1"/>
          </p:cNvGraphicFramePr>
          <p:nvPr/>
        </p:nvGraphicFramePr>
        <p:xfrm>
          <a:off x="1066800" y="304800"/>
          <a:ext cx="276225" cy="300038"/>
        </p:xfrm>
        <a:graphic>
          <a:graphicData uri="http://schemas.openxmlformats.org/presentationml/2006/ole">
            <mc:AlternateContent xmlns:mc="http://schemas.openxmlformats.org/markup-compatibility/2006">
              <mc:Choice xmlns:v="urn:schemas-microsoft-com:vml" Requires="v">
                <p:oleObj spid="_x0000_s5130" name="Equation" r:id="rId6" imgW="152280" imgH="164880" progId="Equation.DSMT4">
                  <p:embed/>
                </p:oleObj>
              </mc:Choice>
              <mc:Fallback>
                <p:oleObj name="Equation" r:id="rId6" imgW="152280" imgH="16488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304800"/>
                        <a:ext cx="276225" cy="30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06" name="Object 10">
            <a:extLst>
              <a:ext uri="{FF2B5EF4-FFF2-40B4-BE49-F238E27FC236}">
                <a16:creationId xmlns:a16="http://schemas.microsoft.com/office/drawing/2014/main" id="{577391FD-ABDA-4971-BEBD-822E7038DD6C}"/>
              </a:ext>
            </a:extLst>
          </p:cNvPr>
          <p:cNvGraphicFramePr>
            <a:graphicFrameLocks noChangeAspect="1"/>
          </p:cNvGraphicFramePr>
          <p:nvPr/>
        </p:nvGraphicFramePr>
        <p:xfrm>
          <a:off x="2819400" y="1676400"/>
          <a:ext cx="288925" cy="285750"/>
        </p:xfrm>
        <a:graphic>
          <a:graphicData uri="http://schemas.openxmlformats.org/presentationml/2006/ole">
            <mc:AlternateContent xmlns:mc="http://schemas.openxmlformats.org/markup-compatibility/2006">
              <mc:Choice xmlns:v="urn:schemas-microsoft-com:vml" Requires="v">
                <p:oleObj spid="_x0000_s5131" name="Equation" r:id="rId8" imgW="126720" imgH="126720" progId="Equation.DSMT4">
                  <p:embed/>
                </p:oleObj>
              </mc:Choice>
              <mc:Fallback>
                <p:oleObj name="Equation" r:id="rId8" imgW="126720" imgH="12672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19400" y="1676400"/>
                        <a:ext cx="28892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07" name="Line 11">
            <a:extLst>
              <a:ext uri="{FF2B5EF4-FFF2-40B4-BE49-F238E27FC236}">
                <a16:creationId xmlns:a16="http://schemas.microsoft.com/office/drawing/2014/main" id="{6AEB16DD-F486-4077-9CCC-5CAE5BF75B08}"/>
              </a:ext>
            </a:extLst>
          </p:cNvPr>
          <p:cNvSpPr>
            <a:spLocks noChangeShapeType="1"/>
          </p:cNvSpPr>
          <p:nvPr/>
        </p:nvSpPr>
        <p:spPr bwMode="auto">
          <a:xfrm flipV="1">
            <a:off x="7086600" y="26670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8" name="Text Box 12">
            <a:extLst>
              <a:ext uri="{FF2B5EF4-FFF2-40B4-BE49-F238E27FC236}">
                <a16:creationId xmlns:a16="http://schemas.microsoft.com/office/drawing/2014/main" id="{79458509-B6B4-4C49-A47C-D453F0D9A562}"/>
              </a:ext>
            </a:extLst>
          </p:cNvPr>
          <p:cNvSpPr txBox="1">
            <a:spLocks noChangeArrowheads="1"/>
          </p:cNvSpPr>
          <p:nvPr/>
        </p:nvSpPr>
        <p:spPr bwMode="auto">
          <a:xfrm>
            <a:off x="6172200" y="3124200"/>
            <a:ext cx="2254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wave front curvature</a:t>
            </a:r>
          </a:p>
        </p:txBody>
      </p:sp>
      <p:sp>
        <p:nvSpPr>
          <p:cNvPr id="4138" name="Rectangle 42">
            <a:extLst>
              <a:ext uri="{FF2B5EF4-FFF2-40B4-BE49-F238E27FC236}">
                <a16:creationId xmlns:a16="http://schemas.microsoft.com/office/drawing/2014/main" id="{652FF96E-3716-422D-956C-22E1A2525F74}"/>
              </a:ext>
            </a:extLst>
          </p:cNvPr>
          <p:cNvSpPr>
            <a:spLocks noChangeArrowheads="1"/>
          </p:cNvSpPr>
          <p:nvPr/>
        </p:nvSpPr>
        <p:spPr bwMode="auto">
          <a:xfrm>
            <a:off x="0" y="2909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4140" name="Line 44">
            <a:extLst>
              <a:ext uri="{FF2B5EF4-FFF2-40B4-BE49-F238E27FC236}">
                <a16:creationId xmlns:a16="http://schemas.microsoft.com/office/drawing/2014/main" id="{28638572-53DE-42AF-A449-DE07E691DFD4}"/>
              </a:ext>
            </a:extLst>
          </p:cNvPr>
          <p:cNvSpPr>
            <a:spLocks noChangeShapeType="1"/>
          </p:cNvSpPr>
          <p:nvPr/>
        </p:nvSpPr>
        <p:spPr bwMode="auto">
          <a:xfrm>
            <a:off x="7924800" y="13716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1" name="Text Box 45">
            <a:extLst>
              <a:ext uri="{FF2B5EF4-FFF2-40B4-BE49-F238E27FC236}">
                <a16:creationId xmlns:a16="http://schemas.microsoft.com/office/drawing/2014/main" id="{3E34ABBA-2C8C-44E8-83C7-4311B5F78561}"/>
              </a:ext>
            </a:extLst>
          </p:cNvPr>
          <p:cNvSpPr txBox="1">
            <a:spLocks noChangeArrowheads="1"/>
          </p:cNvSpPr>
          <p:nvPr/>
        </p:nvSpPr>
        <p:spPr bwMode="auto">
          <a:xfrm>
            <a:off x="7375525" y="696913"/>
            <a:ext cx="12573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Gaussian</a:t>
            </a:r>
          </a:p>
          <a:p>
            <a:r>
              <a:rPr lang="en-US" altLang="en-US"/>
              <a:t>   profile</a:t>
            </a:r>
          </a:p>
        </p:txBody>
      </p:sp>
      <p:graphicFrame>
        <p:nvGraphicFramePr>
          <p:cNvPr id="4142" name="Object 46">
            <a:extLst>
              <a:ext uri="{FF2B5EF4-FFF2-40B4-BE49-F238E27FC236}">
                <a16:creationId xmlns:a16="http://schemas.microsoft.com/office/drawing/2014/main" id="{C3F15AFD-B6F5-412B-BCE9-782551ADC4B0}"/>
              </a:ext>
            </a:extLst>
          </p:cNvPr>
          <p:cNvGraphicFramePr>
            <a:graphicFrameLocks noChangeAspect="1"/>
          </p:cNvGraphicFramePr>
          <p:nvPr>
            <p:extLst>
              <p:ext uri="{D42A27DB-BD31-4B8C-83A1-F6EECF244321}">
                <p14:modId xmlns:p14="http://schemas.microsoft.com/office/powerpoint/2010/main" val="2168028087"/>
              </p:ext>
            </p:extLst>
          </p:nvPr>
        </p:nvGraphicFramePr>
        <p:xfrm>
          <a:off x="3992563" y="4419600"/>
          <a:ext cx="3638550" cy="844550"/>
        </p:xfrm>
        <a:graphic>
          <a:graphicData uri="http://schemas.openxmlformats.org/presentationml/2006/ole">
            <mc:AlternateContent xmlns:mc="http://schemas.openxmlformats.org/markup-compatibility/2006">
              <mc:Choice xmlns:v="urn:schemas-microsoft-com:vml" Requires="v">
                <p:oleObj spid="_x0000_s5132" name="Equation" r:id="rId10" imgW="2184120" imgH="507960" progId="Equation.DSMT4">
                  <p:embed/>
                </p:oleObj>
              </mc:Choice>
              <mc:Fallback>
                <p:oleObj name="Equation" r:id="rId10" imgW="2184120" imgH="507960" progId="Equation.DSMT4">
                  <p:embed/>
                  <p:pic>
                    <p:nvPicPr>
                      <p:cNvPr id="0" name="Object 46"/>
                      <p:cNvPicPr>
                        <a:picLocks noChangeAspect="1" noChangeArrowheads="1"/>
                      </p:cNvPicPr>
                      <p:nvPr/>
                    </p:nvPicPr>
                    <p:blipFill>
                      <a:blip r:embed="rId11"/>
                      <a:srcRect/>
                      <a:stretch>
                        <a:fillRect/>
                      </a:stretch>
                    </p:blipFill>
                    <p:spPr bwMode="auto">
                      <a:xfrm>
                        <a:off x="3992563" y="4419600"/>
                        <a:ext cx="3638550" cy="844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43" name="Arc 47">
            <a:extLst>
              <a:ext uri="{FF2B5EF4-FFF2-40B4-BE49-F238E27FC236}">
                <a16:creationId xmlns:a16="http://schemas.microsoft.com/office/drawing/2014/main" id="{F4E8C80A-FA46-4288-9069-27EB3BF4CF79}"/>
              </a:ext>
            </a:extLst>
          </p:cNvPr>
          <p:cNvSpPr>
            <a:spLocks/>
          </p:cNvSpPr>
          <p:nvPr/>
        </p:nvSpPr>
        <p:spPr bwMode="auto">
          <a:xfrm rot="2915476">
            <a:off x="1676400" y="4572000"/>
            <a:ext cx="762000" cy="762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8575">
            <a:solidFill>
              <a:srgbClr val="3366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5" name="Line 49">
            <a:extLst>
              <a:ext uri="{FF2B5EF4-FFF2-40B4-BE49-F238E27FC236}">
                <a16:creationId xmlns:a16="http://schemas.microsoft.com/office/drawing/2014/main" id="{360D4BDC-CEC4-43A2-AE47-80CFF03A96FC}"/>
              </a:ext>
            </a:extLst>
          </p:cNvPr>
          <p:cNvSpPr>
            <a:spLocks noChangeShapeType="1"/>
          </p:cNvSpPr>
          <p:nvPr/>
        </p:nvSpPr>
        <p:spPr bwMode="auto">
          <a:xfrm>
            <a:off x="990600" y="4953000"/>
            <a:ext cx="1828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6" name="Line 50">
            <a:extLst>
              <a:ext uri="{FF2B5EF4-FFF2-40B4-BE49-F238E27FC236}">
                <a16:creationId xmlns:a16="http://schemas.microsoft.com/office/drawing/2014/main" id="{D2F2D661-763E-407D-BBE3-F82396C3FD7B}"/>
              </a:ext>
            </a:extLst>
          </p:cNvPr>
          <p:cNvSpPr>
            <a:spLocks noChangeShapeType="1"/>
          </p:cNvSpPr>
          <p:nvPr/>
        </p:nvSpPr>
        <p:spPr bwMode="auto">
          <a:xfrm flipV="1">
            <a:off x="990600" y="4724400"/>
            <a:ext cx="18288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7" name="Line 51">
            <a:extLst>
              <a:ext uri="{FF2B5EF4-FFF2-40B4-BE49-F238E27FC236}">
                <a16:creationId xmlns:a16="http://schemas.microsoft.com/office/drawing/2014/main" id="{B46A780C-09F6-4D06-8048-79152141C92B}"/>
              </a:ext>
            </a:extLst>
          </p:cNvPr>
          <p:cNvSpPr>
            <a:spLocks noChangeShapeType="1"/>
          </p:cNvSpPr>
          <p:nvPr/>
        </p:nvSpPr>
        <p:spPr bwMode="auto">
          <a:xfrm>
            <a:off x="990600" y="4953000"/>
            <a:ext cx="1752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8" name="Text Box 52">
            <a:extLst>
              <a:ext uri="{FF2B5EF4-FFF2-40B4-BE49-F238E27FC236}">
                <a16:creationId xmlns:a16="http://schemas.microsoft.com/office/drawing/2014/main" id="{D925C0DE-7D62-45C1-8DC7-94F517571D7D}"/>
              </a:ext>
            </a:extLst>
          </p:cNvPr>
          <p:cNvSpPr txBox="1">
            <a:spLocks noChangeArrowheads="1"/>
          </p:cNvSpPr>
          <p:nvPr/>
        </p:nvSpPr>
        <p:spPr bwMode="auto">
          <a:xfrm>
            <a:off x="3657600" y="3733800"/>
            <a:ext cx="4659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spherical wave (paraxial approximation)</a:t>
            </a:r>
          </a:p>
        </p:txBody>
      </p:sp>
      <p:graphicFrame>
        <p:nvGraphicFramePr>
          <p:cNvPr id="4149" name="Object 53">
            <a:extLst>
              <a:ext uri="{FF2B5EF4-FFF2-40B4-BE49-F238E27FC236}">
                <a16:creationId xmlns:a16="http://schemas.microsoft.com/office/drawing/2014/main" id="{3FE820E9-AE31-498C-BFC4-846039002BE6}"/>
              </a:ext>
            </a:extLst>
          </p:cNvPr>
          <p:cNvGraphicFramePr>
            <a:graphicFrameLocks noChangeAspect="1"/>
          </p:cNvGraphicFramePr>
          <p:nvPr/>
        </p:nvGraphicFramePr>
        <p:xfrm>
          <a:off x="2895600" y="4876800"/>
          <a:ext cx="288925" cy="285750"/>
        </p:xfrm>
        <a:graphic>
          <a:graphicData uri="http://schemas.openxmlformats.org/presentationml/2006/ole">
            <mc:AlternateContent xmlns:mc="http://schemas.openxmlformats.org/markup-compatibility/2006">
              <mc:Choice xmlns:v="urn:schemas-microsoft-com:vml" Requires="v">
                <p:oleObj spid="_x0000_s5133" name="Equation" r:id="rId12" imgW="126720" imgH="126720" progId="Equation.DSMT4">
                  <p:embed/>
                </p:oleObj>
              </mc:Choice>
              <mc:Fallback>
                <p:oleObj name="Equation" r:id="rId12" imgW="126720" imgH="126720" progId="Equation.DSMT4">
                  <p:embed/>
                  <p:pic>
                    <p:nvPicPr>
                      <p:cNvPr id="0" name="Object 5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4876800"/>
                        <a:ext cx="28892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50" name="Line 54">
            <a:extLst>
              <a:ext uri="{FF2B5EF4-FFF2-40B4-BE49-F238E27FC236}">
                <a16:creationId xmlns:a16="http://schemas.microsoft.com/office/drawing/2014/main" id="{EF696B9A-1760-465C-AF62-39CFA37D37AE}"/>
              </a:ext>
            </a:extLst>
          </p:cNvPr>
          <p:cNvSpPr>
            <a:spLocks noChangeShapeType="1"/>
          </p:cNvSpPr>
          <p:nvPr/>
        </p:nvSpPr>
        <p:spPr bwMode="auto">
          <a:xfrm flipV="1">
            <a:off x="990600" y="41910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151" name="Object 55">
            <a:extLst>
              <a:ext uri="{FF2B5EF4-FFF2-40B4-BE49-F238E27FC236}">
                <a16:creationId xmlns:a16="http://schemas.microsoft.com/office/drawing/2014/main" id="{630283E7-E34D-4781-8B2B-4E17C43B8DB8}"/>
              </a:ext>
            </a:extLst>
          </p:cNvPr>
          <p:cNvGraphicFramePr>
            <a:graphicFrameLocks noChangeAspect="1"/>
          </p:cNvGraphicFramePr>
          <p:nvPr/>
        </p:nvGraphicFramePr>
        <p:xfrm>
          <a:off x="914400" y="3657600"/>
          <a:ext cx="276225" cy="300038"/>
        </p:xfrm>
        <a:graphic>
          <a:graphicData uri="http://schemas.openxmlformats.org/presentationml/2006/ole">
            <mc:AlternateContent xmlns:mc="http://schemas.openxmlformats.org/markup-compatibility/2006">
              <mc:Choice xmlns:v="urn:schemas-microsoft-com:vml" Requires="v">
                <p:oleObj spid="_x0000_s5134" name="Equation" r:id="rId13" imgW="152280" imgH="164880" progId="Equation.DSMT4">
                  <p:embed/>
                </p:oleObj>
              </mc:Choice>
              <mc:Fallback>
                <p:oleObj name="Equation" r:id="rId13" imgW="152280" imgH="164880" progId="Equation.DSMT4">
                  <p:embed/>
                  <p:pic>
                    <p:nvPicPr>
                      <p:cNvPr id="0" name="Object 5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3657600"/>
                        <a:ext cx="276225" cy="30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52" name="Text Box 56">
            <a:extLst>
              <a:ext uri="{FF2B5EF4-FFF2-40B4-BE49-F238E27FC236}">
                <a16:creationId xmlns:a16="http://schemas.microsoft.com/office/drawing/2014/main" id="{8CF95223-4C39-4D28-94FF-6970325B050A}"/>
              </a:ext>
            </a:extLst>
          </p:cNvPr>
          <p:cNvSpPr txBox="1">
            <a:spLocks noChangeArrowheads="1"/>
          </p:cNvSpPr>
          <p:nvPr/>
        </p:nvSpPr>
        <p:spPr bwMode="auto">
          <a:xfrm>
            <a:off x="3581400" y="5486400"/>
            <a:ext cx="45259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can get from Gaussian beam by letting</a:t>
            </a:r>
          </a:p>
        </p:txBody>
      </p:sp>
      <p:graphicFrame>
        <p:nvGraphicFramePr>
          <p:cNvPr id="4153" name="Object 57">
            <a:extLst>
              <a:ext uri="{FF2B5EF4-FFF2-40B4-BE49-F238E27FC236}">
                <a16:creationId xmlns:a16="http://schemas.microsoft.com/office/drawing/2014/main" id="{C96161A2-CE06-4CAC-9E11-4FBB849BF246}"/>
              </a:ext>
            </a:extLst>
          </p:cNvPr>
          <p:cNvGraphicFramePr>
            <a:graphicFrameLocks noChangeAspect="1"/>
          </p:cNvGraphicFramePr>
          <p:nvPr/>
        </p:nvGraphicFramePr>
        <p:xfrm>
          <a:off x="5334000" y="6019800"/>
          <a:ext cx="1524000" cy="490538"/>
        </p:xfrm>
        <a:graphic>
          <a:graphicData uri="http://schemas.openxmlformats.org/presentationml/2006/ole">
            <mc:AlternateContent xmlns:mc="http://schemas.openxmlformats.org/markup-compatibility/2006">
              <mc:Choice xmlns:v="urn:schemas-microsoft-com:vml" Requires="v">
                <p:oleObj spid="_x0000_s5135" name="Equation" r:id="rId14" imgW="711000" imgH="228600" progId="Equation.DSMT4">
                  <p:embed/>
                </p:oleObj>
              </mc:Choice>
              <mc:Fallback>
                <p:oleObj name="Equation" r:id="rId14" imgW="711000" imgH="228600" progId="Equation.DSMT4">
                  <p:embed/>
                  <p:pic>
                    <p:nvPicPr>
                      <p:cNvPr id="0" name="Object 5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334000" y="6019800"/>
                        <a:ext cx="1524000"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a:extLst>
              <a:ext uri="{FF2B5EF4-FFF2-40B4-BE49-F238E27FC236}">
                <a16:creationId xmlns:a16="http://schemas.microsoft.com/office/drawing/2014/main" id="{B02BB728-57C8-46AF-A566-1C0768743308}"/>
              </a:ext>
            </a:extLst>
          </p:cNvPr>
          <p:cNvSpPr txBox="1">
            <a:spLocks noChangeArrowheads="1"/>
          </p:cNvSpPr>
          <p:nvPr/>
        </p:nvSpPr>
        <p:spPr bwMode="auto">
          <a:xfrm>
            <a:off x="3124200" y="304800"/>
            <a:ext cx="2533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Paraxial Approximation</a:t>
            </a:r>
          </a:p>
        </p:txBody>
      </p:sp>
      <p:sp>
        <p:nvSpPr>
          <p:cNvPr id="5126" name="Line 6">
            <a:extLst>
              <a:ext uri="{FF2B5EF4-FFF2-40B4-BE49-F238E27FC236}">
                <a16:creationId xmlns:a16="http://schemas.microsoft.com/office/drawing/2014/main" id="{A75D6E71-4AA8-432D-B8E8-58B488591C47}"/>
              </a:ext>
            </a:extLst>
          </p:cNvPr>
          <p:cNvSpPr>
            <a:spLocks noChangeShapeType="1"/>
          </p:cNvSpPr>
          <p:nvPr/>
        </p:nvSpPr>
        <p:spPr bwMode="auto">
          <a:xfrm flipV="1">
            <a:off x="3976688" y="1276350"/>
            <a:ext cx="1568450"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7" name="Line 7">
            <a:extLst>
              <a:ext uri="{FF2B5EF4-FFF2-40B4-BE49-F238E27FC236}">
                <a16:creationId xmlns:a16="http://schemas.microsoft.com/office/drawing/2014/main" id="{4892E767-D4BE-4B95-935B-70DDE4E20FD7}"/>
              </a:ext>
            </a:extLst>
          </p:cNvPr>
          <p:cNvSpPr>
            <a:spLocks noChangeShapeType="1"/>
          </p:cNvSpPr>
          <p:nvPr/>
        </p:nvSpPr>
        <p:spPr bwMode="auto">
          <a:xfrm>
            <a:off x="5130800" y="1041400"/>
            <a:ext cx="193675" cy="6937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8" name="Line 8">
            <a:extLst>
              <a:ext uri="{FF2B5EF4-FFF2-40B4-BE49-F238E27FC236}">
                <a16:creationId xmlns:a16="http://schemas.microsoft.com/office/drawing/2014/main" id="{3394A53D-E725-404C-9179-99655F4D4D79}"/>
              </a:ext>
            </a:extLst>
          </p:cNvPr>
          <p:cNvSpPr>
            <a:spLocks noChangeShapeType="1"/>
          </p:cNvSpPr>
          <p:nvPr/>
        </p:nvSpPr>
        <p:spPr bwMode="auto">
          <a:xfrm flipH="1">
            <a:off x="3217863" y="1692275"/>
            <a:ext cx="708025" cy="1809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129" name="Object 9">
            <a:extLst>
              <a:ext uri="{FF2B5EF4-FFF2-40B4-BE49-F238E27FC236}">
                <a16:creationId xmlns:a16="http://schemas.microsoft.com/office/drawing/2014/main" id="{02A78A52-B7BA-428F-B90B-F8CF3452B78F}"/>
              </a:ext>
            </a:extLst>
          </p:cNvPr>
          <p:cNvGraphicFramePr>
            <a:graphicFrameLocks noChangeAspect="1"/>
          </p:cNvGraphicFramePr>
          <p:nvPr/>
        </p:nvGraphicFramePr>
        <p:xfrm>
          <a:off x="4222750" y="1560513"/>
          <a:ext cx="193675" cy="309562"/>
        </p:xfrm>
        <a:graphic>
          <a:graphicData uri="http://schemas.openxmlformats.org/presentationml/2006/ole">
            <mc:AlternateContent xmlns:mc="http://schemas.openxmlformats.org/markup-compatibility/2006">
              <mc:Choice xmlns:v="urn:schemas-microsoft-com:vml" Requires="v">
                <p:oleObj spid="_x0000_s6152" name="Equation" r:id="rId4" imgW="126720" imgH="177480" progId="Equation.DSMT4">
                  <p:embed/>
                </p:oleObj>
              </mc:Choice>
              <mc:Fallback>
                <p:oleObj name="Equation" r:id="rId4" imgW="126720" imgH="17748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2750" y="1560513"/>
                        <a:ext cx="1936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30" name="Line 10">
            <a:extLst>
              <a:ext uri="{FF2B5EF4-FFF2-40B4-BE49-F238E27FC236}">
                <a16:creationId xmlns:a16="http://schemas.microsoft.com/office/drawing/2014/main" id="{A1C07633-AEEC-4A90-9323-DBE2032BA5AD}"/>
              </a:ext>
            </a:extLst>
          </p:cNvPr>
          <p:cNvSpPr>
            <a:spLocks noChangeShapeType="1"/>
          </p:cNvSpPr>
          <p:nvPr/>
        </p:nvSpPr>
        <p:spPr bwMode="auto">
          <a:xfrm>
            <a:off x="3246438" y="1887538"/>
            <a:ext cx="15763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1" name="Line 11">
            <a:extLst>
              <a:ext uri="{FF2B5EF4-FFF2-40B4-BE49-F238E27FC236}">
                <a16:creationId xmlns:a16="http://schemas.microsoft.com/office/drawing/2014/main" id="{D9373DC1-AE38-436B-8EB7-33C7E7765635}"/>
              </a:ext>
            </a:extLst>
          </p:cNvPr>
          <p:cNvSpPr>
            <a:spLocks noChangeShapeType="1"/>
          </p:cNvSpPr>
          <p:nvPr/>
        </p:nvSpPr>
        <p:spPr bwMode="auto">
          <a:xfrm flipV="1">
            <a:off x="3235325" y="1179513"/>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132" name="Object 12">
            <a:extLst>
              <a:ext uri="{FF2B5EF4-FFF2-40B4-BE49-F238E27FC236}">
                <a16:creationId xmlns:a16="http://schemas.microsoft.com/office/drawing/2014/main" id="{B6A83570-53E4-4683-AF0F-482CD8E36C7B}"/>
              </a:ext>
            </a:extLst>
          </p:cNvPr>
          <p:cNvGraphicFramePr>
            <a:graphicFrameLocks noChangeAspect="1"/>
          </p:cNvGraphicFramePr>
          <p:nvPr/>
        </p:nvGraphicFramePr>
        <p:xfrm>
          <a:off x="4876800" y="1752600"/>
          <a:ext cx="304800" cy="420688"/>
        </p:xfrm>
        <a:graphic>
          <a:graphicData uri="http://schemas.openxmlformats.org/presentationml/2006/ole">
            <mc:AlternateContent xmlns:mc="http://schemas.openxmlformats.org/markup-compatibility/2006">
              <mc:Choice xmlns:v="urn:schemas-microsoft-com:vml" Requires="v">
                <p:oleObj spid="_x0000_s6153" name="Equation" r:id="rId6" imgW="164880" imgH="228600" progId="Equation.DSMT4">
                  <p:embed/>
                </p:oleObj>
              </mc:Choice>
              <mc:Fallback>
                <p:oleObj name="Equation" r:id="rId6" imgW="164880" imgH="22860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1752600"/>
                        <a:ext cx="304800"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33" name="Object 13">
            <a:extLst>
              <a:ext uri="{FF2B5EF4-FFF2-40B4-BE49-F238E27FC236}">
                <a16:creationId xmlns:a16="http://schemas.microsoft.com/office/drawing/2014/main" id="{FF454083-AC52-4CD5-83EF-2ABF0FB638AD}"/>
              </a:ext>
            </a:extLst>
          </p:cNvPr>
          <p:cNvGraphicFramePr>
            <a:graphicFrameLocks noChangeAspect="1"/>
          </p:cNvGraphicFramePr>
          <p:nvPr/>
        </p:nvGraphicFramePr>
        <p:xfrm>
          <a:off x="3068638" y="677863"/>
          <a:ext cx="268287" cy="403225"/>
        </p:xfrm>
        <a:graphic>
          <a:graphicData uri="http://schemas.openxmlformats.org/presentationml/2006/ole">
            <mc:AlternateContent xmlns:mc="http://schemas.openxmlformats.org/markup-compatibility/2006">
              <mc:Choice xmlns:v="urn:schemas-microsoft-com:vml" Requires="v">
                <p:oleObj spid="_x0000_s6154" name="Equation" r:id="rId8" imgW="152280" imgH="228600" progId="Equation.DSMT4">
                  <p:embed/>
                </p:oleObj>
              </mc:Choice>
              <mc:Fallback>
                <p:oleObj name="Equation" r:id="rId8" imgW="152280" imgH="228600" progId="Equation.DSMT4">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68638" y="677863"/>
                        <a:ext cx="268287" cy="403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34" name="Arc 14">
            <a:extLst>
              <a:ext uri="{FF2B5EF4-FFF2-40B4-BE49-F238E27FC236}">
                <a16:creationId xmlns:a16="http://schemas.microsoft.com/office/drawing/2014/main" id="{A59D9DAD-4089-4626-9357-1F4E657FE43B}"/>
              </a:ext>
            </a:extLst>
          </p:cNvPr>
          <p:cNvSpPr>
            <a:spLocks/>
          </p:cNvSpPr>
          <p:nvPr/>
        </p:nvSpPr>
        <p:spPr bwMode="auto">
          <a:xfrm rot="2369975">
            <a:off x="3578225" y="1685925"/>
            <a:ext cx="258763" cy="279400"/>
          </a:xfrm>
          <a:custGeom>
            <a:avLst/>
            <a:gdLst>
              <a:gd name="G0" fmla="+- 0 0 0"/>
              <a:gd name="G1" fmla="+- 19815 0 0"/>
              <a:gd name="G2" fmla="+- 21600 0 0"/>
              <a:gd name="T0" fmla="*/ 8598 w 18288"/>
              <a:gd name="T1" fmla="*/ 0 h 19815"/>
              <a:gd name="T2" fmla="*/ 18288 w 18288"/>
              <a:gd name="T3" fmla="*/ 8321 h 19815"/>
              <a:gd name="T4" fmla="*/ 0 w 18288"/>
              <a:gd name="T5" fmla="*/ 19815 h 19815"/>
            </a:gdLst>
            <a:ahLst/>
            <a:cxnLst>
              <a:cxn ang="0">
                <a:pos x="T0" y="T1"/>
              </a:cxn>
              <a:cxn ang="0">
                <a:pos x="T2" y="T3"/>
              </a:cxn>
              <a:cxn ang="0">
                <a:pos x="T4" y="T5"/>
              </a:cxn>
            </a:cxnLst>
            <a:rect l="0" t="0" r="r" b="b"/>
            <a:pathLst>
              <a:path w="18288" h="19815" fill="none" extrusionOk="0">
                <a:moveTo>
                  <a:pt x="8598" y="-1"/>
                </a:moveTo>
                <a:cubicBezTo>
                  <a:pt x="12592" y="1733"/>
                  <a:pt x="15970" y="4633"/>
                  <a:pt x="18287" y="8321"/>
                </a:cubicBezTo>
              </a:path>
              <a:path w="18288" h="19815" stroke="0" extrusionOk="0">
                <a:moveTo>
                  <a:pt x="8598" y="-1"/>
                </a:moveTo>
                <a:cubicBezTo>
                  <a:pt x="12592" y="1733"/>
                  <a:pt x="15970" y="4633"/>
                  <a:pt x="18287" y="8321"/>
                </a:cubicBezTo>
                <a:lnTo>
                  <a:pt x="0" y="19815"/>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6" name="Rectangle 16">
            <a:extLst>
              <a:ext uri="{FF2B5EF4-FFF2-40B4-BE49-F238E27FC236}">
                <a16:creationId xmlns:a16="http://schemas.microsoft.com/office/drawing/2014/main" id="{B0823ABD-B448-4D94-BA2D-4CEFABF3219E}"/>
              </a:ext>
            </a:extLst>
          </p:cNvPr>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135" name="Object 15">
            <a:extLst>
              <a:ext uri="{FF2B5EF4-FFF2-40B4-BE49-F238E27FC236}">
                <a16:creationId xmlns:a16="http://schemas.microsoft.com/office/drawing/2014/main" id="{56106F56-38C1-4898-985E-9148E1186EBE}"/>
              </a:ext>
            </a:extLst>
          </p:cNvPr>
          <p:cNvGraphicFramePr>
            <a:graphicFrameLocks noChangeAspect="1"/>
          </p:cNvGraphicFramePr>
          <p:nvPr/>
        </p:nvGraphicFramePr>
        <p:xfrm>
          <a:off x="2928938" y="2489200"/>
          <a:ext cx="3756025" cy="417513"/>
        </p:xfrm>
        <a:graphic>
          <a:graphicData uri="http://schemas.openxmlformats.org/presentationml/2006/ole">
            <mc:AlternateContent xmlns:mc="http://schemas.openxmlformats.org/markup-compatibility/2006">
              <mc:Choice xmlns:v="urn:schemas-microsoft-com:vml" Requires="v">
                <p:oleObj spid="_x0000_s6155" name="Equation" r:id="rId10" imgW="2489040" imgH="279360" progId="Equation.DSMT4">
                  <p:embed/>
                </p:oleObj>
              </mc:Choice>
              <mc:Fallback>
                <p:oleObj name="Equation" r:id="rId10" imgW="2489040" imgH="27936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28938" y="2489200"/>
                        <a:ext cx="3756025" cy="417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37" name="Text Box 17">
            <a:extLst>
              <a:ext uri="{FF2B5EF4-FFF2-40B4-BE49-F238E27FC236}">
                <a16:creationId xmlns:a16="http://schemas.microsoft.com/office/drawing/2014/main" id="{3BCFB559-C645-42D2-966B-3C228D795969}"/>
              </a:ext>
            </a:extLst>
          </p:cNvPr>
          <p:cNvSpPr txBox="1">
            <a:spLocks noChangeArrowheads="1"/>
          </p:cNvSpPr>
          <p:nvPr/>
        </p:nvSpPr>
        <p:spPr bwMode="auto">
          <a:xfrm>
            <a:off x="1171575" y="2449513"/>
            <a:ext cx="1339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plane wave</a:t>
            </a:r>
          </a:p>
        </p:txBody>
      </p:sp>
      <p:sp>
        <p:nvSpPr>
          <p:cNvPr id="5138" name="Text Box 18">
            <a:extLst>
              <a:ext uri="{FF2B5EF4-FFF2-40B4-BE49-F238E27FC236}">
                <a16:creationId xmlns:a16="http://schemas.microsoft.com/office/drawing/2014/main" id="{39B1B9A2-2FAD-42F0-9806-22C13B9F74B7}"/>
              </a:ext>
            </a:extLst>
          </p:cNvPr>
          <p:cNvSpPr txBox="1">
            <a:spLocks noChangeArrowheads="1"/>
          </p:cNvSpPr>
          <p:nvPr/>
        </p:nvSpPr>
        <p:spPr bwMode="auto">
          <a:xfrm>
            <a:off x="609600" y="3352800"/>
            <a:ext cx="971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write as</a:t>
            </a:r>
          </a:p>
        </p:txBody>
      </p:sp>
      <p:sp>
        <p:nvSpPr>
          <p:cNvPr id="5140" name="Rectangle 20">
            <a:extLst>
              <a:ext uri="{FF2B5EF4-FFF2-40B4-BE49-F238E27FC236}">
                <a16:creationId xmlns:a16="http://schemas.microsoft.com/office/drawing/2014/main" id="{E22BCCF4-52A2-4DF4-AE60-C6FFF19208F3}"/>
              </a:ext>
            </a:extLst>
          </p:cNvPr>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139" name="Object 19">
            <a:extLst>
              <a:ext uri="{FF2B5EF4-FFF2-40B4-BE49-F238E27FC236}">
                <a16:creationId xmlns:a16="http://schemas.microsoft.com/office/drawing/2014/main" id="{CF793354-0352-4E02-8B56-AB87F497D362}"/>
              </a:ext>
            </a:extLst>
          </p:cNvPr>
          <p:cNvGraphicFramePr>
            <a:graphicFrameLocks noChangeAspect="1"/>
          </p:cNvGraphicFramePr>
          <p:nvPr/>
        </p:nvGraphicFramePr>
        <p:xfrm>
          <a:off x="1752600" y="3276600"/>
          <a:ext cx="3659188" cy="508000"/>
        </p:xfrm>
        <a:graphic>
          <a:graphicData uri="http://schemas.openxmlformats.org/presentationml/2006/ole">
            <mc:AlternateContent xmlns:mc="http://schemas.openxmlformats.org/markup-compatibility/2006">
              <mc:Choice xmlns:v="urn:schemas-microsoft-com:vml" Requires="v">
                <p:oleObj spid="_x0000_s6156" name="Equation" r:id="rId12" imgW="1993680" imgH="279360" progId="Equation.DSMT4">
                  <p:embed/>
                </p:oleObj>
              </mc:Choice>
              <mc:Fallback>
                <p:oleObj name="Equation" r:id="rId12" imgW="1993680" imgH="279360" progId="Equation.DSMT4">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52600" y="3276600"/>
                        <a:ext cx="3659188"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1" name="Text Box 21">
            <a:extLst>
              <a:ext uri="{FF2B5EF4-FFF2-40B4-BE49-F238E27FC236}">
                <a16:creationId xmlns:a16="http://schemas.microsoft.com/office/drawing/2014/main" id="{E2D361DF-65C7-4221-A488-0F2279D681D8}"/>
              </a:ext>
            </a:extLst>
          </p:cNvPr>
          <p:cNvSpPr txBox="1">
            <a:spLocks noChangeArrowheads="1"/>
          </p:cNvSpPr>
          <p:nvPr/>
        </p:nvSpPr>
        <p:spPr bwMode="auto">
          <a:xfrm>
            <a:off x="1828800" y="41148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where</a:t>
            </a:r>
          </a:p>
        </p:txBody>
      </p:sp>
      <p:sp>
        <p:nvSpPr>
          <p:cNvPr id="5143" name="Rectangle 23">
            <a:extLst>
              <a:ext uri="{FF2B5EF4-FFF2-40B4-BE49-F238E27FC236}">
                <a16:creationId xmlns:a16="http://schemas.microsoft.com/office/drawing/2014/main" id="{864BC94D-A515-4A65-8361-A3DA1E571912}"/>
              </a:ext>
            </a:extLst>
          </p:cNvPr>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142" name="Object 22">
            <a:extLst>
              <a:ext uri="{FF2B5EF4-FFF2-40B4-BE49-F238E27FC236}">
                <a16:creationId xmlns:a16="http://schemas.microsoft.com/office/drawing/2014/main" id="{C134C3EF-C567-41E9-8163-84A59958AB21}"/>
              </a:ext>
            </a:extLst>
          </p:cNvPr>
          <p:cNvGraphicFramePr>
            <a:graphicFrameLocks noChangeAspect="1"/>
          </p:cNvGraphicFramePr>
          <p:nvPr/>
        </p:nvGraphicFramePr>
        <p:xfrm>
          <a:off x="2819400" y="4114800"/>
          <a:ext cx="5095875" cy="452438"/>
        </p:xfrm>
        <a:graphic>
          <a:graphicData uri="http://schemas.openxmlformats.org/presentationml/2006/ole">
            <mc:AlternateContent xmlns:mc="http://schemas.openxmlformats.org/markup-compatibility/2006">
              <mc:Choice xmlns:v="urn:schemas-microsoft-com:vml" Requires="v">
                <p:oleObj spid="_x0000_s6157" name="Equation" r:id="rId14" imgW="3098520" imgH="279360" progId="Equation.DSMT4">
                  <p:embed/>
                </p:oleObj>
              </mc:Choice>
              <mc:Fallback>
                <p:oleObj name="Equation" r:id="rId14" imgW="3098520" imgH="279360" progId="Equation.DSMT4">
                  <p:embed/>
                  <p:pic>
                    <p:nvPicPr>
                      <p:cNvPr id="0" name="Object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19400" y="4114800"/>
                        <a:ext cx="5095875" cy="452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5" name="Rectangle 25">
            <a:extLst>
              <a:ext uri="{FF2B5EF4-FFF2-40B4-BE49-F238E27FC236}">
                <a16:creationId xmlns:a16="http://schemas.microsoft.com/office/drawing/2014/main" id="{69B90444-62C3-4A98-9F2B-97C5AA82FD13}"/>
              </a:ext>
            </a:extLst>
          </p:cNvPr>
          <p:cNvSpPr>
            <a:spLocks noChangeArrowheads="1"/>
          </p:cNvSpPr>
          <p:nvPr/>
        </p:nvSpPr>
        <p:spPr bwMode="auto">
          <a:xfrm>
            <a:off x="0" y="27384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5146" name="Text Box 26">
            <a:extLst>
              <a:ext uri="{FF2B5EF4-FFF2-40B4-BE49-F238E27FC236}">
                <a16:creationId xmlns:a16="http://schemas.microsoft.com/office/drawing/2014/main" id="{EBFD390E-868F-40F7-A7E3-CCAFB03DD42E}"/>
              </a:ext>
            </a:extLst>
          </p:cNvPr>
          <p:cNvSpPr txBox="1">
            <a:spLocks noChangeArrowheads="1"/>
          </p:cNvSpPr>
          <p:nvPr/>
        </p:nvSpPr>
        <p:spPr bwMode="auto">
          <a:xfrm>
            <a:off x="5715000" y="3352800"/>
            <a:ext cx="2889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quasi-plane wave traveling</a:t>
            </a:r>
          </a:p>
          <a:p>
            <a:r>
              <a:rPr lang="en-US" altLang="en-US" sz="1800"/>
              <a:t>in the x</a:t>
            </a:r>
            <a:r>
              <a:rPr lang="en-US" altLang="en-US" sz="1800" baseline="-25000"/>
              <a:t>3</a:t>
            </a:r>
            <a:r>
              <a:rPr lang="en-US" altLang="en-US" sz="1800"/>
              <a:t> –direction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a:extLst>
              <a:ext uri="{FF2B5EF4-FFF2-40B4-BE49-F238E27FC236}">
                <a16:creationId xmlns:a16="http://schemas.microsoft.com/office/drawing/2014/main" id="{0E5B7F9B-E634-4775-AA79-69BA96614D8D}"/>
              </a:ext>
            </a:extLst>
          </p:cNvPr>
          <p:cNvSpPr txBox="1">
            <a:spLocks noChangeArrowheads="1"/>
          </p:cNvSpPr>
          <p:nvPr/>
        </p:nvSpPr>
        <p:spPr bwMode="auto">
          <a:xfrm>
            <a:off x="3124200" y="304800"/>
            <a:ext cx="2533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Paraxial Approximation</a:t>
            </a:r>
          </a:p>
        </p:txBody>
      </p:sp>
      <p:sp>
        <p:nvSpPr>
          <p:cNvPr id="6149" name="Line 5">
            <a:extLst>
              <a:ext uri="{FF2B5EF4-FFF2-40B4-BE49-F238E27FC236}">
                <a16:creationId xmlns:a16="http://schemas.microsoft.com/office/drawing/2014/main" id="{CDE54F5C-C7D5-47FC-885E-FB8DBF7DC9C1}"/>
              </a:ext>
            </a:extLst>
          </p:cNvPr>
          <p:cNvSpPr>
            <a:spLocks noChangeShapeType="1"/>
          </p:cNvSpPr>
          <p:nvPr/>
        </p:nvSpPr>
        <p:spPr bwMode="auto">
          <a:xfrm flipV="1">
            <a:off x="3976688" y="1276350"/>
            <a:ext cx="1568450"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0" name="Line 6">
            <a:extLst>
              <a:ext uri="{FF2B5EF4-FFF2-40B4-BE49-F238E27FC236}">
                <a16:creationId xmlns:a16="http://schemas.microsoft.com/office/drawing/2014/main" id="{CEA7F61F-15DD-434F-A859-43814A0F422D}"/>
              </a:ext>
            </a:extLst>
          </p:cNvPr>
          <p:cNvSpPr>
            <a:spLocks noChangeShapeType="1"/>
          </p:cNvSpPr>
          <p:nvPr/>
        </p:nvSpPr>
        <p:spPr bwMode="auto">
          <a:xfrm>
            <a:off x="5130800" y="1041400"/>
            <a:ext cx="193675" cy="6937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1" name="Line 7">
            <a:extLst>
              <a:ext uri="{FF2B5EF4-FFF2-40B4-BE49-F238E27FC236}">
                <a16:creationId xmlns:a16="http://schemas.microsoft.com/office/drawing/2014/main" id="{A7F9B07E-6EBD-43C0-849C-CC355E0EEDF6}"/>
              </a:ext>
            </a:extLst>
          </p:cNvPr>
          <p:cNvSpPr>
            <a:spLocks noChangeShapeType="1"/>
          </p:cNvSpPr>
          <p:nvPr/>
        </p:nvSpPr>
        <p:spPr bwMode="auto">
          <a:xfrm flipH="1">
            <a:off x="3217863" y="1692275"/>
            <a:ext cx="708025" cy="1809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152" name="Object 8">
            <a:extLst>
              <a:ext uri="{FF2B5EF4-FFF2-40B4-BE49-F238E27FC236}">
                <a16:creationId xmlns:a16="http://schemas.microsoft.com/office/drawing/2014/main" id="{EB709F83-D638-4F4D-82DB-635CC7FAC849}"/>
              </a:ext>
            </a:extLst>
          </p:cNvPr>
          <p:cNvGraphicFramePr>
            <a:graphicFrameLocks noChangeAspect="1"/>
          </p:cNvGraphicFramePr>
          <p:nvPr/>
        </p:nvGraphicFramePr>
        <p:xfrm>
          <a:off x="4222750" y="1560513"/>
          <a:ext cx="193675" cy="309562"/>
        </p:xfrm>
        <a:graphic>
          <a:graphicData uri="http://schemas.openxmlformats.org/presentationml/2006/ole">
            <mc:AlternateContent xmlns:mc="http://schemas.openxmlformats.org/markup-compatibility/2006">
              <mc:Choice xmlns:v="urn:schemas-microsoft-com:vml" Requires="v">
                <p:oleObj spid="_x0000_s7176" name="Equation" r:id="rId4" imgW="126720" imgH="177480" progId="Equation.DSMT4">
                  <p:embed/>
                </p:oleObj>
              </mc:Choice>
              <mc:Fallback>
                <p:oleObj name="Equation" r:id="rId4" imgW="126720" imgH="17748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2750" y="1560513"/>
                        <a:ext cx="193675"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3" name="Line 9">
            <a:extLst>
              <a:ext uri="{FF2B5EF4-FFF2-40B4-BE49-F238E27FC236}">
                <a16:creationId xmlns:a16="http://schemas.microsoft.com/office/drawing/2014/main" id="{91513A2D-ADEE-455B-8EFE-F3DB135C5884}"/>
              </a:ext>
            </a:extLst>
          </p:cNvPr>
          <p:cNvSpPr>
            <a:spLocks noChangeShapeType="1"/>
          </p:cNvSpPr>
          <p:nvPr/>
        </p:nvSpPr>
        <p:spPr bwMode="auto">
          <a:xfrm>
            <a:off x="3246438" y="1887538"/>
            <a:ext cx="15763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4" name="Line 10">
            <a:extLst>
              <a:ext uri="{FF2B5EF4-FFF2-40B4-BE49-F238E27FC236}">
                <a16:creationId xmlns:a16="http://schemas.microsoft.com/office/drawing/2014/main" id="{04F73D50-9D6D-4BBB-B46B-B1FC4D3B2334}"/>
              </a:ext>
            </a:extLst>
          </p:cNvPr>
          <p:cNvSpPr>
            <a:spLocks noChangeShapeType="1"/>
          </p:cNvSpPr>
          <p:nvPr/>
        </p:nvSpPr>
        <p:spPr bwMode="auto">
          <a:xfrm flipV="1">
            <a:off x="3235325" y="1179513"/>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155" name="Object 11">
            <a:extLst>
              <a:ext uri="{FF2B5EF4-FFF2-40B4-BE49-F238E27FC236}">
                <a16:creationId xmlns:a16="http://schemas.microsoft.com/office/drawing/2014/main" id="{0714E241-0ECD-4A5D-B4A3-AA052805D9BD}"/>
              </a:ext>
            </a:extLst>
          </p:cNvPr>
          <p:cNvGraphicFramePr>
            <a:graphicFrameLocks noChangeAspect="1"/>
          </p:cNvGraphicFramePr>
          <p:nvPr/>
        </p:nvGraphicFramePr>
        <p:xfrm>
          <a:off x="4876800" y="1752600"/>
          <a:ext cx="304800" cy="420688"/>
        </p:xfrm>
        <a:graphic>
          <a:graphicData uri="http://schemas.openxmlformats.org/presentationml/2006/ole">
            <mc:AlternateContent xmlns:mc="http://schemas.openxmlformats.org/markup-compatibility/2006">
              <mc:Choice xmlns:v="urn:schemas-microsoft-com:vml" Requires="v">
                <p:oleObj spid="_x0000_s7177" name="Equation" r:id="rId6" imgW="164880" imgH="228600" progId="Equation.DSMT4">
                  <p:embed/>
                </p:oleObj>
              </mc:Choice>
              <mc:Fallback>
                <p:oleObj name="Equation" r:id="rId6" imgW="164880" imgH="2286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1752600"/>
                        <a:ext cx="304800"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56" name="Object 12">
            <a:extLst>
              <a:ext uri="{FF2B5EF4-FFF2-40B4-BE49-F238E27FC236}">
                <a16:creationId xmlns:a16="http://schemas.microsoft.com/office/drawing/2014/main" id="{89D80AB9-FE21-406A-9A10-37414B56FA59}"/>
              </a:ext>
            </a:extLst>
          </p:cNvPr>
          <p:cNvGraphicFramePr>
            <a:graphicFrameLocks noChangeAspect="1"/>
          </p:cNvGraphicFramePr>
          <p:nvPr/>
        </p:nvGraphicFramePr>
        <p:xfrm>
          <a:off x="3068638" y="677863"/>
          <a:ext cx="268287" cy="403225"/>
        </p:xfrm>
        <a:graphic>
          <a:graphicData uri="http://schemas.openxmlformats.org/presentationml/2006/ole">
            <mc:AlternateContent xmlns:mc="http://schemas.openxmlformats.org/markup-compatibility/2006">
              <mc:Choice xmlns:v="urn:schemas-microsoft-com:vml" Requires="v">
                <p:oleObj spid="_x0000_s7178" name="Equation" r:id="rId8" imgW="152280" imgH="228600" progId="Equation.DSMT4">
                  <p:embed/>
                </p:oleObj>
              </mc:Choice>
              <mc:Fallback>
                <p:oleObj name="Equation" r:id="rId8" imgW="152280" imgH="22860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68638" y="677863"/>
                        <a:ext cx="268287" cy="403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7" name="Arc 13">
            <a:extLst>
              <a:ext uri="{FF2B5EF4-FFF2-40B4-BE49-F238E27FC236}">
                <a16:creationId xmlns:a16="http://schemas.microsoft.com/office/drawing/2014/main" id="{27B315BC-25D4-4E2E-AECF-3702F588DEF0}"/>
              </a:ext>
            </a:extLst>
          </p:cNvPr>
          <p:cNvSpPr>
            <a:spLocks/>
          </p:cNvSpPr>
          <p:nvPr/>
        </p:nvSpPr>
        <p:spPr bwMode="auto">
          <a:xfrm rot="2369975">
            <a:off x="3578225" y="1685925"/>
            <a:ext cx="258763" cy="279400"/>
          </a:xfrm>
          <a:custGeom>
            <a:avLst/>
            <a:gdLst>
              <a:gd name="G0" fmla="+- 0 0 0"/>
              <a:gd name="G1" fmla="+- 19815 0 0"/>
              <a:gd name="G2" fmla="+- 21600 0 0"/>
              <a:gd name="T0" fmla="*/ 8598 w 18288"/>
              <a:gd name="T1" fmla="*/ 0 h 19815"/>
              <a:gd name="T2" fmla="*/ 18288 w 18288"/>
              <a:gd name="T3" fmla="*/ 8321 h 19815"/>
              <a:gd name="T4" fmla="*/ 0 w 18288"/>
              <a:gd name="T5" fmla="*/ 19815 h 19815"/>
            </a:gdLst>
            <a:ahLst/>
            <a:cxnLst>
              <a:cxn ang="0">
                <a:pos x="T0" y="T1"/>
              </a:cxn>
              <a:cxn ang="0">
                <a:pos x="T2" y="T3"/>
              </a:cxn>
              <a:cxn ang="0">
                <a:pos x="T4" y="T5"/>
              </a:cxn>
            </a:cxnLst>
            <a:rect l="0" t="0" r="r" b="b"/>
            <a:pathLst>
              <a:path w="18288" h="19815" fill="none" extrusionOk="0">
                <a:moveTo>
                  <a:pt x="8598" y="-1"/>
                </a:moveTo>
                <a:cubicBezTo>
                  <a:pt x="12592" y="1733"/>
                  <a:pt x="15970" y="4633"/>
                  <a:pt x="18287" y="8321"/>
                </a:cubicBezTo>
              </a:path>
              <a:path w="18288" h="19815" stroke="0" extrusionOk="0">
                <a:moveTo>
                  <a:pt x="8598" y="-1"/>
                </a:moveTo>
                <a:cubicBezTo>
                  <a:pt x="12592" y="1733"/>
                  <a:pt x="15970" y="4633"/>
                  <a:pt x="18287" y="8321"/>
                </a:cubicBezTo>
                <a:lnTo>
                  <a:pt x="0" y="19815"/>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6158" name="Object 14">
            <a:extLst>
              <a:ext uri="{FF2B5EF4-FFF2-40B4-BE49-F238E27FC236}">
                <a16:creationId xmlns:a16="http://schemas.microsoft.com/office/drawing/2014/main" id="{E6B0FF49-1950-401C-8579-236DC26B503D}"/>
              </a:ext>
            </a:extLst>
          </p:cNvPr>
          <p:cNvGraphicFramePr>
            <a:graphicFrameLocks noChangeAspect="1"/>
          </p:cNvGraphicFramePr>
          <p:nvPr/>
        </p:nvGraphicFramePr>
        <p:xfrm>
          <a:off x="1643063" y="2438400"/>
          <a:ext cx="5095875" cy="452438"/>
        </p:xfrm>
        <a:graphic>
          <a:graphicData uri="http://schemas.openxmlformats.org/presentationml/2006/ole">
            <mc:AlternateContent xmlns:mc="http://schemas.openxmlformats.org/markup-compatibility/2006">
              <mc:Choice xmlns:v="urn:schemas-microsoft-com:vml" Requires="v">
                <p:oleObj spid="_x0000_s7179" name="Equation" r:id="rId10" imgW="3098520" imgH="279360" progId="Equation.DSMT4">
                  <p:embed/>
                </p:oleObj>
              </mc:Choice>
              <mc:Fallback>
                <p:oleObj name="Equation" r:id="rId10" imgW="3098520" imgH="279360" progId="Equation.DSMT4">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43063" y="2438400"/>
                        <a:ext cx="5095875" cy="452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59" name="Object 15">
            <a:extLst>
              <a:ext uri="{FF2B5EF4-FFF2-40B4-BE49-F238E27FC236}">
                <a16:creationId xmlns:a16="http://schemas.microsoft.com/office/drawing/2014/main" id="{91C9EC65-3488-42D2-98B6-6BE6A407BC42}"/>
              </a:ext>
            </a:extLst>
          </p:cNvPr>
          <p:cNvGraphicFramePr>
            <a:graphicFrameLocks noChangeAspect="1"/>
          </p:cNvGraphicFramePr>
          <p:nvPr/>
        </p:nvGraphicFramePr>
        <p:xfrm>
          <a:off x="609600" y="3429000"/>
          <a:ext cx="3584575" cy="2195513"/>
        </p:xfrm>
        <a:graphic>
          <a:graphicData uri="http://schemas.openxmlformats.org/presentationml/2006/ole">
            <mc:AlternateContent xmlns:mc="http://schemas.openxmlformats.org/markup-compatibility/2006">
              <mc:Choice xmlns:v="urn:schemas-microsoft-com:vml" Requires="v">
                <p:oleObj spid="_x0000_s7180" name="Equation" r:id="rId12" imgW="2260600" imgH="1384300" progId="Equation.DSMT4">
                  <p:embed/>
                </p:oleObj>
              </mc:Choice>
              <mc:Fallback>
                <p:oleObj name="Equation" r:id="rId12" imgW="2260600" imgH="1384300" progId="Equation.DSMT4">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9600" y="3429000"/>
                        <a:ext cx="3584575" cy="2195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60" name="AutoShape 16">
            <a:extLst>
              <a:ext uri="{FF2B5EF4-FFF2-40B4-BE49-F238E27FC236}">
                <a16:creationId xmlns:a16="http://schemas.microsoft.com/office/drawing/2014/main" id="{541740BA-62D3-4678-9258-BB26D1554D7B}"/>
              </a:ext>
            </a:extLst>
          </p:cNvPr>
          <p:cNvSpPr>
            <a:spLocks noChangeArrowheads="1"/>
          </p:cNvSpPr>
          <p:nvPr/>
        </p:nvSpPr>
        <p:spPr bwMode="auto">
          <a:xfrm>
            <a:off x="4724400" y="4191000"/>
            <a:ext cx="457200" cy="381000"/>
          </a:xfrm>
          <a:prstGeom prst="rightArrow">
            <a:avLst>
              <a:gd name="adj1" fmla="val 50000"/>
              <a:gd name="adj2" fmla="val 3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6161" name="Object 17">
            <a:extLst>
              <a:ext uri="{FF2B5EF4-FFF2-40B4-BE49-F238E27FC236}">
                <a16:creationId xmlns:a16="http://schemas.microsoft.com/office/drawing/2014/main" id="{0F5729A7-8E85-410D-8EE1-7FB9162033DC}"/>
              </a:ext>
            </a:extLst>
          </p:cNvPr>
          <p:cNvGraphicFramePr>
            <a:graphicFrameLocks noChangeAspect="1"/>
          </p:cNvGraphicFramePr>
          <p:nvPr/>
        </p:nvGraphicFramePr>
        <p:xfrm>
          <a:off x="5646738" y="3938588"/>
          <a:ext cx="2879725" cy="911225"/>
        </p:xfrm>
        <a:graphic>
          <a:graphicData uri="http://schemas.openxmlformats.org/presentationml/2006/ole">
            <mc:AlternateContent xmlns:mc="http://schemas.openxmlformats.org/markup-compatibility/2006">
              <mc:Choice xmlns:v="urn:schemas-microsoft-com:vml" Requires="v">
                <p:oleObj spid="_x0000_s7181" name="Equation" r:id="rId14" imgW="1523880" imgH="482400" progId="Equation.DSMT4">
                  <p:embed/>
                </p:oleObj>
              </mc:Choice>
              <mc:Fallback>
                <p:oleObj name="Equation" r:id="rId14" imgW="1523880" imgH="482400" progId="Equation.DSMT4">
                  <p:embed/>
                  <p:pic>
                    <p:nvPicPr>
                      <p:cNvPr id="0" name="Object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646738" y="3938588"/>
                        <a:ext cx="2879725" cy="911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2" name="Text Box 18">
            <a:extLst>
              <a:ext uri="{FF2B5EF4-FFF2-40B4-BE49-F238E27FC236}">
                <a16:creationId xmlns:a16="http://schemas.microsoft.com/office/drawing/2014/main" id="{F1B77412-A063-4F80-85CE-69C2DEDF9F4A}"/>
              </a:ext>
            </a:extLst>
          </p:cNvPr>
          <p:cNvSpPr txBox="1">
            <a:spLocks noChangeArrowheads="1"/>
          </p:cNvSpPr>
          <p:nvPr/>
        </p:nvSpPr>
        <p:spPr bwMode="auto">
          <a:xfrm>
            <a:off x="4403725" y="3386138"/>
            <a:ext cx="257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if </a:t>
            </a:r>
            <a:r>
              <a:rPr lang="en-US" altLang="en-US" sz="1800">
                <a:latin typeface="Symbol" panose="05050102010706020507" pitchFamily="18" charset="2"/>
              </a:rPr>
              <a:t>q </a:t>
            </a:r>
            <a:r>
              <a:rPr lang="en-US" altLang="en-US" sz="1800"/>
              <a:t>&lt;0.5 rad (about 30</a:t>
            </a:r>
            <a:r>
              <a:rPr lang="en-US" altLang="en-US" sz="1800" baseline="30000"/>
              <a:t>o</a:t>
            </a:r>
            <a:r>
              <a:rPr lang="en-US" altLang="en-US" sz="1800"/>
              <a:t>)</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3606</TotalTime>
  <Words>4537</Words>
  <Application>Microsoft Office PowerPoint</Application>
  <PresentationFormat>On-screen Show (4:3)</PresentationFormat>
  <Paragraphs>476</Paragraphs>
  <Slides>46</Slides>
  <Notes>46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54" baseType="lpstr">
      <vt:lpstr>Arial</vt:lpstr>
      <vt:lpstr>Calibri</vt:lpstr>
      <vt:lpstr>Helvetica</vt:lpstr>
      <vt:lpstr>Symbol</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Lester Schmerr</dc:creator>
  <cp:lastModifiedBy>Lester Schmerr</cp:lastModifiedBy>
  <cp:revision>38</cp:revision>
  <dcterms:created xsi:type="dcterms:W3CDTF">2006-03-07T03:31:23Z</dcterms:created>
  <dcterms:modified xsi:type="dcterms:W3CDTF">2021-10-22T03:40:46Z</dcterms:modified>
</cp:coreProperties>
</file>