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72" r:id="rId2"/>
    <p:sldId id="278" r:id="rId3"/>
    <p:sldId id="267" r:id="rId4"/>
    <p:sldId id="279" r:id="rId5"/>
    <p:sldId id="268" r:id="rId6"/>
    <p:sldId id="269" r:id="rId7"/>
    <p:sldId id="277" r:id="rId8"/>
    <p:sldId id="270" r:id="rId9"/>
    <p:sldId id="273" r:id="rId10"/>
    <p:sldId id="274" r:id="rId11"/>
    <p:sldId id="275" r:id="rId12"/>
    <p:sldId id="276" r:id="rId13"/>
    <p:sldId id="256" r:id="rId14"/>
    <p:sldId id="258" r:id="rId15"/>
    <p:sldId id="259" r:id="rId16"/>
    <p:sldId id="271" r:id="rId17"/>
    <p:sldId id="260" r:id="rId18"/>
    <p:sldId id="261" r:id="rId19"/>
    <p:sldId id="262" r:id="rId20"/>
    <p:sldId id="263" r:id="rId21"/>
    <p:sldId id="264" r:id="rId22"/>
    <p:sldId id="265" r:id="rId23"/>
    <p:sldId id="266" r:id="rId2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02" autoAdjust="0"/>
    <p:restoredTop sz="84200" autoAdjust="0"/>
  </p:normalViewPr>
  <p:slideViewPr>
    <p:cSldViewPr>
      <p:cViewPr varScale="1">
        <p:scale>
          <a:sx n="107" d="100"/>
          <a:sy n="107" d="100"/>
        </p:scale>
        <p:origin x="126" y="1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image" Target="../media/image13.wmf"/><Relationship Id="rId3" Type="http://schemas.openxmlformats.org/officeDocument/2006/relationships/image" Target="../media/image3.wmf"/><Relationship Id="rId7" Type="http://schemas.openxmlformats.org/officeDocument/2006/relationships/image" Target="../media/image7.wmf"/><Relationship Id="rId12" Type="http://schemas.openxmlformats.org/officeDocument/2006/relationships/image" Target="../media/image12.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11" Type="http://schemas.openxmlformats.org/officeDocument/2006/relationships/image" Target="../media/image11.wmf"/><Relationship Id="rId5" Type="http://schemas.openxmlformats.org/officeDocument/2006/relationships/image" Target="../media/image5.wmf"/><Relationship Id="rId15" Type="http://schemas.openxmlformats.org/officeDocument/2006/relationships/image" Target="../media/image15.wmf"/><Relationship Id="rId10" Type="http://schemas.openxmlformats.org/officeDocument/2006/relationships/image" Target="../media/image10.wmf"/><Relationship Id="rId4" Type="http://schemas.openxmlformats.org/officeDocument/2006/relationships/image" Target="../media/image4.wmf"/><Relationship Id="rId9" Type="http://schemas.openxmlformats.org/officeDocument/2006/relationships/image" Target="../media/image9.wmf"/><Relationship Id="rId14" Type="http://schemas.openxmlformats.org/officeDocument/2006/relationships/image" Target="../media/image14.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59.wmf"/><Relationship Id="rId3" Type="http://schemas.openxmlformats.org/officeDocument/2006/relationships/image" Target="../media/image48.wmf"/><Relationship Id="rId7" Type="http://schemas.openxmlformats.org/officeDocument/2006/relationships/image" Target="../media/image58.wmf"/><Relationship Id="rId2" Type="http://schemas.openxmlformats.org/officeDocument/2006/relationships/image" Target="../media/image47.wmf"/><Relationship Id="rId1" Type="http://schemas.openxmlformats.org/officeDocument/2006/relationships/image" Target="../media/image55.wmf"/><Relationship Id="rId6" Type="http://schemas.openxmlformats.org/officeDocument/2006/relationships/image" Target="../media/image57.wmf"/><Relationship Id="rId5" Type="http://schemas.openxmlformats.org/officeDocument/2006/relationships/image" Target="../media/image56.wmf"/><Relationship Id="rId4" Type="http://schemas.openxmlformats.org/officeDocument/2006/relationships/image" Target="../media/image52.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4.wmf"/><Relationship Id="rId11" Type="http://schemas.openxmlformats.org/officeDocument/2006/relationships/image" Target="../media/image18.wmf"/><Relationship Id="rId5" Type="http://schemas.openxmlformats.org/officeDocument/2006/relationships/image" Target="../media/image3.wmf"/><Relationship Id="rId10" Type="http://schemas.openxmlformats.org/officeDocument/2006/relationships/image" Target="../media/image8.wmf"/><Relationship Id="rId4" Type="http://schemas.openxmlformats.org/officeDocument/2006/relationships/image" Target="../media/image2.wmf"/><Relationship Id="rId9"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5" Type="http://schemas.openxmlformats.org/officeDocument/2006/relationships/image" Target="../media/image23.wmf"/><Relationship Id="rId4"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 Id="rId5" Type="http://schemas.openxmlformats.org/officeDocument/2006/relationships/image" Target="../media/image28.wmf"/><Relationship Id="rId4" Type="http://schemas.openxmlformats.org/officeDocument/2006/relationships/image" Target="../media/image2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8.wmf"/><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image" Target="../media/image31.wmf"/><Relationship Id="rId7" Type="http://schemas.openxmlformats.org/officeDocument/2006/relationships/image" Target="../media/image35.wmf"/><Relationship Id="rId2" Type="http://schemas.openxmlformats.org/officeDocument/2006/relationships/image" Target="../media/image30.wmf"/><Relationship Id="rId1" Type="http://schemas.openxmlformats.org/officeDocument/2006/relationships/image" Target="../media/image26.wmf"/><Relationship Id="rId6" Type="http://schemas.openxmlformats.org/officeDocument/2006/relationships/image" Target="../media/image34.wmf"/><Relationship Id="rId5" Type="http://schemas.openxmlformats.org/officeDocument/2006/relationships/image" Target="../media/image33.wmf"/><Relationship Id="rId4" Type="http://schemas.openxmlformats.org/officeDocument/2006/relationships/image" Target="../media/image32.wmf"/><Relationship Id="rId9" Type="http://schemas.openxmlformats.org/officeDocument/2006/relationships/image" Target="../media/image37.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6" Type="http://schemas.openxmlformats.org/officeDocument/2006/relationships/image" Target="../media/image46.wmf"/><Relationship Id="rId5" Type="http://schemas.openxmlformats.org/officeDocument/2006/relationships/image" Target="../media/image45.wmf"/><Relationship Id="rId4" Type="http://schemas.openxmlformats.org/officeDocument/2006/relationships/image" Target="../media/image44.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image" Target="../media/image49.wmf"/><Relationship Id="rId7" Type="http://schemas.openxmlformats.org/officeDocument/2006/relationships/image" Target="../media/image53.wmf"/><Relationship Id="rId2" Type="http://schemas.openxmlformats.org/officeDocument/2006/relationships/image" Target="../media/image48.wmf"/><Relationship Id="rId1" Type="http://schemas.openxmlformats.org/officeDocument/2006/relationships/image" Target="../media/image47.wmf"/><Relationship Id="rId6" Type="http://schemas.openxmlformats.org/officeDocument/2006/relationships/image" Target="../media/image52.wmf"/><Relationship Id="rId5" Type="http://schemas.openxmlformats.org/officeDocument/2006/relationships/image" Target="../media/image51.wmf"/><Relationship Id="rId4"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1026">
            <a:extLst>
              <a:ext uri="{FF2B5EF4-FFF2-40B4-BE49-F238E27FC236}">
                <a16:creationId xmlns:a16="http://schemas.microsoft.com/office/drawing/2014/main" id="{D6C7B57D-77A7-4466-A2AE-A6429C4574C2}"/>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25603" name="Rectangle 1027">
            <a:extLst>
              <a:ext uri="{FF2B5EF4-FFF2-40B4-BE49-F238E27FC236}">
                <a16:creationId xmlns:a16="http://schemas.microsoft.com/office/drawing/2014/main" id="{6018F239-E3FA-4A55-9EFF-4DD843B764C6}"/>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5604" name="Rectangle 1028">
            <a:extLst>
              <a:ext uri="{FF2B5EF4-FFF2-40B4-BE49-F238E27FC236}">
                <a16:creationId xmlns:a16="http://schemas.microsoft.com/office/drawing/2014/main" id="{FCD7B20A-448C-4DE3-A125-BF77A19398F4}"/>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25605" name="Rectangle 1029">
            <a:extLst>
              <a:ext uri="{FF2B5EF4-FFF2-40B4-BE49-F238E27FC236}">
                <a16:creationId xmlns:a16="http://schemas.microsoft.com/office/drawing/2014/main" id="{83EBB4E6-67C2-44DB-B1D0-ACA5D6D6C390}"/>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C54103A-D7A4-4227-A6FF-CE2158C26A1B}"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3A9BB1-884E-47B6-907F-1E6D9E038884}" type="datetimeFigureOut">
              <a:rPr lang="en-US" smtClean="0"/>
              <a:t>10/16/2021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06BE0E-B63F-4EE8-93BE-0A9F437D72E2}" type="slidenum">
              <a:rPr lang="en-US" smtClean="0"/>
              <a:t>‹#›</a:t>
            </a:fld>
            <a:endParaRPr lang="en-US"/>
          </a:p>
        </p:txBody>
      </p:sp>
    </p:spTree>
    <p:extLst>
      <p:ext uri="{BB962C8B-B14F-4D97-AF65-F5344CB8AC3E}">
        <p14:creationId xmlns:p14="http://schemas.microsoft.com/office/powerpoint/2010/main" val="1903427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NDE immersion tests involve multiple media ( i.e. a fluid and solid) so it is important to understand how waves reflect and transmit at the interfaces between different  media.</a:t>
            </a:r>
          </a:p>
        </p:txBody>
      </p:sp>
      <p:sp>
        <p:nvSpPr>
          <p:cNvPr id="4" name="Slide Number Placeholder 3"/>
          <p:cNvSpPr>
            <a:spLocks noGrp="1"/>
          </p:cNvSpPr>
          <p:nvPr>
            <p:ph type="sldNum" sz="quarter" idx="5"/>
          </p:nvPr>
        </p:nvSpPr>
        <p:spPr/>
        <p:txBody>
          <a:bodyPr/>
          <a:lstStyle/>
          <a:p>
            <a:fld id="{5B06BE0E-B63F-4EE8-93BE-0A9F437D72E2}" type="slidenum">
              <a:rPr lang="en-US" smtClean="0"/>
              <a:t>1</a:t>
            </a:fld>
            <a:endParaRPr lang="en-US"/>
          </a:p>
        </p:txBody>
      </p:sp>
    </p:spTree>
    <p:extLst>
      <p:ext uri="{BB962C8B-B14F-4D97-AF65-F5344CB8AC3E}">
        <p14:creationId xmlns:p14="http://schemas.microsoft.com/office/powerpoint/2010/main" val="39545670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pulse-echo inspection the same transducer is used as both a transmitter and receiver of ultrasound. In that case the waves that are scattered from a flaw back to the transducer follow a completely reversed path from the incident waves. and there can be transmission coefficients involved in both directions. One can show that in the case of two fluids these transmission coefficients are related through the </a:t>
            </a:r>
            <a:r>
              <a:rPr lang="en-US" b="1" dirty="0"/>
              <a:t>Stokes relations </a:t>
            </a:r>
            <a:r>
              <a:rPr lang="en-US" dirty="0"/>
              <a:t>given above.</a:t>
            </a:r>
          </a:p>
        </p:txBody>
      </p:sp>
      <p:sp>
        <p:nvSpPr>
          <p:cNvPr id="4" name="Slide Number Placeholder 3"/>
          <p:cNvSpPr>
            <a:spLocks noGrp="1"/>
          </p:cNvSpPr>
          <p:nvPr>
            <p:ph type="sldNum" sz="quarter" idx="5"/>
          </p:nvPr>
        </p:nvSpPr>
        <p:spPr/>
        <p:txBody>
          <a:bodyPr/>
          <a:lstStyle/>
          <a:p>
            <a:fld id="{5B06BE0E-B63F-4EE8-93BE-0A9F437D72E2}" type="slidenum">
              <a:rPr lang="en-US" smtClean="0"/>
              <a:t>10</a:t>
            </a:fld>
            <a:endParaRPr lang="en-US"/>
          </a:p>
        </p:txBody>
      </p:sp>
    </p:spTree>
    <p:extLst>
      <p:ext uri="{BB962C8B-B14F-4D97-AF65-F5344CB8AC3E}">
        <p14:creationId xmlns:p14="http://schemas.microsoft.com/office/powerpoint/2010/main" val="22618614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consider a fluid-solid interface, since there can be both P-waves and S-waves in the solid we have the two Stokes relations given above. Note that we are taking the incident wave to be propagating in a vertical plane here. In this case we can show that the S-wave will have its polarization also in that plane and we will call it an SV-wave. </a:t>
            </a:r>
          </a:p>
        </p:txBody>
      </p:sp>
      <p:sp>
        <p:nvSpPr>
          <p:cNvPr id="4" name="Slide Number Placeholder 3"/>
          <p:cNvSpPr>
            <a:spLocks noGrp="1"/>
          </p:cNvSpPr>
          <p:nvPr>
            <p:ph type="sldNum" sz="quarter" idx="5"/>
          </p:nvPr>
        </p:nvSpPr>
        <p:spPr/>
        <p:txBody>
          <a:bodyPr/>
          <a:lstStyle/>
          <a:p>
            <a:fld id="{5B06BE0E-B63F-4EE8-93BE-0A9F437D72E2}" type="slidenum">
              <a:rPr lang="en-US" smtClean="0"/>
              <a:t>11</a:t>
            </a:fld>
            <a:endParaRPr lang="en-US"/>
          </a:p>
        </p:txBody>
      </p:sp>
    </p:spTree>
    <p:extLst>
      <p:ext uri="{BB962C8B-B14F-4D97-AF65-F5344CB8AC3E}">
        <p14:creationId xmlns:p14="http://schemas.microsoft.com/office/powerpoint/2010/main" val="26907296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solve for the plane wave reflection and transmission coefficients at a fluid-solid interface in the same manner as done for the fluid-fluid interface but with more algebra. In an immersion inspection the waves are generated in a fluid, so we are primarily interested in the transmission coefficients into the solid component being inspected. Shown are those </a:t>
            </a:r>
            <a:r>
              <a:rPr lang="en-US" b="1" dirty="0"/>
              <a:t>transmission coefficients based on velocity ratios</a:t>
            </a:r>
            <a:r>
              <a:rPr lang="en-US" dirty="0"/>
              <a:t>.</a:t>
            </a:r>
          </a:p>
        </p:txBody>
      </p:sp>
      <p:sp>
        <p:nvSpPr>
          <p:cNvPr id="4" name="Slide Number Placeholder 3"/>
          <p:cNvSpPr>
            <a:spLocks noGrp="1"/>
          </p:cNvSpPr>
          <p:nvPr>
            <p:ph type="sldNum" sz="quarter" idx="5"/>
          </p:nvPr>
        </p:nvSpPr>
        <p:spPr/>
        <p:txBody>
          <a:bodyPr/>
          <a:lstStyle/>
          <a:p>
            <a:fld id="{5B06BE0E-B63F-4EE8-93BE-0A9F437D72E2}" type="slidenum">
              <a:rPr lang="en-US" smtClean="0"/>
              <a:t>12</a:t>
            </a:fld>
            <a:endParaRPr lang="en-US"/>
          </a:p>
        </p:txBody>
      </p:sp>
    </p:spTree>
    <p:extLst>
      <p:ext uri="{BB962C8B-B14F-4D97-AF65-F5344CB8AC3E}">
        <p14:creationId xmlns:p14="http://schemas.microsoft.com/office/powerpoint/2010/main" val="648389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MATLAB results showing the refection and transmission coefficients obtained for a fluid-fluid interface where the first  medium was water and the second fluid P-wave speed was taken to be the same as the compressional wave speed of steel. One can see a critical angle here at about 15 degrees.</a:t>
            </a:r>
          </a:p>
        </p:txBody>
      </p:sp>
      <p:sp>
        <p:nvSpPr>
          <p:cNvPr id="4" name="Slide Number Placeholder 3"/>
          <p:cNvSpPr>
            <a:spLocks noGrp="1"/>
          </p:cNvSpPr>
          <p:nvPr>
            <p:ph type="sldNum" sz="quarter" idx="5"/>
          </p:nvPr>
        </p:nvSpPr>
        <p:spPr/>
        <p:txBody>
          <a:bodyPr/>
          <a:lstStyle/>
          <a:p>
            <a:fld id="{5B06BE0E-B63F-4EE8-93BE-0A9F437D72E2}" type="slidenum">
              <a:rPr lang="en-US" smtClean="0"/>
              <a:t>13</a:t>
            </a:fld>
            <a:endParaRPr lang="en-US"/>
          </a:p>
        </p:txBody>
      </p:sp>
    </p:spTree>
    <p:extLst>
      <p:ext uri="{BB962C8B-B14F-4D97-AF65-F5344CB8AC3E}">
        <p14:creationId xmlns:p14="http://schemas.microsoft.com/office/powerpoint/2010/main" val="1794037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same fluid-fluid model results for the phase of the reflection and transmission coefficients. Note that below the critical angle the coefficients are real so the phase angles are zero.</a:t>
            </a:r>
          </a:p>
        </p:txBody>
      </p:sp>
      <p:sp>
        <p:nvSpPr>
          <p:cNvPr id="4" name="Slide Number Placeholder 3"/>
          <p:cNvSpPr>
            <a:spLocks noGrp="1"/>
          </p:cNvSpPr>
          <p:nvPr>
            <p:ph type="sldNum" sz="quarter" idx="5"/>
          </p:nvPr>
        </p:nvSpPr>
        <p:spPr/>
        <p:txBody>
          <a:bodyPr/>
          <a:lstStyle/>
          <a:p>
            <a:fld id="{5B06BE0E-B63F-4EE8-93BE-0A9F437D72E2}" type="slidenum">
              <a:rPr lang="en-US" smtClean="0"/>
              <a:t>14</a:t>
            </a:fld>
            <a:endParaRPr lang="en-US"/>
          </a:p>
        </p:txBody>
      </p:sp>
    </p:spTree>
    <p:extLst>
      <p:ext uri="{BB962C8B-B14F-4D97-AF65-F5344CB8AC3E}">
        <p14:creationId xmlns:p14="http://schemas.microsoft.com/office/powerpoint/2010/main" val="38946984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use reflection and transmission coefficients based on velocity ratios, then the reflection coefficient stays the same but the transmission coefficient is much smaller.</a:t>
            </a:r>
          </a:p>
        </p:txBody>
      </p:sp>
      <p:sp>
        <p:nvSpPr>
          <p:cNvPr id="4" name="Slide Number Placeholder 3"/>
          <p:cNvSpPr>
            <a:spLocks noGrp="1"/>
          </p:cNvSpPr>
          <p:nvPr>
            <p:ph type="sldNum" sz="quarter" idx="5"/>
          </p:nvPr>
        </p:nvSpPr>
        <p:spPr/>
        <p:txBody>
          <a:bodyPr/>
          <a:lstStyle/>
          <a:p>
            <a:fld id="{5B06BE0E-B63F-4EE8-93BE-0A9F437D72E2}" type="slidenum">
              <a:rPr lang="en-US" smtClean="0"/>
              <a:t>15</a:t>
            </a:fld>
            <a:endParaRPr lang="en-US"/>
          </a:p>
        </p:txBody>
      </p:sp>
    </p:spTree>
    <p:extLst>
      <p:ext uri="{BB962C8B-B14F-4D97-AF65-F5344CB8AC3E}">
        <p14:creationId xmlns:p14="http://schemas.microsoft.com/office/powerpoint/2010/main" val="40161402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phases for the velocity ratios are the same as for the pressure ratios.</a:t>
            </a:r>
          </a:p>
        </p:txBody>
      </p:sp>
      <p:sp>
        <p:nvSpPr>
          <p:cNvPr id="4" name="Slide Number Placeholder 3"/>
          <p:cNvSpPr>
            <a:spLocks noGrp="1"/>
          </p:cNvSpPr>
          <p:nvPr>
            <p:ph type="sldNum" sz="quarter" idx="5"/>
          </p:nvPr>
        </p:nvSpPr>
        <p:spPr/>
        <p:txBody>
          <a:bodyPr/>
          <a:lstStyle/>
          <a:p>
            <a:fld id="{5B06BE0E-B63F-4EE8-93BE-0A9F437D72E2}" type="slidenum">
              <a:rPr lang="en-US" smtClean="0"/>
              <a:t>16</a:t>
            </a:fld>
            <a:endParaRPr lang="en-US"/>
          </a:p>
        </p:txBody>
      </p:sp>
    </p:spTree>
    <p:extLst>
      <p:ext uri="{BB962C8B-B14F-4D97-AF65-F5344CB8AC3E}">
        <p14:creationId xmlns:p14="http://schemas.microsoft.com/office/powerpoint/2010/main" val="16933572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transmission coefficient for P-waves using the full solid model for a water-steel interface but where we set the shear wave speed of the solid to be zero. In this case, we do recover the fluid-fluid result</a:t>
            </a:r>
          </a:p>
        </p:txBody>
      </p:sp>
      <p:sp>
        <p:nvSpPr>
          <p:cNvPr id="4" name="Slide Number Placeholder 3"/>
          <p:cNvSpPr>
            <a:spLocks noGrp="1"/>
          </p:cNvSpPr>
          <p:nvPr>
            <p:ph type="sldNum" sz="quarter" idx="5"/>
          </p:nvPr>
        </p:nvSpPr>
        <p:spPr/>
        <p:txBody>
          <a:bodyPr/>
          <a:lstStyle/>
          <a:p>
            <a:fld id="{5B06BE0E-B63F-4EE8-93BE-0A9F437D72E2}" type="slidenum">
              <a:rPr lang="en-US" smtClean="0"/>
              <a:t>17</a:t>
            </a:fld>
            <a:endParaRPr lang="en-US"/>
          </a:p>
        </p:txBody>
      </p:sp>
    </p:spTree>
    <p:extLst>
      <p:ext uri="{BB962C8B-B14F-4D97-AF65-F5344CB8AC3E}">
        <p14:creationId xmlns:p14="http://schemas.microsoft.com/office/powerpoint/2010/main" val="27522110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phase is also the same for the fluid-solid and fluid-fluid models in this water-steel case.</a:t>
            </a:r>
          </a:p>
        </p:txBody>
      </p:sp>
      <p:sp>
        <p:nvSpPr>
          <p:cNvPr id="4" name="Slide Number Placeholder 3"/>
          <p:cNvSpPr>
            <a:spLocks noGrp="1"/>
          </p:cNvSpPr>
          <p:nvPr>
            <p:ph type="sldNum" sz="quarter" idx="5"/>
          </p:nvPr>
        </p:nvSpPr>
        <p:spPr/>
        <p:txBody>
          <a:bodyPr/>
          <a:lstStyle/>
          <a:p>
            <a:fld id="{5B06BE0E-B63F-4EE8-93BE-0A9F437D72E2}" type="slidenum">
              <a:rPr lang="en-US" smtClean="0"/>
              <a:t>18</a:t>
            </a:fld>
            <a:endParaRPr lang="en-US"/>
          </a:p>
        </p:txBody>
      </p:sp>
    </p:spTree>
    <p:extLst>
      <p:ext uri="{BB962C8B-B14F-4D97-AF65-F5344CB8AC3E}">
        <p14:creationId xmlns:p14="http://schemas.microsoft.com/office/powerpoint/2010/main" val="2973034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now are the actual fluid-solid results for both transmitted P-waves and S-waves, showing the magnitude of the transmission coefficients based on velocity ratios. We see that there are two angles where the behavior changes. These are critical angles which we will describe shortly.</a:t>
            </a:r>
          </a:p>
        </p:txBody>
      </p:sp>
      <p:sp>
        <p:nvSpPr>
          <p:cNvPr id="4" name="Slide Number Placeholder 3"/>
          <p:cNvSpPr>
            <a:spLocks noGrp="1"/>
          </p:cNvSpPr>
          <p:nvPr>
            <p:ph type="sldNum" sz="quarter" idx="5"/>
          </p:nvPr>
        </p:nvSpPr>
        <p:spPr/>
        <p:txBody>
          <a:bodyPr/>
          <a:lstStyle/>
          <a:p>
            <a:fld id="{5B06BE0E-B63F-4EE8-93BE-0A9F437D72E2}" type="slidenum">
              <a:rPr lang="en-US" smtClean="0"/>
              <a:t>19</a:t>
            </a:fld>
            <a:endParaRPr lang="en-US"/>
          </a:p>
        </p:txBody>
      </p:sp>
    </p:spTree>
    <p:extLst>
      <p:ext uri="{BB962C8B-B14F-4D97-AF65-F5344CB8AC3E}">
        <p14:creationId xmlns:p14="http://schemas.microsoft.com/office/powerpoint/2010/main" val="3381525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section we will see how plane waves reflect and transmit at planar interfaces between fluids or between fluids and elastic solids. It will be shown that there are a number of important concepts that govern reflection/transmission behavior including </a:t>
            </a:r>
            <a:r>
              <a:rPr lang="en-US" b="1" dirty="0"/>
              <a:t>Snell’s law</a:t>
            </a:r>
            <a:r>
              <a:rPr lang="en-US" dirty="0"/>
              <a:t>, </a:t>
            </a:r>
            <a:r>
              <a:rPr lang="en-US" b="1" dirty="0"/>
              <a:t>critical angles</a:t>
            </a:r>
            <a:r>
              <a:rPr lang="en-US" dirty="0"/>
              <a:t>, and </a:t>
            </a:r>
            <a:r>
              <a:rPr lang="en-US" b="1" dirty="0"/>
              <a:t>Stokes relations</a:t>
            </a:r>
            <a:r>
              <a:rPr lang="en-US" dirty="0"/>
              <a:t>. In some cases we will give detailed derivation of results but in other cases we will simply state important results without proof.</a:t>
            </a:r>
          </a:p>
        </p:txBody>
      </p:sp>
      <p:sp>
        <p:nvSpPr>
          <p:cNvPr id="4" name="Slide Number Placeholder 3"/>
          <p:cNvSpPr>
            <a:spLocks noGrp="1"/>
          </p:cNvSpPr>
          <p:nvPr>
            <p:ph type="sldNum" sz="quarter" idx="5"/>
          </p:nvPr>
        </p:nvSpPr>
        <p:spPr/>
        <p:txBody>
          <a:bodyPr/>
          <a:lstStyle/>
          <a:p>
            <a:fld id="{5B06BE0E-B63F-4EE8-93BE-0A9F437D72E2}" type="slidenum">
              <a:rPr lang="en-US" smtClean="0"/>
              <a:t>2</a:t>
            </a:fld>
            <a:endParaRPr lang="en-US"/>
          </a:p>
        </p:txBody>
      </p:sp>
    </p:spTree>
    <p:extLst>
      <p:ext uri="{BB962C8B-B14F-4D97-AF65-F5344CB8AC3E}">
        <p14:creationId xmlns:p14="http://schemas.microsoft.com/office/powerpoint/2010/main" val="20563282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expanded view of the transmission coefficients below the second critical angle. We see that the P-P coefficient is nearly a constant up to near the first critical angle while P-S coefficient has a linearly increasing behavior.</a:t>
            </a:r>
          </a:p>
        </p:txBody>
      </p:sp>
      <p:sp>
        <p:nvSpPr>
          <p:cNvPr id="4" name="Slide Number Placeholder 3"/>
          <p:cNvSpPr>
            <a:spLocks noGrp="1"/>
          </p:cNvSpPr>
          <p:nvPr>
            <p:ph type="sldNum" sz="quarter" idx="5"/>
          </p:nvPr>
        </p:nvSpPr>
        <p:spPr/>
        <p:txBody>
          <a:bodyPr/>
          <a:lstStyle/>
          <a:p>
            <a:fld id="{5B06BE0E-B63F-4EE8-93BE-0A9F437D72E2}" type="slidenum">
              <a:rPr lang="en-US" smtClean="0"/>
              <a:t>20</a:t>
            </a:fld>
            <a:endParaRPr lang="en-US"/>
          </a:p>
        </p:txBody>
      </p:sp>
    </p:spTree>
    <p:extLst>
      <p:ext uri="{BB962C8B-B14F-4D97-AF65-F5344CB8AC3E}">
        <p14:creationId xmlns:p14="http://schemas.microsoft.com/office/powerpoint/2010/main" val="25710321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phases of the transmitted waves. Below the first critical angle the phase of the P-to-P coefficient is zero but the P-S coefficient has a phase of pi. This occurs because the actual polarization of the transmitted wave is opposite to that of the assumed polarization and recall exp(</a:t>
            </a:r>
            <a:r>
              <a:rPr lang="en-US" dirty="0" err="1"/>
              <a:t>i</a:t>
            </a:r>
            <a:r>
              <a:rPr lang="en-US" dirty="0"/>
              <a:t> </a:t>
            </a:r>
            <a:r>
              <a:rPr lang="el-GR" dirty="0"/>
              <a:t>π</a:t>
            </a:r>
            <a:r>
              <a:rPr lang="en-US" dirty="0"/>
              <a:t>) =-1 so this phase of </a:t>
            </a:r>
            <a:r>
              <a:rPr lang="el-GR" dirty="0"/>
              <a:t>π</a:t>
            </a:r>
            <a:r>
              <a:rPr lang="en-US" dirty="0"/>
              <a:t> just means the amplitude of motion in the wave is in a direction opposite to that we assumed.</a:t>
            </a:r>
          </a:p>
        </p:txBody>
      </p:sp>
      <p:sp>
        <p:nvSpPr>
          <p:cNvPr id="4" name="Slide Number Placeholder 3"/>
          <p:cNvSpPr>
            <a:spLocks noGrp="1"/>
          </p:cNvSpPr>
          <p:nvPr>
            <p:ph type="sldNum" sz="quarter" idx="5"/>
          </p:nvPr>
        </p:nvSpPr>
        <p:spPr/>
        <p:txBody>
          <a:bodyPr/>
          <a:lstStyle/>
          <a:p>
            <a:fld id="{5B06BE0E-B63F-4EE8-93BE-0A9F437D72E2}" type="slidenum">
              <a:rPr lang="en-US" smtClean="0"/>
              <a:t>21</a:t>
            </a:fld>
            <a:endParaRPr lang="en-US"/>
          </a:p>
        </p:txBody>
      </p:sp>
    </p:spTree>
    <p:extLst>
      <p:ext uri="{BB962C8B-B14F-4D97-AF65-F5344CB8AC3E}">
        <p14:creationId xmlns:p14="http://schemas.microsoft.com/office/powerpoint/2010/main" val="21532095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MATLAB functions for the fluid-fluid models we have discussed.</a:t>
            </a:r>
          </a:p>
        </p:txBody>
      </p:sp>
      <p:sp>
        <p:nvSpPr>
          <p:cNvPr id="4" name="Slide Number Placeholder 3"/>
          <p:cNvSpPr>
            <a:spLocks noGrp="1"/>
          </p:cNvSpPr>
          <p:nvPr>
            <p:ph type="sldNum" sz="quarter" idx="5"/>
          </p:nvPr>
        </p:nvSpPr>
        <p:spPr/>
        <p:txBody>
          <a:bodyPr/>
          <a:lstStyle/>
          <a:p>
            <a:fld id="{5B06BE0E-B63F-4EE8-93BE-0A9F437D72E2}" type="slidenum">
              <a:rPr lang="en-US" smtClean="0"/>
              <a:t>22</a:t>
            </a:fld>
            <a:endParaRPr lang="en-US"/>
          </a:p>
        </p:txBody>
      </p:sp>
    </p:spTree>
    <p:extLst>
      <p:ext uri="{BB962C8B-B14F-4D97-AF65-F5344CB8AC3E}">
        <p14:creationId xmlns:p14="http://schemas.microsoft.com/office/powerpoint/2010/main" val="14286595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MATLAB function for the fluid-solid model transmission coefficients.</a:t>
            </a:r>
          </a:p>
        </p:txBody>
      </p:sp>
      <p:sp>
        <p:nvSpPr>
          <p:cNvPr id="4" name="Slide Number Placeholder 3"/>
          <p:cNvSpPr>
            <a:spLocks noGrp="1"/>
          </p:cNvSpPr>
          <p:nvPr>
            <p:ph type="sldNum" sz="quarter" idx="5"/>
          </p:nvPr>
        </p:nvSpPr>
        <p:spPr/>
        <p:txBody>
          <a:bodyPr/>
          <a:lstStyle/>
          <a:p>
            <a:fld id="{5B06BE0E-B63F-4EE8-93BE-0A9F437D72E2}" type="slidenum">
              <a:rPr lang="en-US" smtClean="0"/>
              <a:t>23</a:t>
            </a:fld>
            <a:endParaRPr lang="en-US"/>
          </a:p>
        </p:txBody>
      </p:sp>
    </p:spTree>
    <p:extLst>
      <p:ext uri="{BB962C8B-B14F-4D97-AF65-F5344CB8AC3E}">
        <p14:creationId xmlns:p14="http://schemas.microsoft.com/office/powerpoint/2010/main" val="4106392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the problem of the reflection of a plane pressure wave (traveling at an angle as shown) from a plane interface between two different fluids. This case is normally not encountered in practice but it will be a simple case that captures much of the physics involved in more practical cases. An incident harmonic wave will generate reflected and transmitted plane waves whose solutions we can write as indicated above., where we will drop the common exp(-</a:t>
            </a:r>
            <a:r>
              <a:rPr lang="en-US" dirty="0" err="1"/>
              <a:t>i</a:t>
            </a:r>
            <a:r>
              <a:rPr lang="el-GR" dirty="0">
                <a:latin typeface="Calibri" panose="020F0502020204030204" pitchFamily="34" charset="0"/>
                <a:cs typeface="Calibri" panose="020F0502020204030204" pitchFamily="34" charset="0"/>
              </a:rPr>
              <a:t>ω</a:t>
            </a:r>
            <a:r>
              <a:rPr lang="en-US" dirty="0"/>
              <a:t>t) terms.</a:t>
            </a:r>
          </a:p>
        </p:txBody>
      </p:sp>
      <p:sp>
        <p:nvSpPr>
          <p:cNvPr id="4" name="Slide Number Placeholder 3"/>
          <p:cNvSpPr>
            <a:spLocks noGrp="1"/>
          </p:cNvSpPr>
          <p:nvPr>
            <p:ph type="sldNum" sz="quarter" idx="5"/>
          </p:nvPr>
        </p:nvSpPr>
        <p:spPr/>
        <p:txBody>
          <a:bodyPr/>
          <a:lstStyle/>
          <a:p>
            <a:fld id="{5B06BE0E-B63F-4EE8-93BE-0A9F437D72E2}" type="slidenum">
              <a:rPr lang="en-US" smtClean="0"/>
              <a:t>3</a:t>
            </a:fld>
            <a:endParaRPr lang="en-US"/>
          </a:p>
        </p:txBody>
      </p:sp>
    </p:spTree>
    <p:extLst>
      <p:ext uri="{BB962C8B-B14F-4D97-AF65-F5344CB8AC3E}">
        <p14:creationId xmlns:p14="http://schemas.microsoft.com/office/powerpoint/2010/main" val="1442182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first medium the incident and reflected waves are present while in the second medium we only have a transmitted waves. From Newton’s law we can relate the derivative of the pressure in the y-direction to the velocity component in that direction, so taking the derivatives of the pressure expressions in the two media we can obtain the y-velocity expressions for those media.</a:t>
            </a:r>
          </a:p>
        </p:txBody>
      </p:sp>
      <p:sp>
        <p:nvSpPr>
          <p:cNvPr id="4" name="Slide Number Placeholder 3"/>
          <p:cNvSpPr>
            <a:spLocks noGrp="1"/>
          </p:cNvSpPr>
          <p:nvPr>
            <p:ph type="sldNum" sz="quarter" idx="5"/>
          </p:nvPr>
        </p:nvSpPr>
        <p:spPr/>
        <p:txBody>
          <a:bodyPr/>
          <a:lstStyle/>
          <a:p>
            <a:fld id="{5B06BE0E-B63F-4EE8-93BE-0A9F437D72E2}" type="slidenum">
              <a:rPr lang="en-US" smtClean="0"/>
              <a:t>4</a:t>
            </a:fld>
            <a:endParaRPr lang="en-US"/>
          </a:p>
        </p:txBody>
      </p:sp>
    </p:spTree>
    <p:extLst>
      <p:ext uri="{BB962C8B-B14F-4D97-AF65-F5344CB8AC3E}">
        <p14:creationId xmlns:p14="http://schemas.microsoft.com/office/powerpoint/2010/main" val="2746120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interface ( y  = 0) the pressure and the y-component of the velocity must be continuous (but the x-component of the velocity need not be continuous because we are modeling the fluids as ideal (i.e. non-viscous) fluids). Placing our pressure and velocity expressions into these boundary conditions we obtain the two equations shown. Since we must have these equations satisfied for all x we must have their phase terms all match which leads to two results: </a:t>
            </a:r>
            <a:r>
              <a:rPr lang="en-US" b="1" dirty="0"/>
              <a:t>the angle of incidence must be equal to the angle of reflection</a:t>
            </a:r>
            <a:r>
              <a:rPr lang="en-US" dirty="0"/>
              <a:t>, and the incident and transmitted wave angles must satisfy </a:t>
            </a:r>
            <a:r>
              <a:rPr lang="en-US" b="1" dirty="0"/>
              <a:t>Snell’s law</a:t>
            </a:r>
            <a:r>
              <a:rPr lang="en-US" dirty="0"/>
              <a:t>. </a:t>
            </a:r>
          </a:p>
        </p:txBody>
      </p:sp>
      <p:sp>
        <p:nvSpPr>
          <p:cNvPr id="4" name="Slide Number Placeholder 3"/>
          <p:cNvSpPr>
            <a:spLocks noGrp="1"/>
          </p:cNvSpPr>
          <p:nvPr>
            <p:ph type="sldNum" sz="quarter" idx="5"/>
          </p:nvPr>
        </p:nvSpPr>
        <p:spPr/>
        <p:txBody>
          <a:bodyPr/>
          <a:lstStyle/>
          <a:p>
            <a:fld id="{5B06BE0E-B63F-4EE8-93BE-0A9F437D72E2}" type="slidenum">
              <a:rPr lang="en-US" smtClean="0"/>
              <a:t>5</a:t>
            </a:fld>
            <a:endParaRPr lang="en-US"/>
          </a:p>
        </p:txBody>
      </p:sp>
    </p:spTree>
    <p:extLst>
      <p:ext uri="{BB962C8B-B14F-4D97-AF65-F5344CB8AC3E}">
        <p14:creationId xmlns:p14="http://schemas.microsoft.com/office/powerpoint/2010/main" val="2837655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Eliminating the common phase terms gives us two equations for the reflected and transmitted wave amplitudes which we can solve to determine the transmission and reflection transmission components (based on pressure amplitude ratios). Using the plane wave relationship between pressure and velocity amplitudes we can alternately express those transmission and reflection coefficients in terms of velocity ratios. </a:t>
            </a:r>
          </a:p>
        </p:txBody>
      </p:sp>
      <p:sp>
        <p:nvSpPr>
          <p:cNvPr id="4" name="Slide Number Placeholder 3"/>
          <p:cNvSpPr>
            <a:spLocks noGrp="1"/>
          </p:cNvSpPr>
          <p:nvPr>
            <p:ph type="sldNum" sz="quarter" idx="5"/>
          </p:nvPr>
        </p:nvSpPr>
        <p:spPr/>
        <p:txBody>
          <a:bodyPr/>
          <a:lstStyle/>
          <a:p>
            <a:fld id="{5B06BE0E-B63F-4EE8-93BE-0A9F437D72E2}" type="slidenum">
              <a:rPr lang="en-US" smtClean="0"/>
              <a:t>6</a:t>
            </a:fld>
            <a:endParaRPr lang="en-US"/>
          </a:p>
        </p:txBody>
      </p:sp>
    </p:spTree>
    <p:extLst>
      <p:ext uri="{BB962C8B-B14F-4D97-AF65-F5344CB8AC3E}">
        <p14:creationId xmlns:p14="http://schemas.microsoft.com/office/powerpoint/2010/main" val="3105889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special case where the incident plane wave strikes the plane interface at normal incidence the velocity based transmission and reflection coefficients are of a much simpler form. We see that these coefficients are controlled by the plane wave specific acoustic impedances.</a:t>
            </a:r>
          </a:p>
          <a:p>
            <a:endParaRPr lang="en-US" dirty="0"/>
          </a:p>
          <a:p>
            <a:r>
              <a:rPr lang="en-US" dirty="0"/>
              <a:t>If the second medium is a void (a free surface), then the reflection coefficient is just -1, showing the incident wave is totally reflected with a change in sign. However, the velocity polarization of the reflected wave was taken in this case to be in the –y direction so that the y-velocity at the free surface is actually double that of the incident wave. In contrast, the total pressure due to the incident and reflected wave amplitudes is zero, as it should be since we have a free surface.</a:t>
            </a:r>
          </a:p>
          <a:p>
            <a:endParaRPr lang="en-US" dirty="0"/>
          </a:p>
          <a:p>
            <a:r>
              <a:rPr lang="en-US" dirty="0"/>
              <a:t>If the second medium is taken to be an infinitely rigid medium, then the reflection coefficient is +1 and so the total y-velocity at the rigid interface is just zero. The pressures of the incident and reflected waves, however, add so that the total pressure at the interface is just double that of the incident wave.</a:t>
            </a:r>
          </a:p>
        </p:txBody>
      </p:sp>
      <p:sp>
        <p:nvSpPr>
          <p:cNvPr id="4" name="Slide Number Placeholder 3"/>
          <p:cNvSpPr>
            <a:spLocks noGrp="1"/>
          </p:cNvSpPr>
          <p:nvPr>
            <p:ph type="sldNum" sz="quarter" idx="5"/>
          </p:nvPr>
        </p:nvSpPr>
        <p:spPr/>
        <p:txBody>
          <a:bodyPr/>
          <a:lstStyle/>
          <a:p>
            <a:fld id="{5B06BE0E-B63F-4EE8-93BE-0A9F437D72E2}" type="slidenum">
              <a:rPr lang="en-US" smtClean="0"/>
              <a:t>7</a:t>
            </a:fld>
            <a:endParaRPr lang="en-US"/>
          </a:p>
        </p:txBody>
      </p:sp>
    </p:spTree>
    <p:extLst>
      <p:ext uri="{BB962C8B-B14F-4D97-AF65-F5344CB8AC3E}">
        <p14:creationId xmlns:p14="http://schemas.microsoft.com/office/powerpoint/2010/main" val="1583478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wave speed of the second medium is higher than the wave speed in the first medium (containing the incident wave) then we will see that there is </a:t>
            </a:r>
            <a:r>
              <a:rPr lang="en-US" b="1" dirty="0"/>
              <a:t>critical angle, </a:t>
            </a:r>
            <a:r>
              <a:rPr lang="en-US" dirty="0"/>
              <a:t>sin</a:t>
            </a:r>
            <a:r>
              <a:rPr lang="en-US" baseline="30000" dirty="0"/>
              <a:t>-1</a:t>
            </a:r>
            <a:r>
              <a:rPr lang="en-US" dirty="0"/>
              <a:t>(c</a:t>
            </a:r>
            <a:r>
              <a:rPr lang="en-US" baseline="-25000" dirty="0"/>
              <a:t>1</a:t>
            </a:r>
            <a:r>
              <a:rPr lang="en-US" dirty="0"/>
              <a:t>/c</a:t>
            </a:r>
            <a:r>
              <a:rPr lang="en-US" baseline="-25000" dirty="0"/>
              <a:t>2</a:t>
            </a:r>
            <a:r>
              <a:rPr lang="en-US" dirty="0"/>
              <a:t>) , which controls the behavior of the transmitted wave. For incident angles less than the critical angle the expression for the cosine of the transmitted angle (which involves a square root) is real so that we just see an ordinary plane wave expression for the transmitted wave. However, if the incident angle exceeds the critical angle then the cosine of the transmitted wave becomes imaginary. Depending on whether the frequency is positive or negative, we must change the sign on this cosine term so that the pressure never grows exponentially large in the y-coordinate, which would give an unphysical behavior. Thus, in this case we get a wave traveling parallel to the interface with an exponentially decreasing amplitude away from the boundary. This is called an </a:t>
            </a:r>
            <a:r>
              <a:rPr lang="en-US" b="1" dirty="0"/>
              <a:t>inhomogeneous wave</a:t>
            </a:r>
            <a:r>
              <a:rPr lang="en-US" dirty="0"/>
              <a:t>. </a:t>
            </a:r>
          </a:p>
          <a:p>
            <a:endParaRPr lang="en-US" dirty="0"/>
          </a:p>
          <a:p>
            <a:r>
              <a:rPr lang="en-US" dirty="0"/>
              <a:t>For there to be a critical angle the second medium must be the faster medium since there is no critical angle where sin</a:t>
            </a:r>
            <a:r>
              <a:rPr lang="en-US" baseline="30000" dirty="0"/>
              <a:t>-1</a:t>
            </a:r>
            <a:r>
              <a:rPr lang="en-US" dirty="0"/>
              <a:t>(c</a:t>
            </a:r>
            <a:r>
              <a:rPr lang="en-US" baseline="-25000" dirty="0"/>
              <a:t>1</a:t>
            </a:r>
            <a:r>
              <a:rPr lang="en-US" dirty="0"/>
              <a:t>/c</a:t>
            </a:r>
            <a:r>
              <a:rPr lang="en-US" baseline="-25000" dirty="0"/>
              <a:t>2</a:t>
            </a:r>
            <a:r>
              <a:rPr lang="en-US" dirty="0"/>
              <a:t>) is real if the second medium is slower than the first.</a:t>
            </a:r>
          </a:p>
        </p:txBody>
      </p:sp>
      <p:sp>
        <p:nvSpPr>
          <p:cNvPr id="4" name="Slide Number Placeholder 3"/>
          <p:cNvSpPr>
            <a:spLocks noGrp="1"/>
          </p:cNvSpPr>
          <p:nvPr>
            <p:ph type="sldNum" sz="quarter" idx="5"/>
          </p:nvPr>
        </p:nvSpPr>
        <p:spPr/>
        <p:txBody>
          <a:bodyPr/>
          <a:lstStyle/>
          <a:p>
            <a:fld id="{5B06BE0E-B63F-4EE8-93BE-0A9F437D72E2}" type="slidenum">
              <a:rPr lang="en-US" smtClean="0"/>
              <a:t>8</a:t>
            </a:fld>
            <a:endParaRPr lang="en-US"/>
          </a:p>
        </p:txBody>
      </p:sp>
    </p:spTree>
    <p:extLst>
      <p:ext uri="{BB962C8B-B14F-4D97-AF65-F5344CB8AC3E}">
        <p14:creationId xmlns:p14="http://schemas.microsoft.com/office/powerpoint/2010/main" val="222817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some cases we want to know the energy being carried in a harmonic wave. We can represent such energy through an</a:t>
            </a:r>
            <a:r>
              <a:rPr lang="en-US" b="1" dirty="0"/>
              <a:t> intensity</a:t>
            </a:r>
            <a:r>
              <a:rPr lang="en-US" dirty="0"/>
              <a:t>, I, which defines a time average power flux in the wave. Shown are expressions for the intensities of a plane wave travelling in a fluid or a solid in terms of the underlying amplitudes of pressure, velocity, or stress.</a:t>
            </a:r>
          </a:p>
        </p:txBody>
      </p:sp>
      <p:sp>
        <p:nvSpPr>
          <p:cNvPr id="4" name="Slide Number Placeholder 3"/>
          <p:cNvSpPr>
            <a:spLocks noGrp="1"/>
          </p:cNvSpPr>
          <p:nvPr>
            <p:ph type="sldNum" sz="quarter" idx="5"/>
          </p:nvPr>
        </p:nvSpPr>
        <p:spPr/>
        <p:txBody>
          <a:bodyPr/>
          <a:lstStyle/>
          <a:p>
            <a:fld id="{5B06BE0E-B63F-4EE8-93BE-0A9F437D72E2}" type="slidenum">
              <a:rPr lang="en-US" smtClean="0"/>
              <a:t>9</a:t>
            </a:fld>
            <a:endParaRPr lang="en-US"/>
          </a:p>
        </p:txBody>
      </p:sp>
    </p:spTree>
    <p:extLst>
      <p:ext uri="{BB962C8B-B14F-4D97-AF65-F5344CB8AC3E}">
        <p14:creationId xmlns:p14="http://schemas.microsoft.com/office/powerpoint/2010/main" val="3586006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7D8CF-43EC-4BFC-80A4-E298FF3EBE34}"/>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2DBFA6D-E282-4A87-B50E-D89A58F390BA}"/>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9BB27C7-A0E5-4A88-96AC-B4FE72B0E33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689049E-04B0-4545-A32C-B4975D850FE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CBFDE95-13D7-46E0-9ED9-9E6B119A02EB}"/>
              </a:ext>
            </a:extLst>
          </p:cNvPr>
          <p:cNvSpPr>
            <a:spLocks noGrp="1"/>
          </p:cNvSpPr>
          <p:nvPr>
            <p:ph type="sldNum" sz="quarter" idx="12"/>
          </p:nvPr>
        </p:nvSpPr>
        <p:spPr/>
        <p:txBody>
          <a:bodyPr/>
          <a:lstStyle>
            <a:lvl1pPr>
              <a:defRPr/>
            </a:lvl1pPr>
          </a:lstStyle>
          <a:p>
            <a:fld id="{7A6CCE6E-C63D-408C-911C-F8DC60DDED14}" type="slidenum">
              <a:rPr lang="en-US" altLang="en-US"/>
              <a:pPr/>
              <a:t>‹#›</a:t>
            </a:fld>
            <a:endParaRPr lang="en-US" altLang="en-US"/>
          </a:p>
        </p:txBody>
      </p:sp>
    </p:spTree>
    <p:extLst>
      <p:ext uri="{BB962C8B-B14F-4D97-AF65-F5344CB8AC3E}">
        <p14:creationId xmlns:p14="http://schemas.microsoft.com/office/powerpoint/2010/main" val="1109877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E1EF1A-E6C5-492C-BB5E-04B7D1739F7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E23F27B-FF60-4B19-A8AD-26A63B5D168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B42A46-894C-4FD8-B62D-92A9A1618C0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D34EEAE-8DBF-4517-890E-951E5C8FD7BC}"/>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1AE9978A-4E0D-42A2-9DE8-28EC246AF008}"/>
              </a:ext>
            </a:extLst>
          </p:cNvPr>
          <p:cNvSpPr>
            <a:spLocks noGrp="1"/>
          </p:cNvSpPr>
          <p:nvPr>
            <p:ph type="sldNum" sz="quarter" idx="12"/>
          </p:nvPr>
        </p:nvSpPr>
        <p:spPr/>
        <p:txBody>
          <a:bodyPr/>
          <a:lstStyle>
            <a:lvl1pPr>
              <a:defRPr/>
            </a:lvl1pPr>
          </a:lstStyle>
          <a:p>
            <a:fld id="{E5DA3540-424D-43F3-82C3-AC3A18A99C65}" type="slidenum">
              <a:rPr lang="en-US" altLang="en-US"/>
              <a:pPr/>
              <a:t>‹#›</a:t>
            </a:fld>
            <a:endParaRPr lang="en-US" altLang="en-US"/>
          </a:p>
        </p:txBody>
      </p:sp>
    </p:spTree>
    <p:extLst>
      <p:ext uri="{BB962C8B-B14F-4D97-AF65-F5344CB8AC3E}">
        <p14:creationId xmlns:p14="http://schemas.microsoft.com/office/powerpoint/2010/main" val="1642110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683378-47B2-403A-AB16-DCBB1A5CA4B9}"/>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EBE241-2FAF-4D7B-8120-912ADF0B4E6B}"/>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E684D1-12CD-44F1-BC2E-FE936C5ABEB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BEFE696-9BB9-4FBC-BE36-8401BA3B45EF}"/>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66A0EC2-5E25-466E-A813-D5799E896E17}"/>
              </a:ext>
            </a:extLst>
          </p:cNvPr>
          <p:cNvSpPr>
            <a:spLocks noGrp="1"/>
          </p:cNvSpPr>
          <p:nvPr>
            <p:ph type="sldNum" sz="quarter" idx="12"/>
          </p:nvPr>
        </p:nvSpPr>
        <p:spPr/>
        <p:txBody>
          <a:bodyPr/>
          <a:lstStyle>
            <a:lvl1pPr>
              <a:defRPr/>
            </a:lvl1pPr>
          </a:lstStyle>
          <a:p>
            <a:fld id="{DFD0E091-D627-4445-881A-C71BE47CCEB6}" type="slidenum">
              <a:rPr lang="en-US" altLang="en-US"/>
              <a:pPr/>
              <a:t>‹#›</a:t>
            </a:fld>
            <a:endParaRPr lang="en-US" altLang="en-US"/>
          </a:p>
        </p:txBody>
      </p:sp>
    </p:spTree>
    <p:extLst>
      <p:ext uri="{BB962C8B-B14F-4D97-AF65-F5344CB8AC3E}">
        <p14:creationId xmlns:p14="http://schemas.microsoft.com/office/powerpoint/2010/main" val="3245579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75759-78B2-49D3-A6EF-8E5E7C04AD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21B233-CBE4-4097-9F14-F358904521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AD144A-595C-4CC8-8B08-56BD4467CCE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0480771-8ADC-470C-BF98-792FA645416F}"/>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9A2F27A5-8AE6-47D6-B3BD-D994AEE7593E}"/>
              </a:ext>
            </a:extLst>
          </p:cNvPr>
          <p:cNvSpPr>
            <a:spLocks noGrp="1"/>
          </p:cNvSpPr>
          <p:nvPr>
            <p:ph type="sldNum" sz="quarter" idx="12"/>
          </p:nvPr>
        </p:nvSpPr>
        <p:spPr/>
        <p:txBody>
          <a:bodyPr/>
          <a:lstStyle>
            <a:lvl1pPr>
              <a:defRPr/>
            </a:lvl1pPr>
          </a:lstStyle>
          <a:p>
            <a:fld id="{5541CFBD-A5D4-45A3-BC45-7FBE7FCAD459}" type="slidenum">
              <a:rPr lang="en-US" altLang="en-US"/>
              <a:pPr/>
              <a:t>‹#›</a:t>
            </a:fld>
            <a:endParaRPr lang="en-US" altLang="en-US"/>
          </a:p>
        </p:txBody>
      </p:sp>
    </p:spTree>
    <p:extLst>
      <p:ext uri="{BB962C8B-B14F-4D97-AF65-F5344CB8AC3E}">
        <p14:creationId xmlns:p14="http://schemas.microsoft.com/office/powerpoint/2010/main" val="3369156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4A7E5-0C72-46C8-8F59-EA99FF438626}"/>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DEAC976-372E-48DB-B5CF-219456EA31CC}"/>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5C51865D-0F2E-404A-9ECB-3EC5C6BBAF53}"/>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B02B3D8-FBA8-4C60-A965-A3629D17443E}"/>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971E6B9-D2A4-4B4F-8AFC-E3716BEF9A13}"/>
              </a:ext>
            </a:extLst>
          </p:cNvPr>
          <p:cNvSpPr>
            <a:spLocks noGrp="1"/>
          </p:cNvSpPr>
          <p:nvPr>
            <p:ph type="sldNum" sz="quarter" idx="12"/>
          </p:nvPr>
        </p:nvSpPr>
        <p:spPr/>
        <p:txBody>
          <a:bodyPr/>
          <a:lstStyle>
            <a:lvl1pPr>
              <a:defRPr/>
            </a:lvl1pPr>
          </a:lstStyle>
          <a:p>
            <a:fld id="{A6F4CCBE-7F1E-4ED2-B3A1-114DE032A82E}" type="slidenum">
              <a:rPr lang="en-US" altLang="en-US"/>
              <a:pPr/>
              <a:t>‹#›</a:t>
            </a:fld>
            <a:endParaRPr lang="en-US" altLang="en-US"/>
          </a:p>
        </p:txBody>
      </p:sp>
    </p:spTree>
    <p:extLst>
      <p:ext uri="{BB962C8B-B14F-4D97-AF65-F5344CB8AC3E}">
        <p14:creationId xmlns:p14="http://schemas.microsoft.com/office/powerpoint/2010/main" val="529174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C89AB-11BC-444C-BCC0-D9B9DDFFEB9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97A2BD-8DE8-4F0F-9D9F-907A8A251B9F}"/>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25886DB-56D1-4FFB-A1FE-1F322A1354A2}"/>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33210DA-CEA9-44B8-8281-4C862548AD73}"/>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D4C5298-C29E-4C30-B7AC-41669AC331DC}"/>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C30257F-8659-489E-BAB7-F328BFDEC7CC}"/>
              </a:ext>
            </a:extLst>
          </p:cNvPr>
          <p:cNvSpPr>
            <a:spLocks noGrp="1"/>
          </p:cNvSpPr>
          <p:nvPr>
            <p:ph type="sldNum" sz="quarter" idx="12"/>
          </p:nvPr>
        </p:nvSpPr>
        <p:spPr/>
        <p:txBody>
          <a:bodyPr/>
          <a:lstStyle>
            <a:lvl1pPr>
              <a:defRPr/>
            </a:lvl1pPr>
          </a:lstStyle>
          <a:p>
            <a:fld id="{B09160A8-0043-4C70-BAAB-407A4484D49D}" type="slidenum">
              <a:rPr lang="en-US" altLang="en-US"/>
              <a:pPr/>
              <a:t>‹#›</a:t>
            </a:fld>
            <a:endParaRPr lang="en-US" altLang="en-US"/>
          </a:p>
        </p:txBody>
      </p:sp>
    </p:spTree>
    <p:extLst>
      <p:ext uri="{BB962C8B-B14F-4D97-AF65-F5344CB8AC3E}">
        <p14:creationId xmlns:p14="http://schemas.microsoft.com/office/powerpoint/2010/main" val="1637831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FE4AB-425A-4CDE-903A-4147D36EB195}"/>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8A669D6-A49F-435C-A9DE-7D26861760E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7F52016-1B21-4F57-8F4B-C35A1DD48CDD}"/>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EF36D0E-FE4C-4896-AB56-532AB895FEF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488E971-B6C5-4D29-8BE8-BFD6CF916487}"/>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54728A5-5C65-479A-9C0D-A916BAC9ED7B}"/>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2CC5DD93-07AD-48E9-BD84-99BCA152CFD0}"/>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96881F51-D60F-4A03-91FB-DFE92CA90C4B}"/>
              </a:ext>
            </a:extLst>
          </p:cNvPr>
          <p:cNvSpPr>
            <a:spLocks noGrp="1"/>
          </p:cNvSpPr>
          <p:nvPr>
            <p:ph type="sldNum" sz="quarter" idx="12"/>
          </p:nvPr>
        </p:nvSpPr>
        <p:spPr/>
        <p:txBody>
          <a:bodyPr/>
          <a:lstStyle>
            <a:lvl1pPr>
              <a:defRPr/>
            </a:lvl1pPr>
          </a:lstStyle>
          <a:p>
            <a:fld id="{EE4788F3-1B95-4609-9E5D-225B4EC1DC3D}" type="slidenum">
              <a:rPr lang="en-US" altLang="en-US"/>
              <a:pPr/>
              <a:t>‹#›</a:t>
            </a:fld>
            <a:endParaRPr lang="en-US" altLang="en-US"/>
          </a:p>
        </p:txBody>
      </p:sp>
    </p:spTree>
    <p:extLst>
      <p:ext uri="{BB962C8B-B14F-4D97-AF65-F5344CB8AC3E}">
        <p14:creationId xmlns:p14="http://schemas.microsoft.com/office/powerpoint/2010/main" val="3685809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0EBBD-2240-4993-86B7-FB2251A7D57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A1628E7-14DA-489A-B551-7686BB171C83}"/>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B0806D4B-B5E9-4FBA-AA08-E8A23F0022FA}"/>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D7F58253-C35D-46F2-BB69-ABA9A6CB06EB}"/>
              </a:ext>
            </a:extLst>
          </p:cNvPr>
          <p:cNvSpPr>
            <a:spLocks noGrp="1"/>
          </p:cNvSpPr>
          <p:nvPr>
            <p:ph type="sldNum" sz="quarter" idx="12"/>
          </p:nvPr>
        </p:nvSpPr>
        <p:spPr/>
        <p:txBody>
          <a:bodyPr/>
          <a:lstStyle>
            <a:lvl1pPr>
              <a:defRPr/>
            </a:lvl1pPr>
          </a:lstStyle>
          <a:p>
            <a:fld id="{872A81C6-6357-441B-BFB6-57C027E1D7BF}" type="slidenum">
              <a:rPr lang="en-US" altLang="en-US"/>
              <a:pPr/>
              <a:t>‹#›</a:t>
            </a:fld>
            <a:endParaRPr lang="en-US" altLang="en-US"/>
          </a:p>
        </p:txBody>
      </p:sp>
    </p:spTree>
    <p:extLst>
      <p:ext uri="{BB962C8B-B14F-4D97-AF65-F5344CB8AC3E}">
        <p14:creationId xmlns:p14="http://schemas.microsoft.com/office/powerpoint/2010/main" val="4227865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27D265-C8BA-44D6-B805-F169F6C9BC87}"/>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19E36993-6910-4CA8-96BB-2CB888CA1255}"/>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94083F82-3297-45A9-B64D-9A8D9897E228}"/>
              </a:ext>
            </a:extLst>
          </p:cNvPr>
          <p:cNvSpPr>
            <a:spLocks noGrp="1"/>
          </p:cNvSpPr>
          <p:nvPr>
            <p:ph type="sldNum" sz="quarter" idx="12"/>
          </p:nvPr>
        </p:nvSpPr>
        <p:spPr/>
        <p:txBody>
          <a:bodyPr/>
          <a:lstStyle>
            <a:lvl1pPr>
              <a:defRPr/>
            </a:lvl1pPr>
          </a:lstStyle>
          <a:p>
            <a:fld id="{92273BFC-2101-49E6-951D-B8FFAC774E96}" type="slidenum">
              <a:rPr lang="en-US" altLang="en-US"/>
              <a:pPr/>
              <a:t>‹#›</a:t>
            </a:fld>
            <a:endParaRPr lang="en-US" altLang="en-US"/>
          </a:p>
        </p:txBody>
      </p:sp>
    </p:spTree>
    <p:extLst>
      <p:ext uri="{BB962C8B-B14F-4D97-AF65-F5344CB8AC3E}">
        <p14:creationId xmlns:p14="http://schemas.microsoft.com/office/powerpoint/2010/main" val="3823881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49745-8A08-447B-89FB-42D893687678}"/>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CFF5FA3-4966-4262-A1F0-491EBAA683FA}"/>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3F51B6A-B50A-41CC-9D68-2A82228B1B0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821B2C-4C4C-4177-BEBC-40A4C92444C6}"/>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F2AEB20-8F89-4C25-B870-EE2B8CAF6D6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6B67B2BE-AB95-4729-B872-5CD80712CBEA}"/>
              </a:ext>
            </a:extLst>
          </p:cNvPr>
          <p:cNvSpPr>
            <a:spLocks noGrp="1"/>
          </p:cNvSpPr>
          <p:nvPr>
            <p:ph type="sldNum" sz="quarter" idx="12"/>
          </p:nvPr>
        </p:nvSpPr>
        <p:spPr/>
        <p:txBody>
          <a:bodyPr/>
          <a:lstStyle>
            <a:lvl1pPr>
              <a:defRPr/>
            </a:lvl1pPr>
          </a:lstStyle>
          <a:p>
            <a:fld id="{5E0D716C-E8CE-41FD-8820-6C556880351F}" type="slidenum">
              <a:rPr lang="en-US" altLang="en-US"/>
              <a:pPr/>
              <a:t>‹#›</a:t>
            </a:fld>
            <a:endParaRPr lang="en-US" altLang="en-US"/>
          </a:p>
        </p:txBody>
      </p:sp>
    </p:spTree>
    <p:extLst>
      <p:ext uri="{BB962C8B-B14F-4D97-AF65-F5344CB8AC3E}">
        <p14:creationId xmlns:p14="http://schemas.microsoft.com/office/powerpoint/2010/main" val="4151147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016D5-8675-44C8-9077-C1714C8D495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EF08504-D8F8-4ACD-934F-29DB9C45CA4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A1D6B1B-5914-4FFD-B0B3-3174000EFCA5}"/>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A2F5E6-05A1-4301-AD89-9CFF9EAAE112}"/>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E3A7B8D5-EBAE-4A07-923E-89DFD9B8B56D}"/>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FFF22C37-038B-4464-B59E-309266AA062A}"/>
              </a:ext>
            </a:extLst>
          </p:cNvPr>
          <p:cNvSpPr>
            <a:spLocks noGrp="1"/>
          </p:cNvSpPr>
          <p:nvPr>
            <p:ph type="sldNum" sz="quarter" idx="12"/>
          </p:nvPr>
        </p:nvSpPr>
        <p:spPr/>
        <p:txBody>
          <a:bodyPr/>
          <a:lstStyle>
            <a:lvl1pPr>
              <a:defRPr/>
            </a:lvl1pPr>
          </a:lstStyle>
          <a:p>
            <a:fld id="{163721DB-6E35-4E74-AE58-292BF46494E4}" type="slidenum">
              <a:rPr lang="en-US" altLang="en-US"/>
              <a:pPr/>
              <a:t>‹#›</a:t>
            </a:fld>
            <a:endParaRPr lang="en-US" altLang="en-US"/>
          </a:p>
        </p:txBody>
      </p:sp>
    </p:spTree>
    <p:extLst>
      <p:ext uri="{BB962C8B-B14F-4D97-AF65-F5344CB8AC3E}">
        <p14:creationId xmlns:p14="http://schemas.microsoft.com/office/powerpoint/2010/main" val="3455192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8E31B47-892F-409A-90A5-421A500BC31D}"/>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6DEA729E-3FF7-4BF9-834C-A44B4FBB8EA7}"/>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731588C8-52AE-48D8-B3BF-767B13FAF737}"/>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9DE823B4-B8F4-491E-9002-75C10E92081E}"/>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00D4D6B3-FDAA-4547-A8B9-F60AE33F5B50}"/>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86CDFBFF-FC9B-4EDE-A359-E2941F62971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54.bin"/><Relationship Id="rId13" Type="http://schemas.openxmlformats.org/officeDocument/2006/relationships/oleObject" Target="../embeddings/oleObject57.bin"/><Relationship Id="rId18" Type="http://schemas.openxmlformats.org/officeDocument/2006/relationships/oleObject" Target="../embeddings/oleObject60.bin"/><Relationship Id="rId3" Type="http://schemas.openxmlformats.org/officeDocument/2006/relationships/notesSlide" Target="../notesSlides/notesSlide10.xml"/><Relationship Id="rId7" Type="http://schemas.openxmlformats.org/officeDocument/2006/relationships/image" Target="../media/image42.wmf"/><Relationship Id="rId12" Type="http://schemas.openxmlformats.org/officeDocument/2006/relationships/image" Target="../media/image44.wmf"/><Relationship Id="rId17" Type="http://schemas.openxmlformats.org/officeDocument/2006/relationships/image" Target="../media/image46.wmf"/><Relationship Id="rId2" Type="http://schemas.openxmlformats.org/officeDocument/2006/relationships/slideLayout" Target="../slideLayouts/slideLayout7.xml"/><Relationship Id="rId16" Type="http://schemas.openxmlformats.org/officeDocument/2006/relationships/oleObject" Target="../embeddings/oleObject59.bin"/><Relationship Id="rId1" Type="http://schemas.openxmlformats.org/officeDocument/2006/relationships/vmlDrawing" Target="../drawings/vmlDrawing8.vml"/><Relationship Id="rId6" Type="http://schemas.openxmlformats.org/officeDocument/2006/relationships/oleObject" Target="../embeddings/oleObject53.bin"/><Relationship Id="rId11" Type="http://schemas.openxmlformats.org/officeDocument/2006/relationships/oleObject" Target="../embeddings/oleObject56.bin"/><Relationship Id="rId5" Type="http://schemas.openxmlformats.org/officeDocument/2006/relationships/image" Target="../media/image41.wmf"/><Relationship Id="rId15" Type="http://schemas.openxmlformats.org/officeDocument/2006/relationships/oleObject" Target="../embeddings/oleObject58.bin"/><Relationship Id="rId10" Type="http://schemas.openxmlformats.org/officeDocument/2006/relationships/image" Target="../media/image43.wmf"/><Relationship Id="rId4" Type="http://schemas.openxmlformats.org/officeDocument/2006/relationships/oleObject" Target="../embeddings/oleObject52.bin"/><Relationship Id="rId9" Type="http://schemas.openxmlformats.org/officeDocument/2006/relationships/oleObject" Target="../embeddings/oleObject55.bin"/><Relationship Id="rId14" Type="http://schemas.openxmlformats.org/officeDocument/2006/relationships/image" Target="../media/image45.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63.bin"/><Relationship Id="rId13" Type="http://schemas.openxmlformats.org/officeDocument/2006/relationships/image" Target="../media/image51.wmf"/><Relationship Id="rId18" Type="http://schemas.openxmlformats.org/officeDocument/2006/relationships/oleObject" Target="../embeddings/oleObject68.bin"/><Relationship Id="rId3" Type="http://schemas.openxmlformats.org/officeDocument/2006/relationships/notesSlide" Target="../notesSlides/notesSlide11.xml"/><Relationship Id="rId7" Type="http://schemas.openxmlformats.org/officeDocument/2006/relationships/image" Target="../media/image48.wmf"/><Relationship Id="rId12" Type="http://schemas.openxmlformats.org/officeDocument/2006/relationships/oleObject" Target="../embeddings/oleObject65.bin"/><Relationship Id="rId17" Type="http://schemas.openxmlformats.org/officeDocument/2006/relationships/image" Target="../media/image53.wmf"/><Relationship Id="rId2" Type="http://schemas.openxmlformats.org/officeDocument/2006/relationships/slideLayout" Target="../slideLayouts/slideLayout7.xml"/><Relationship Id="rId16" Type="http://schemas.openxmlformats.org/officeDocument/2006/relationships/oleObject" Target="../embeddings/oleObject67.bin"/><Relationship Id="rId1" Type="http://schemas.openxmlformats.org/officeDocument/2006/relationships/vmlDrawing" Target="../drawings/vmlDrawing9.vml"/><Relationship Id="rId6" Type="http://schemas.openxmlformats.org/officeDocument/2006/relationships/oleObject" Target="../embeddings/oleObject62.bin"/><Relationship Id="rId11" Type="http://schemas.openxmlformats.org/officeDocument/2006/relationships/image" Target="../media/image50.wmf"/><Relationship Id="rId5" Type="http://schemas.openxmlformats.org/officeDocument/2006/relationships/image" Target="../media/image47.wmf"/><Relationship Id="rId15" Type="http://schemas.openxmlformats.org/officeDocument/2006/relationships/image" Target="../media/image52.wmf"/><Relationship Id="rId10" Type="http://schemas.openxmlformats.org/officeDocument/2006/relationships/oleObject" Target="../embeddings/oleObject64.bin"/><Relationship Id="rId19" Type="http://schemas.openxmlformats.org/officeDocument/2006/relationships/image" Target="../media/image54.wmf"/><Relationship Id="rId4" Type="http://schemas.openxmlformats.org/officeDocument/2006/relationships/oleObject" Target="../embeddings/oleObject61.bin"/><Relationship Id="rId9" Type="http://schemas.openxmlformats.org/officeDocument/2006/relationships/image" Target="../media/image49.wmf"/><Relationship Id="rId14" Type="http://schemas.openxmlformats.org/officeDocument/2006/relationships/oleObject" Target="../embeddings/oleObject66.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71.bin"/><Relationship Id="rId13" Type="http://schemas.openxmlformats.org/officeDocument/2006/relationships/image" Target="../media/image56.wmf"/><Relationship Id="rId18" Type="http://schemas.openxmlformats.org/officeDocument/2006/relationships/oleObject" Target="../embeddings/oleObject76.bin"/><Relationship Id="rId3" Type="http://schemas.openxmlformats.org/officeDocument/2006/relationships/notesSlide" Target="../notesSlides/notesSlide12.xml"/><Relationship Id="rId7" Type="http://schemas.openxmlformats.org/officeDocument/2006/relationships/image" Target="../media/image47.wmf"/><Relationship Id="rId12" Type="http://schemas.openxmlformats.org/officeDocument/2006/relationships/oleObject" Target="../embeddings/oleObject73.bin"/><Relationship Id="rId17" Type="http://schemas.openxmlformats.org/officeDocument/2006/relationships/image" Target="../media/image58.wmf"/><Relationship Id="rId2" Type="http://schemas.openxmlformats.org/officeDocument/2006/relationships/slideLayout" Target="../slideLayouts/slideLayout7.xml"/><Relationship Id="rId16" Type="http://schemas.openxmlformats.org/officeDocument/2006/relationships/oleObject" Target="../embeddings/oleObject75.bin"/><Relationship Id="rId1" Type="http://schemas.openxmlformats.org/officeDocument/2006/relationships/vmlDrawing" Target="../drawings/vmlDrawing10.vml"/><Relationship Id="rId6" Type="http://schemas.openxmlformats.org/officeDocument/2006/relationships/oleObject" Target="../embeddings/oleObject70.bin"/><Relationship Id="rId11" Type="http://schemas.openxmlformats.org/officeDocument/2006/relationships/image" Target="../media/image52.wmf"/><Relationship Id="rId5" Type="http://schemas.openxmlformats.org/officeDocument/2006/relationships/image" Target="../media/image55.wmf"/><Relationship Id="rId15" Type="http://schemas.openxmlformats.org/officeDocument/2006/relationships/image" Target="../media/image57.wmf"/><Relationship Id="rId10" Type="http://schemas.openxmlformats.org/officeDocument/2006/relationships/oleObject" Target="../embeddings/oleObject72.bin"/><Relationship Id="rId19" Type="http://schemas.openxmlformats.org/officeDocument/2006/relationships/image" Target="../media/image59.wmf"/><Relationship Id="rId4" Type="http://schemas.openxmlformats.org/officeDocument/2006/relationships/oleObject" Target="../embeddings/oleObject69.bin"/><Relationship Id="rId9" Type="http://schemas.openxmlformats.org/officeDocument/2006/relationships/image" Target="../media/image48.wmf"/><Relationship Id="rId14" Type="http://schemas.openxmlformats.org/officeDocument/2006/relationships/oleObject" Target="../embeddings/oleObject74.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3" Type="http://schemas.openxmlformats.org/officeDocument/2006/relationships/image" Target="../media/image5.wmf"/><Relationship Id="rId18" Type="http://schemas.openxmlformats.org/officeDocument/2006/relationships/oleObject" Target="../embeddings/oleObject8.bin"/><Relationship Id="rId26" Type="http://schemas.openxmlformats.org/officeDocument/2006/relationships/oleObject" Target="../embeddings/oleObject12.bin"/><Relationship Id="rId3" Type="http://schemas.openxmlformats.org/officeDocument/2006/relationships/notesSlide" Target="../notesSlides/notesSlide3.xml"/><Relationship Id="rId21" Type="http://schemas.openxmlformats.org/officeDocument/2006/relationships/image" Target="../media/image9.wmf"/><Relationship Id="rId7" Type="http://schemas.openxmlformats.org/officeDocument/2006/relationships/image" Target="../media/image2.wmf"/><Relationship Id="rId12" Type="http://schemas.openxmlformats.org/officeDocument/2006/relationships/oleObject" Target="../embeddings/oleObject5.bin"/><Relationship Id="rId17" Type="http://schemas.openxmlformats.org/officeDocument/2006/relationships/image" Target="../media/image7.wmf"/><Relationship Id="rId25" Type="http://schemas.openxmlformats.org/officeDocument/2006/relationships/image" Target="../media/image11.wmf"/><Relationship Id="rId33" Type="http://schemas.openxmlformats.org/officeDocument/2006/relationships/image" Target="../media/image15.wmf"/><Relationship Id="rId2" Type="http://schemas.openxmlformats.org/officeDocument/2006/relationships/slideLayout" Target="../slideLayouts/slideLayout7.xml"/><Relationship Id="rId16" Type="http://schemas.openxmlformats.org/officeDocument/2006/relationships/oleObject" Target="../embeddings/oleObject7.bin"/><Relationship Id="rId20" Type="http://schemas.openxmlformats.org/officeDocument/2006/relationships/oleObject" Target="../embeddings/oleObject9.bin"/><Relationship Id="rId29" Type="http://schemas.openxmlformats.org/officeDocument/2006/relationships/image" Target="../media/image13.wmf"/><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24" Type="http://schemas.openxmlformats.org/officeDocument/2006/relationships/oleObject" Target="../embeddings/oleObject11.bin"/><Relationship Id="rId32" Type="http://schemas.openxmlformats.org/officeDocument/2006/relationships/oleObject" Target="../embeddings/oleObject15.bin"/><Relationship Id="rId5" Type="http://schemas.openxmlformats.org/officeDocument/2006/relationships/image" Target="../media/image1.wmf"/><Relationship Id="rId15" Type="http://schemas.openxmlformats.org/officeDocument/2006/relationships/image" Target="../media/image6.wmf"/><Relationship Id="rId23" Type="http://schemas.openxmlformats.org/officeDocument/2006/relationships/image" Target="../media/image10.wmf"/><Relationship Id="rId28" Type="http://schemas.openxmlformats.org/officeDocument/2006/relationships/oleObject" Target="../embeddings/oleObject13.bin"/><Relationship Id="rId10" Type="http://schemas.openxmlformats.org/officeDocument/2006/relationships/oleObject" Target="../embeddings/oleObject4.bin"/><Relationship Id="rId19" Type="http://schemas.openxmlformats.org/officeDocument/2006/relationships/image" Target="../media/image8.wmf"/><Relationship Id="rId31" Type="http://schemas.openxmlformats.org/officeDocument/2006/relationships/image" Target="../media/image14.wmf"/><Relationship Id="rId4" Type="http://schemas.openxmlformats.org/officeDocument/2006/relationships/oleObject" Target="../embeddings/oleObject1.bin"/><Relationship Id="rId9" Type="http://schemas.openxmlformats.org/officeDocument/2006/relationships/image" Target="../media/image3.wmf"/><Relationship Id="rId14" Type="http://schemas.openxmlformats.org/officeDocument/2006/relationships/oleObject" Target="../embeddings/oleObject6.bin"/><Relationship Id="rId22" Type="http://schemas.openxmlformats.org/officeDocument/2006/relationships/oleObject" Target="../embeddings/oleObject10.bin"/><Relationship Id="rId27" Type="http://schemas.openxmlformats.org/officeDocument/2006/relationships/image" Target="../media/image12.wmf"/><Relationship Id="rId30" Type="http://schemas.openxmlformats.org/officeDocument/2006/relationships/oleObject" Target="../embeddings/oleObject14.bin"/><Relationship Id="rId8"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8.bin"/><Relationship Id="rId13" Type="http://schemas.openxmlformats.org/officeDocument/2006/relationships/image" Target="../media/image3.wmf"/><Relationship Id="rId18" Type="http://schemas.openxmlformats.org/officeDocument/2006/relationships/oleObject" Target="../embeddings/oleObject23.bin"/><Relationship Id="rId3" Type="http://schemas.openxmlformats.org/officeDocument/2006/relationships/notesSlide" Target="../notesSlides/notesSlide4.xml"/><Relationship Id="rId21" Type="http://schemas.openxmlformats.org/officeDocument/2006/relationships/image" Target="../media/image7.wmf"/><Relationship Id="rId7" Type="http://schemas.openxmlformats.org/officeDocument/2006/relationships/image" Target="../media/image17.wmf"/><Relationship Id="rId12" Type="http://schemas.openxmlformats.org/officeDocument/2006/relationships/oleObject" Target="../embeddings/oleObject20.bin"/><Relationship Id="rId17" Type="http://schemas.openxmlformats.org/officeDocument/2006/relationships/image" Target="../media/image5.wmf"/><Relationship Id="rId25" Type="http://schemas.openxmlformats.org/officeDocument/2006/relationships/image" Target="../media/image18.wmf"/><Relationship Id="rId2" Type="http://schemas.openxmlformats.org/officeDocument/2006/relationships/slideLayout" Target="../slideLayouts/slideLayout7.xml"/><Relationship Id="rId16" Type="http://schemas.openxmlformats.org/officeDocument/2006/relationships/oleObject" Target="../embeddings/oleObject22.bin"/><Relationship Id="rId20" Type="http://schemas.openxmlformats.org/officeDocument/2006/relationships/oleObject" Target="../embeddings/oleObject24.bin"/><Relationship Id="rId1" Type="http://schemas.openxmlformats.org/officeDocument/2006/relationships/vmlDrawing" Target="../drawings/vmlDrawing2.vml"/><Relationship Id="rId6" Type="http://schemas.openxmlformats.org/officeDocument/2006/relationships/oleObject" Target="../embeddings/oleObject17.bin"/><Relationship Id="rId11" Type="http://schemas.openxmlformats.org/officeDocument/2006/relationships/image" Target="../media/image2.wmf"/><Relationship Id="rId24" Type="http://schemas.openxmlformats.org/officeDocument/2006/relationships/oleObject" Target="../embeddings/oleObject26.bin"/><Relationship Id="rId5" Type="http://schemas.openxmlformats.org/officeDocument/2006/relationships/image" Target="../media/image16.wmf"/><Relationship Id="rId15" Type="http://schemas.openxmlformats.org/officeDocument/2006/relationships/image" Target="../media/image4.wmf"/><Relationship Id="rId23" Type="http://schemas.openxmlformats.org/officeDocument/2006/relationships/image" Target="../media/image8.wmf"/><Relationship Id="rId10" Type="http://schemas.openxmlformats.org/officeDocument/2006/relationships/oleObject" Target="../embeddings/oleObject19.bin"/><Relationship Id="rId19" Type="http://schemas.openxmlformats.org/officeDocument/2006/relationships/image" Target="../media/image6.wmf"/><Relationship Id="rId4" Type="http://schemas.openxmlformats.org/officeDocument/2006/relationships/oleObject" Target="../embeddings/oleObject16.bin"/><Relationship Id="rId9" Type="http://schemas.openxmlformats.org/officeDocument/2006/relationships/image" Target="../media/image1.wmf"/><Relationship Id="rId14" Type="http://schemas.openxmlformats.org/officeDocument/2006/relationships/oleObject" Target="../embeddings/oleObject21.bin"/><Relationship Id="rId22" Type="http://schemas.openxmlformats.org/officeDocument/2006/relationships/oleObject" Target="../embeddings/oleObject25.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9.bin"/><Relationship Id="rId13" Type="http://schemas.openxmlformats.org/officeDocument/2006/relationships/image" Target="../media/image23.wmf"/><Relationship Id="rId3" Type="http://schemas.openxmlformats.org/officeDocument/2006/relationships/notesSlide" Target="../notesSlides/notesSlide5.xml"/><Relationship Id="rId7" Type="http://schemas.openxmlformats.org/officeDocument/2006/relationships/image" Target="../media/image20.wmf"/><Relationship Id="rId12" Type="http://schemas.openxmlformats.org/officeDocument/2006/relationships/oleObject" Target="../embeddings/oleObject31.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28.bin"/><Relationship Id="rId11" Type="http://schemas.openxmlformats.org/officeDocument/2006/relationships/image" Target="../media/image22.wmf"/><Relationship Id="rId5" Type="http://schemas.openxmlformats.org/officeDocument/2006/relationships/image" Target="../media/image19.wmf"/><Relationship Id="rId10" Type="http://schemas.openxmlformats.org/officeDocument/2006/relationships/oleObject" Target="../embeddings/oleObject30.bin"/><Relationship Id="rId4" Type="http://schemas.openxmlformats.org/officeDocument/2006/relationships/oleObject" Target="../embeddings/oleObject27.bin"/><Relationship Id="rId9" Type="http://schemas.openxmlformats.org/officeDocument/2006/relationships/image" Target="../media/image21.w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4.bin"/><Relationship Id="rId13" Type="http://schemas.openxmlformats.org/officeDocument/2006/relationships/image" Target="../media/image28.wmf"/><Relationship Id="rId3" Type="http://schemas.openxmlformats.org/officeDocument/2006/relationships/notesSlide" Target="../notesSlides/notesSlide6.xml"/><Relationship Id="rId7" Type="http://schemas.openxmlformats.org/officeDocument/2006/relationships/image" Target="../media/image25.wmf"/><Relationship Id="rId12" Type="http://schemas.openxmlformats.org/officeDocument/2006/relationships/oleObject" Target="../embeddings/oleObject36.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33.bin"/><Relationship Id="rId11" Type="http://schemas.openxmlformats.org/officeDocument/2006/relationships/image" Target="../media/image27.wmf"/><Relationship Id="rId5" Type="http://schemas.openxmlformats.org/officeDocument/2006/relationships/image" Target="../media/image24.wmf"/><Relationship Id="rId10" Type="http://schemas.openxmlformats.org/officeDocument/2006/relationships/oleObject" Target="../embeddings/oleObject35.bin"/><Relationship Id="rId4" Type="http://schemas.openxmlformats.org/officeDocument/2006/relationships/oleObject" Target="../embeddings/oleObject32.bin"/><Relationship Id="rId9" Type="http://schemas.openxmlformats.org/officeDocument/2006/relationships/image" Target="../media/image26.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notesSlide" Target="../notesSlides/notesSlide7.xml"/><Relationship Id="rId7" Type="http://schemas.openxmlformats.org/officeDocument/2006/relationships/image" Target="../media/image8.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38.bin"/><Relationship Id="rId5" Type="http://schemas.openxmlformats.org/officeDocument/2006/relationships/image" Target="../media/image7.wmf"/><Relationship Id="rId4" Type="http://schemas.openxmlformats.org/officeDocument/2006/relationships/oleObject" Target="../embeddings/oleObject37.bin"/><Relationship Id="rId9" Type="http://schemas.openxmlformats.org/officeDocument/2006/relationships/image" Target="../media/image29.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2.bin"/><Relationship Id="rId13" Type="http://schemas.openxmlformats.org/officeDocument/2006/relationships/image" Target="../media/image33.wmf"/><Relationship Id="rId18" Type="http://schemas.openxmlformats.org/officeDocument/2006/relationships/oleObject" Target="../embeddings/oleObject47.bin"/><Relationship Id="rId3" Type="http://schemas.openxmlformats.org/officeDocument/2006/relationships/notesSlide" Target="../notesSlides/notesSlide8.xml"/><Relationship Id="rId21" Type="http://schemas.openxmlformats.org/officeDocument/2006/relationships/image" Target="../media/image37.wmf"/><Relationship Id="rId7" Type="http://schemas.openxmlformats.org/officeDocument/2006/relationships/image" Target="../media/image30.wmf"/><Relationship Id="rId12" Type="http://schemas.openxmlformats.org/officeDocument/2006/relationships/oleObject" Target="../embeddings/oleObject44.bin"/><Relationship Id="rId17" Type="http://schemas.openxmlformats.org/officeDocument/2006/relationships/image" Target="../media/image35.wmf"/><Relationship Id="rId2" Type="http://schemas.openxmlformats.org/officeDocument/2006/relationships/slideLayout" Target="../slideLayouts/slideLayout7.xml"/><Relationship Id="rId16" Type="http://schemas.openxmlformats.org/officeDocument/2006/relationships/oleObject" Target="../embeddings/oleObject46.bin"/><Relationship Id="rId20" Type="http://schemas.openxmlformats.org/officeDocument/2006/relationships/oleObject" Target="../embeddings/oleObject48.bin"/><Relationship Id="rId1" Type="http://schemas.openxmlformats.org/officeDocument/2006/relationships/vmlDrawing" Target="../drawings/vmlDrawing6.vml"/><Relationship Id="rId6" Type="http://schemas.openxmlformats.org/officeDocument/2006/relationships/oleObject" Target="../embeddings/oleObject41.bin"/><Relationship Id="rId11" Type="http://schemas.openxmlformats.org/officeDocument/2006/relationships/image" Target="../media/image32.wmf"/><Relationship Id="rId5" Type="http://schemas.openxmlformats.org/officeDocument/2006/relationships/image" Target="../media/image26.wmf"/><Relationship Id="rId15" Type="http://schemas.openxmlformats.org/officeDocument/2006/relationships/image" Target="../media/image34.wmf"/><Relationship Id="rId10" Type="http://schemas.openxmlformats.org/officeDocument/2006/relationships/oleObject" Target="../embeddings/oleObject43.bin"/><Relationship Id="rId19" Type="http://schemas.openxmlformats.org/officeDocument/2006/relationships/image" Target="../media/image36.wmf"/><Relationship Id="rId4" Type="http://schemas.openxmlformats.org/officeDocument/2006/relationships/oleObject" Target="../embeddings/oleObject40.bin"/><Relationship Id="rId9" Type="http://schemas.openxmlformats.org/officeDocument/2006/relationships/image" Target="../media/image31.wmf"/><Relationship Id="rId14" Type="http://schemas.openxmlformats.org/officeDocument/2006/relationships/oleObject" Target="../embeddings/oleObject45.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51.bin"/><Relationship Id="rId3" Type="http://schemas.openxmlformats.org/officeDocument/2006/relationships/notesSlide" Target="../notesSlides/notesSlide9.xml"/><Relationship Id="rId7" Type="http://schemas.openxmlformats.org/officeDocument/2006/relationships/image" Target="../media/image39.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50.bin"/><Relationship Id="rId5" Type="http://schemas.openxmlformats.org/officeDocument/2006/relationships/image" Target="../media/image38.wmf"/><Relationship Id="rId4" Type="http://schemas.openxmlformats.org/officeDocument/2006/relationships/oleObject" Target="../embeddings/oleObject49.bin"/><Relationship Id="rId9" Type="http://schemas.openxmlformats.org/officeDocument/2006/relationships/image" Target="../media/image4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reeform 2">
            <a:extLst>
              <a:ext uri="{FF2B5EF4-FFF2-40B4-BE49-F238E27FC236}">
                <a16:creationId xmlns:a16="http://schemas.microsoft.com/office/drawing/2014/main" id="{F4FD5B36-A1ED-43AE-8A97-04769BE8CD80}"/>
              </a:ext>
            </a:extLst>
          </p:cNvPr>
          <p:cNvSpPr>
            <a:spLocks/>
          </p:cNvSpPr>
          <p:nvPr/>
        </p:nvSpPr>
        <p:spPr bwMode="auto">
          <a:xfrm>
            <a:off x="2971800" y="16002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5" name="Text Box 3">
            <a:extLst>
              <a:ext uri="{FF2B5EF4-FFF2-40B4-BE49-F238E27FC236}">
                <a16:creationId xmlns:a16="http://schemas.microsoft.com/office/drawing/2014/main" id="{CD2450DA-E4A0-4F82-8CD0-5949C0A958D6}"/>
              </a:ext>
            </a:extLst>
          </p:cNvPr>
          <p:cNvSpPr txBox="1">
            <a:spLocks noChangeArrowheads="1"/>
          </p:cNvSpPr>
          <p:nvPr/>
        </p:nvSpPr>
        <p:spPr bwMode="auto">
          <a:xfrm>
            <a:off x="2438400" y="3657600"/>
            <a:ext cx="46323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 Wave Propagation Fundamentals -2</a:t>
            </a:r>
          </a:p>
          <a:p>
            <a:pPr eaLnBrk="0" hangingPunct="0"/>
            <a:r>
              <a:rPr lang="en-US" altLang="en-US">
                <a:latin typeface="Times" panose="02020603050405020304" pitchFamily="18" charset="0"/>
              </a:rPr>
              <a:t>     Reflection and Transmission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a:extLst>
              <a:ext uri="{FF2B5EF4-FFF2-40B4-BE49-F238E27FC236}">
                <a16:creationId xmlns:a16="http://schemas.microsoft.com/office/drawing/2014/main" id="{E931C17B-A7E3-4C79-B865-FB85D8CAD31F}"/>
              </a:ext>
            </a:extLst>
          </p:cNvPr>
          <p:cNvSpPr txBox="1">
            <a:spLocks noChangeArrowheads="1"/>
          </p:cNvSpPr>
          <p:nvPr/>
        </p:nvSpPr>
        <p:spPr bwMode="auto">
          <a:xfrm>
            <a:off x="2917825" y="169863"/>
            <a:ext cx="227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Stokes' Relations</a:t>
            </a:r>
          </a:p>
        </p:txBody>
      </p:sp>
      <p:grpSp>
        <p:nvGrpSpPr>
          <p:cNvPr id="20490" name="Group 10">
            <a:extLst>
              <a:ext uri="{FF2B5EF4-FFF2-40B4-BE49-F238E27FC236}">
                <a16:creationId xmlns:a16="http://schemas.microsoft.com/office/drawing/2014/main" id="{6BEF2F05-F40F-46D7-80CF-3CCBEA1C4204}"/>
              </a:ext>
            </a:extLst>
          </p:cNvPr>
          <p:cNvGrpSpPr>
            <a:grpSpLocks/>
          </p:cNvGrpSpPr>
          <p:nvPr/>
        </p:nvGrpSpPr>
        <p:grpSpPr bwMode="auto">
          <a:xfrm>
            <a:off x="990600" y="1066800"/>
            <a:ext cx="3529013" cy="1946275"/>
            <a:chOff x="624" y="672"/>
            <a:chExt cx="2223" cy="1226"/>
          </a:xfrm>
        </p:grpSpPr>
        <p:sp>
          <p:nvSpPr>
            <p:cNvPr id="20483" name="Line 3">
              <a:extLst>
                <a:ext uri="{FF2B5EF4-FFF2-40B4-BE49-F238E27FC236}">
                  <a16:creationId xmlns:a16="http://schemas.microsoft.com/office/drawing/2014/main" id="{AAFDF8FC-87E8-41F9-AD9C-72A50C890B9F}"/>
                </a:ext>
              </a:extLst>
            </p:cNvPr>
            <p:cNvSpPr>
              <a:spLocks noChangeShapeType="1"/>
            </p:cNvSpPr>
            <p:nvPr/>
          </p:nvSpPr>
          <p:spPr bwMode="auto">
            <a:xfrm>
              <a:off x="864" y="1392"/>
              <a:ext cx="196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85" name="Line 5">
              <a:extLst>
                <a:ext uri="{FF2B5EF4-FFF2-40B4-BE49-F238E27FC236}">
                  <a16:creationId xmlns:a16="http://schemas.microsoft.com/office/drawing/2014/main" id="{C31B1FB8-8581-4E93-B3C4-7781669B3E89}"/>
                </a:ext>
              </a:extLst>
            </p:cNvPr>
            <p:cNvSpPr>
              <a:spLocks noChangeShapeType="1"/>
            </p:cNvSpPr>
            <p:nvPr/>
          </p:nvSpPr>
          <p:spPr bwMode="auto">
            <a:xfrm>
              <a:off x="1488" y="1392"/>
              <a:ext cx="912" cy="4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86" name="Line 6">
              <a:extLst>
                <a:ext uri="{FF2B5EF4-FFF2-40B4-BE49-F238E27FC236}">
                  <a16:creationId xmlns:a16="http://schemas.microsoft.com/office/drawing/2014/main" id="{8439DBDE-1A00-4BA3-841F-968EB551D567}"/>
                </a:ext>
              </a:extLst>
            </p:cNvPr>
            <p:cNvSpPr>
              <a:spLocks noChangeShapeType="1"/>
            </p:cNvSpPr>
            <p:nvPr/>
          </p:nvSpPr>
          <p:spPr bwMode="auto">
            <a:xfrm>
              <a:off x="1248" y="672"/>
              <a:ext cx="240" cy="7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87" name="Text Box 7">
              <a:extLst>
                <a:ext uri="{FF2B5EF4-FFF2-40B4-BE49-F238E27FC236}">
                  <a16:creationId xmlns:a16="http://schemas.microsoft.com/office/drawing/2014/main" id="{1AB1471C-3D36-429D-A407-74030BCE96A2}"/>
                </a:ext>
              </a:extLst>
            </p:cNvPr>
            <p:cNvSpPr txBox="1">
              <a:spLocks noChangeArrowheads="1"/>
            </p:cNvSpPr>
            <p:nvPr/>
          </p:nvSpPr>
          <p:spPr bwMode="auto">
            <a:xfrm>
              <a:off x="2486" y="1610"/>
              <a:ext cx="36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a:t>
              </a:r>
              <a:r>
                <a:rPr lang="en-US" altLang="en-US" baseline="-25000"/>
                <a:t>12</a:t>
              </a:r>
              <a:endParaRPr lang="en-US" altLang="en-US"/>
            </a:p>
          </p:txBody>
        </p:sp>
        <p:graphicFrame>
          <p:nvGraphicFramePr>
            <p:cNvPr id="20488" name="Object 8">
              <a:extLst>
                <a:ext uri="{FF2B5EF4-FFF2-40B4-BE49-F238E27FC236}">
                  <a16:creationId xmlns:a16="http://schemas.microsoft.com/office/drawing/2014/main" id="{8A322829-B145-4104-A794-72AFD6375B76}"/>
                </a:ext>
              </a:extLst>
            </p:cNvPr>
            <p:cNvGraphicFramePr>
              <a:graphicFrameLocks noChangeAspect="1"/>
            </p:cNvGraphicFramePr>
            <p:nvPr/>
          </p:nvGraphicFramePr>
          <p:xfrm>
            <a:off x="624" y="720"/>
            <a:ext cx="528" cy="332"/>
          </p:xfrm>
          <a:graphic>
            <a:graphicData uri="http://schemas.openxmlformats.org/presentationml/2006/ole">
              <mc:AlternateContent xmlns:mc="http://schemas.openxmlformats.org/markup-compatibility/2006">
                <mc:Choice xmlns:v="urn:schemas-microsoft-com:vml" Requires="v">
                  <p:oleObj spid="_x0000_s8194" name="Equation" r:id="rId4" imgW="342720" imgH="215640" progId="Equation.DSMT4">
                    <p:embed/>
                  </p:oleObj>
                </mc:Choice>
                <mc:Fallback>
                  <p:oleObj name="Equation" r:id="rId4" imgW="342720" imgH="21564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 y="720"/>
                          <a:ext cx="528" cy="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9" name="Object 9">
              <a:extLst>
                <a:ext uri="{FF2B5EF4-FFF2-40B4-BE49-F238E27FC236}">
                  <a16:creationId xmlns:a16="http://schemas.microsoft.com/office/drawing/2014/main" id="{F7657C32-1119-4C04-8151-7394F73CC992}"/>
                </a:ext>
              </a:extLst>
            </p:cNvPr>
            <p:cNvGraphicFramePr>
              <a:graphicFrameLocks noChangeAspect="1"/>
            </p:cNvGraphicFramePr>
            <p:nvPr/>
          </p:nvGraphicFramePr>
          <p:xfrm>
            <a:off x="624" y="1482"/>
            <a:ext cx="528" cy="299"/>
          </p:xfrm>
          <a:graphic>
            <a:graphicData uri="http://schemas.openxmlformats.org/presentationml/2006/ole">
              <mc:AlternateContent xmlns:mc="http://schemas.openxmlformats.org/markup-compatibility/2006">
                <mc:Choice xmlns:v="urn:schemas-microsoft-com:vml" Requires="v">
                  <p:oleObj spid="_x0000_s8195" name="Equation" r:id="rId6" imgW="380880" imgH="215640" progId="Equation.DSMT4">
                    <p:embed/>
                  </p:oleObj>
                </mc:Choice>
                <mc:Fallback>
                  <p:oleObj name="Equation" r:id="rId6" imgW="380880" imgH="21564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 y="1482"/>
                          <a:ext cx="528" cy="2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20492" name="Line 12">
            <a:extLst>
              <a:ext uri="{FF2B5EF4-FFF2-40B4-BE49-F238E27FC236}">
                <a16:creationId xmlns:a16="http://schemas.microsoft.com/office/drawing/2014/main" id="{9B882ADD-9AA8-4A62-9FCB-618B717F9F57}"/>
              </a:ext>
            </a:extLst>
          </p:cNvPr>
          <p:cNvSpPr>
            <a:spLocks noChangeShapeType="1"/>
          </p:cNvSpPr>
          <p:nvPr/>
        </p:nvSpPr>
        <p:spPr bwMode="auto">
          <a:xfrm>
            <a:off x="5334000" y="2209800"/>
            <a:ext cx="3124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3" name="Line 13">
            <a:extLst>
              <a:ext uri="{FF2B5EF4-FFF2-40B4-BE49-F238E27FC236}">
                <a16:creationId xmlns:a16="http://schemas.microsoft.com/office/drawing/2014/main" id="{002833E2-A8B4-4388-9DF8-742FE987F64B}"/>
              </a:ext>
            </a:extLst>
          </p:cNvPr>
          <p:cNvSpPr>
            <a:spLocks noChangeShapeType="1"/>
          </p:cNvSpPr>
          <p:nvPr/>
        </p:nvSpPr>
        <p:spPr bwMode="auto">
          <a:xfrm>
            <a:off x="6324600" y="2209800"/>
            <a:ext cx="144780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5" name="Text Box 15">
            <a:extLst>
              <a:ext uri="{FF2B5EF4-FFF2-40B4-BE49-F238E27FC236}">
                <a16:creationId xmlns:a16="http://schemas.microsoft.com/office/drawing/2014/main" id="{153A531A-5455-4955-9841-9E3414CC8149}"/>
              </a:ext>
            </a:extLst>
          </p:cNvPr>
          <p:cNvSpPr txBox="1">
            <a:spLocks noChangeArrowheads="1"/>
          </p:cNvSpPr>
          <p:nvPr/>
        </p:nvSpPr>
        <p:spPr bwMode="auto">
          <a:xfrm>
            <a:off x="5257800" y="685800"/>
            <a:ext cx="573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a:t>
            </a:r>
            <a:r>
              <a:rPr lang="en-US" altLang="en-US" baseline="-25000"/>
              <a:t>21</a:t>
            </a:r>
            <a:endParaRPr lang="en-US" altLang="en-US"/>
          </a:p>
        </p:txBody>
      </p:sp>
      <p:graphicFrame>
        <p:nvGraphicFramePr>
          <p:cNvPr id="20496" name="Object 16">
            <a:extLst>
              <a:ext uri="{FF2B5EF4-FFF2-40B4-BE49-F238E27FC236}">
                <a16:creationId xmlns:a16="http://schemas.microsoft.com/office/drawing/2014/main" id="{1A9612C7-F2A9-4973-8669-4167FFAE86F2}"/>
              </a:ext>
            </a:extLst>
          </p:cNvPr>
          <p:cNvGraphicFramePr>
            <a:graphicFrameLocks noChangeAspect="1"/>
          </p:cNvGraphicFramePr>
          <p:nvPr/>
        </p:nvGraphicFramePr>
        <p:xfrm>
          <a:off x="4953000" y="1143000"/>
          <a:ext cx="838200" cy="527050"/>
        </p:xfrm>
        <a:graphic>
          <a:graphicData uri="http://schemas.openxmlformats.org/presentationml/2006/ole">
            <mc:AlternateContent xmlns:mc="http://schemas.openxmlformats.org/markup-compatibility/2006">
              <mc:Choice xmlns:v="urn:schemas-microsoft-com:vml" Requires="v">
                <p:oleObj spid="_x0000_s8196" name="Equation" r:id="rId8" imgW="342720" imgH="215640" progId="Equation.DSMT4">
                  <p:embed/>
                </p:oleObj>
              </mc:Choice>
              <mc:Fallback>
                <p:oleObj name="Equation" r:id="rId8" imgW="342720" imgH="215640" progId="Equation.DSMT4">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143000"/>
                        <a:ext cx="838200" cy="527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97" name="Object 17">
            <a:extLst>
              <a:ext uri="{FF2B5EF4-FFF2-40B4-BE49-F238E27FC236}">
                <a16:creationId xmlns:a16="http://schemas.microsoft.com/office/drawing/2014/main" id="{25709459-AE35-4E32-97B6-0EDDD516724F}"/>
              </a:ext>
            </a:extLst>
          </p:cNvPr>
          <p:cNvGraphicFramePr>
            <a:graphicFrameLocks noChangeAspect="1"/>
          </p:cNvGraphicFramePr>
          <p:nvPr/>
        </p:nvGraphicFramePr>
        <p:xfrm>
          <a:off x="4953000" y="2352675"/>
          <a:ext cx="838200" cy="474663"/>
        </p:xfrm>
        <a:graphic>
          <a:graphicData uri="http://schemas.openxmlformats.org/presentationml/2006/ole">
            <mc:AlternateContent xmlns:mc="http://schemas.openxmlformats.org/markup-compatibility/2006">
              <mc:Choice xmlns:v="urn:schemas-microsoft-com:vml" Requires="v">
                <p:oleObj spid="_x0000_s8197" name="Equation" r:id="rId9" imgW="380880" imgH="215640" progId="Equation.DSMT4">
                  <p:embed/>
                </p:oleObj>
              </mc:Choice>
              <mc:Fallback>
                <p:oleObj name="Equation" r:id="rId9" imgW="380880" imgH="215640" progId="Equation.DSMT4">
                  <p:embed/>
                  <p:pic>
                    <p:nvPicPr>
                      <p:cNvPr id="0" name="Object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53000" y="2352675"/>
                        <a:ext cx="838200"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498" name="Line 18">
            <a:extLst>
              <a:ext uri="{FF2B5EF4-FFF2-40B4-BE49-F238E27FC236}">
                <a16:creationId xmlns:a16="http://schemas.microsoft.com/office/drawing/2014/main" id="{8FE826C9-0B58-407E-A120-4364E2E7D662}"/>
              </a:ext>
            </a:extLst>
          </p:cNvPr>
          <p:cNvSpPr>
            <a:spLocks noChangeShapeType="1"/>
          </p:cNvSpPr>
          <p:nvPr/>
        </p:nvSpPr>
        <p:spPr bwMode="auto">
          <a:xfrm flipH="1" flipV="1">
            <a:off x="5967413" y="1066800"/>
            <a:ext cx="38100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9" name="Text Box 19">
            <a:extLst>
              <a:ext uri="{FF2B5EF4-FFF2-40B4-BE49-F238E27FC236}">
                <a16:creationId xmlns:a16="http://schemas.microsoft.com/office/drawing/2014/main" id="{55B57551-4A5E-432D-B42D-B21DF3CD4E88}"/>
              </a:ext>
            </a:extLst>
          </p:cNvPr>
          <p:cNvSpPr txBox="1">
            <a:spLocks noChangeArrowheads="1"/>
          </p:cNvSpPr>
          <p:nvPr/>
        </p:nvSpPr>
        <p:spPr bwMode="auto">
          <a:xfrm>
            <a:off x="5851525" y="2936875"/>
            <a:ext cx="1816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reversed path</a:t>
            </a:r>
          </a:p>
        </p:txBody>
      </p:sp>
      <p:graphicFrame>
        <p:nvGraphicFramePr>
          <p:cNvPr id="20500" name="Object 20">
            <a:extLst>
              <a:ext uri="{FF2B5EF4-FFF2-40B4-BE49-F238E27FC236}">
                <a16:creationId xmlns:a16="http://schemas.microsoft.com/office/drawing/2014/main" id="{6CE8F198-8E11-4E22-B901-976E3BCDA0B6}"/>
              </a:ext>
            </a:extLst>
          </p:cNvPr>
          <p:cNvGraphicFramePr>
            <a:graphicFrameLocks noChangeAspect="1"/>
          </p:cNvGraphicFramePr>
          <p:nvPr/>
        </p:nvGraphicFramePr>
        <p:xfrm>
          <a:off x="2590800" y="3733800"/>
          <a:ext cx="2895600" cy="1057275"/>
        </p:xfrm>
        <a:graphic>
          <a:graphicData uri="http://schemas.openxmlformats.org/presentationml/2006/ole">
            <mc:AlternateContent xmlns:mc="http://schemas.openxmlformats.org/markup-compatibility/2006">
              <mc:Choice xmlns:v="urn:schemas-microsoft-com:vml" Requires="v">
                <p:oleObj spid="_x0000_s8198" name="Equation" r:id="rId11" imgW="1180800" imgH="431640" progId="Equation.DSMT4">
                  <p:embed/>
                </p:oleObj>
              </mc:Choice>
              <mc:Fallback>
                <p:oleObj name="Equation" r:id="rId11" imgW="1180800" imgH="431640" progId="Equation.DSMT4">
                  <p:embed/>
                  <p:pic>
                    <p:nvPicPr>
                      <p:cNvPr id="0" name="Object 2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90800" y="3733800"/>
                        <a:ext cx="2895600" cy="1057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01" name="Line 21">
            <a:extLst>
              <a:ext uri="{FF2B5EF4-FFF2-40B4-BE49-F238E27FC236}">
                <a16:creationId xmlns:a16="http://schemas.microsoft.com/office/drawing/2014/main" id="{B30BE662-E056-4FE2-BE22-888328763FEC}"/>
              </a:ext>
            </a:extLst>
          </p:cNvPr>
          <p:cNvSpPr>
            <a:spLocks noChangeShapeType="1"/>
          </p:cNvSpPr>
          <p:nvPr/>
        </p:nvSpPr>
        <p:spPr bwMode="auto">
          <a:xfrm>
            <a:off x="2362200" y="1219200"/>
            <a:ext cx="0" cy="1828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2" name="Line 22">
            <a:extLst>
              <a:ext uri="{FF2B5EF4-FFF2-40B4-BE49-F238E27FC236}">
                <a16:creationId xmlns:a16="http://schemas.microsoft.com/office/drawing/2014/main" id="{E0E13874-ED9A-4795-A99D-3F2620CE51E3}"/>
              </a:ext>
            </a:extLst>
          </p:cNvPr>
          <p:cNvSpPr>
            <a:spLocks noChangeShapeType="1"/>
          </p:cNvSpPr>
          <p:nvPr/>
        </p:nvSpPr>
        <p:spPr bwMode="auto">
          <a:xfrm>
            <a:off x="6376988" y="1057275"/>
            <a:ext cx="0" cy="1828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03" name="Arc 23">
            <a:extLst>
              <a:ext uri="{FF2B5EF4-FFF2-40B4-BE49-F238E27FC236}">
                <a16:creationId xmlns:a16="http://schemas.microsoft.com/office/drawing/2014/main" id="{8B7E71E4-1AF7-49F3-A64A-1651FF50780B}"/>
              </a:ext>
            </a:extLst>
          </p:cNvPr>
          <p:cNvSpPr>
            <a:spLocks/>
          </p:cNvSpPr>
          <p:nvPr/>
        </p:nvSpPr>
        <p:spPr bwMode="auto">
          <a:xfrm rot="2391713" flipH="1">
            <a:off x="2168525" y="1468438"/>
            <a:ext cx="152400" cy="1524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04" name="Arc 24">
            <a:extLst>
              <a:ext uri="{FF2B5EF4-FFF2-40B4-BE49-F238E27FC236}">
                <a16:creationId xmlns:a16="http://schemas.microsoft.com/office/drawing/2014/main" id="{6DA8EE06-2667-4548-B342-634F041D07F0}"/>
              </a:ext>
            </a:extLst>
          </p:cNvPr>
          <p:cNvSpPr>
            <a:spLocks/>
          </p:cNvSpPr>
          <p:nvPr/>
        </p:nvSpPr>
        <p:spPr bwMode="auto">
          <a:xfrm rot="2391713" flipH="1">
            <a:off x="6169025" y="1471613"/>
            <a:ext cx="152400" cy="1524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0505" name="Object 25">
            <a:extLst>
              <a:ext uri="{FF2B5EF4-FFF2-40B4-BE49-F238E27FC236}">
                <a16:creationId xmlns:a16="http://schemas.microsoft.com/office/drawing/2014/main" id="{4A2C1655-E255-4411-A2C9-2366C58624C7}"/>
              </a:ext>
            </a:extLst>
          </p:cNvPr>
          <p:cNvGraphicFramePr>
            <a:graphicFrameLocks noChangeAspect="1"/>
          </p:cNvGraphicFramePr>
          <p:nvPr/>
        </p:nvGraphicFramePr>
        <p:xfrm>
          <a:off x="2070100" y="982663"/>
          <a:ext cx="304800" cy="457200"/>
        </p:xfrm>
        <a:graphic>
          <a:graphicData uri="http://schemas.openxmlformats.org/presentationml/2006/ole">
            <mc:AlternateContent xmlns:mc="http://schemas.openxmlformats.org/markup-compatibility/2006">
              <mc:Choice xmlns:v="urn:schemas-microsoft-com:vml" Requires="v">
                <p:oleObj spid="_x0000_s8199" name="Equation" r:id="rId13" imgW="152280" imgH="228600" progId="Equation.DSMT4">
                  <p:embed/>
                </p:oleObj>
              </mc:Choice>
              <mc:Fallback>
                <p:oleObj name="Equation" r:id="rId13" imgW="152280" imgH="228600" progId="Equation.DSMT4">
                  <p:embed/>
                  <p:pic>
                    <p:nvPicPr>
                      <p:cNvPr id="0" name="Object 2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070100" y="982663"/>
                        <a:ext cx="304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06" name="Object 26">
            <a:extLst>
              <a:ext uri="{FF2B5EF4-FFF2-40B4-BE49-F238E27FC236}">
                <a16:creationId xmlns:a16="http://schemas.microsoft.com/office/drawing/2014/main" id="{CDF419B5-DBF2-4643-8FDD-71350B9CC493}"/>
              </a:ext>
            </a:extLst>
          </p:cNvPr>
          <p:cNvGraphicFramePr>
            <a:graphicFrameLocks noChangeAspect="1"/>
          </p:cNvGraphicFramePr>
          <p:nvPr/>
        </p:nvGraphicFramePr>
        <p:xfrm>
          <a:off x="6062663" y="1003300"/>
          <a:ext cx="304800" cy="457200"/>
        </p:xfrm>
        <a:graphic>
          <a:graphicData uri="http://schemas.openxmlformats.org/presentationml/2006/ole">
            <mc:AlternateContent xmlns:mc="http://schemas.openxmlformats.org/markup-compatibility/2006">
              <mc:Choice xmlns:v="urn:schemas-microsoft-com:vml" Requires="v">
                <p:oleObj spid="_x0000_s8200" name="Equation" r:id="rId15" imgW="152280" imgH="228600" progId="Equation.DSMT4">
                  <p:embed/>
                </p:oleObj>
              </mc:Choice>
              <mc:Fallback>
                <p:oleObj name="Equation" r:id="rId15" imgW="152280" imgH="228600" progId="Equation.DSMT4">
                  <p:embed/>
                  <p:pic>
                    <p:nvPicPr>
                      <p:cNvPr id="0" name="Object 2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062663" y="1003300"/>
                        <a:ext cx="304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07" name="Arc 27">
            <a:extLst>
              <a:ext uri="{FF2B5EF4-FFF2-40B4-BE49-F238E27FC236}">
                <a16:creationId xmlns:a16="http://schemas.microsoft.com/office/drawing/2014/main" id="{E8EB9C16-3BB4-4C42-8E75-CE9DC5F342E9}"/>
              </a:ext>
            </a:extLst>
          </p:cNvPr>
          <p:cNvSpPr>
            <a:spLocks/>
          </p:cNvSpPr>
          <p:nvPr/>
        </p:nvSpPr>
        <p:spPr bwMode="auto">
          <a:xfrm flipV="1">
            <a:off x="2362200" y="2362200"/>
            <a:ext cx="304800" cy="152400"/>
          </a:xfrm>
          <a:custGeom>
            <a:avLst/>
            <a:gdLst>
              <a:gd name="G0" fmla="+- 0 0 0"/>
              <a:gd name="G1" fmla="+- 21571 0 0"/>
              <a:gd name="G2" fmla="+- 21600 0 0"/>
              <a:gd name="T0" fmla="*/ 1115 w 21600"/>
              <a:gd name="T1" fmla="*/ 0 h 21571"/>
              <a:gd name="T2" fmla="*/ 21600 w 21600"/>
              <a:gd name="T3" fmla="*/ 21571 h 21571"/>
              <a:gd name="T4" fmla="*/ 0 w 21600"/>
              <a:gd name="T5" fmla="*/ 21571 h 21571"/>
            </a:gdLst>
            <a:ahLst/>
            <a:cxnLst>
              <a:cxn ang="0">
                <a:pos x="T0" y="T1"/>
              </a:cxn>
              <a:cxn ang="0">
                <a:pos x="T2" y="T3"/>
              </a:cxn>
              <a:cxn ang="0">
                <a:pos x="T4" y="T5"/>
              </a:cxn>
            </a:cxnLst>
            <a:rect l="0" t="0" r="r" b="b"/>
            <a:pathLst>
              <a:path w="21600" h="21571" fill="none" extrusionOk="0">
                <a:moveTo>
                  <a:pt x="1115" y="-1"/>
                </a:moveTo>
                <a:cubicBezTo>
                  <a:pt x="12595" y="593"/>
                  <a:pt x="21600" y="10074"/>
                  <a:pt x="21600" y="21571"/>
                </a:cubicBezTo>
              </a:path>
              <a:path w="21600" h="21571" stroke="0" extrusionOk="0">
                <a:moveTo>
                  <a:pt x="1115" y="-1"/>
                </a:moveTo>
                <a:cubicBezTo>
                  <a:pt x="12595" y="593"/>
                  <a:pt x="21600" y="10074"/>
                  <a:pt x="21600" y="21571"/>
                </a:cubicBezTo>
                <a:lnTo>
                  <a:pt x="0" y="21571"/>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08" name="Arc 28">
            <a:extLst>
              <a:ext uri="{FF2B5EF4-FFF2-40B4-BE49-F238E27FC236}">
                <a16:creationId xmlns:a16="http://schemas.microsoft.com/office/drawing/2014/main" id="{C1EDE242-EF6C-401D-837D-3AE51F782A8B}"/>
              </a:ext>
            </a:extLst>
          </p:cNvPr>
          <p:cNvSpPr>
            <a:spLocks/>
          </p:cNvSpPr>
          <p:nvPr/>
        </p:nvSpPr>
        <p:spPr bwMode="auto">
          <a:xfrm flipV="1">
            <a:off x="6362700" y="2378075"/>
            <a:ext cx="304800" cy="152400"/>
          </a:xfrm>
          <a:custGeom>
            <a:avLst/>
            <a:gdLst>
              <a:gd name="G0" fmla="+- 0 0 0"/>
              <a:gd name="G1" fmla="+- 21571 0 0"/>
              <a:gd name="G2" fmla="+- 21600 0 0"/>
              <a:gd name="T0" fmla="*/ 1115 w 21600"/>
              <a:gd name="T1" fmla="*/ 0 h 21571"/>
              <a:gd name="T2" fmla="*/ 21600 w 21600"/>
              <a:gd name="T3" fmla="*/ 21571 h 21571"/>
              <a:gd name="T4" fmla="*/ 0 w 21600"/>
              <a:gd name="T5" fmla="*/ 21571 h 21571"/>
            </a:gdLst>
            <a:ahLst/>
            <a:cxnLst>
              <a:cxn ang="0">
                <a:pos x="T0" y="T1"/>
              </a:cxn>
              <a:cxn ang="0">
                <a:pos x="T2" y="T3"/>
              </a:cxn>
              <a:cxn ang="0">
                <a:pos x="T4" y="T5"/>
              </a:cxn>
            </a:cxnLst>
            <a:rect l="0" t="0" r="r" b="b"/>
            <a:pathLst>
              <a:path w="21600" h="21571" fill="none" extrusionOk="0">
                <a:moveTo>
                  <a:pt x="1115" y="-1"/>
                </a:moveTo>
                <a:cubicBezTo>
                  <a:pt x="12595" y="593"/>
                  <a:pt x="21600" y="10074"/>
                  <a:pt x="21600" y="21571"/>
                </a:cubicBezTo>
              </a:path>
              <a:path w="21600" h="21571" stroke="0" extrusionOk="0">
                <a:moveTo>
                  <a:pt x="1115" y="-1"/>
                </a:moveTo>
                <a:cubicBezTo>
                  <a:pt x="12595" y="593"/>
                  <a:pt x="21600" y="10074"/>
                  <a:pt x="21600" y="21571"/>
                </a:cubicBezTo>
                <a:lnTo>
                  <a:pt x="0" y="21571"/>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0509" name="Object 29">
            <a:extLst>
              <a:ext uri="{FF2B5EF4-FFF2-40B4-BE49-F238E27FC236}">
                <a16:creationId xmlns:a16="http://schemas.microsoft.com/office/drawing/2014/main" id="{9DCD5AD3-F168-4E2C-8087-E4F873630DCA}"/>
              </a:ext>
            </a:extLst>
          </p:cNvPr>
          <p:cNvGraphicFramePr>
            <a:graphicFrameLocks noChangeAspect="1"/>
          </p:cNvGraphicFramePr>
          <p:nvPr/>
        </p:nvGraphicFramePr>
        <p:xfrm>
          <a:off x="2514600" y="2438400"/>
          <a:ext cx="314325" cy="471488"/>
        </p:xfrm>
        <a:graphic>
          <a:graphicData uri="http://schemas.openxmlformats.org/presentationml/2006/ole">
            <mc:AlternateContent xmlns:mc="http://schemas.openxmlformats.org/markup-compatibility/2006">
              <mc:Choice xmlns:v="urn:schemas-microsoft-com:vml" Requires="v">
                <p:oleObj spid="_x0000_s8201" name="Equation" r:id="rId16" imgW="152280" imgH="228600" progId="Equation.DSMT4">
                  <p:embed/>
                </p:oleObj>
              </mc:Choice>
              <mc:Fallback>
                <p:oleObj name="Equation" r:id="rId16" imgW="152280" imgH="228600" progId="Equation.DSMT4">
                  <p:embed/>
                  <p:pic>
                    <p:nvPicPr>
                      <p:cNvPr id="0" name="Object 2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514600" y="2438400"/>
                        <a:ext cx="314325"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10" name="Object 30">
            <a:extLst>
              <a:ext uri="{FF2B5EF4-FFF2-40B4-BE49-F238E27FC236}">
                <a16:creationId xmlns:a16="http://schemas.microsoft.com/office/drawing/2014/main" id="{89767122-D8F3-4481-9F7A-F8F024713CDA}"/>
              </a:ext>
            </a:extLst>
          </p:cNvPr>
          <p:cNvGraphicFramePr>
            <a:graphicFrameLocks noChangeAspect="1"/>
          </p:cNvGraphicFramePr>
          <p:nvPr/>
        </p:nvGraphicFramePr>
        <p:xfrm>
          <a:off x="6553200" y="2446338"/>
          <a:ext cx="314325" cy="471487"/>
        </p:xfrm>
        <a:graphic>
          <a:graphicData uri="http://schemas.openxmlformats.org/presentationml/2006/ole">
            <mc:AlternateContent xmlns:mc="http://schemas.openxmlformats.org/markup-compatibility/2006">
              <mc:Choice xmlns:v="urn:schemas-microsoft-com:vml" Requires="v">
                <p:oleObj spid="_x0000_s8202" name="Equation" r:id="rId18" imgW="152280" imgH="228600" progId="Equation.DSMT4">
                  <p:embed/>
                </p:oleObj>
              </mc:Choice>
              <mc:Fallback>
                <p:oleObj name="Equation" r:id="rId18" imgW="152280" imgH="228600" progId="Equation.DSMT4">
                  <p:embed/>
                  <p:pic>
                    <p:nvPicPr>
                      <p:cNvPr id="0" name="Object 3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553200" y="2446338"/>
                        <a:ext cx="314325" cy="471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11" name="Text Box 31">
            <a:extLst>
              <a:ext uri="{FF2B5EF4-FFF2-40B4-BE49-F238E27FC236}">
                <a16:creationId xmlns:a16="http://schemas.microsoft.com/office/drawing/2014/main" id="{CB7C76B7-3E1D-4085-A0C3-693A8383CA68}"/>
              </a:ext>
            </a:extLst>
          </p:cNvPr>
          <p:cNvSpPr txBox="1">
            <a:spLocks noChangeArrowheads="1"/>
          </p:cNvSpPr>
          <p:nvPr/>
        </p:nvSpPr>
        <p:spPr bwMode="auto">
          <a:xfrm>
            <a:off x="533400" y="3962400"/>
            <a:ext cx="1503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Fluid-fluid</a:t>
            </a:r>
          </a:p>
        </p:txBody>
      </p:sp>
      <p:grpSp>
        <p:nvGrpSpPr>
          <p:cNvPr id="20512" name="Group 32">
            <a:extLst>
              <a:ext uri="{FF2B5EF4-FFF2-40B4-BE49-F238E27FC236}">
                <a16:creationId xmlns:a16="http://schemas.microsoft.com/office/drawing/2014/main" id="{7BCE03CA-1B50-4583-B21C-90CF480DDEE4}"/>
              </a:ext>
            </a:extLst>
          </p:cNvPr>
          <p:cNvGrpSpPr>
            <a:grpSpLocks/>
          </p:cNvGrpSpPr>
          <p:nvPr/>
        </p:nvGrpSpPr>
        <p:grpSpPr bwMode="auto">
          <a:xfrm>
            <a:off x="5715000" y="4343400"/>
            <a:ext cx="381000" cy="500063"/>
            <a:chOff x="4704" y="2016"/>
            <a:chExt cx="240" cy="315"/>
          </a:xfrm>
        </p:grpSpPr>
        <p:sp>
          <p:nvSpPr>
            <p:cNvPr id="20513" name="Oval 33">
              <a:extLst>
                <a:ext uri="{FF2B5EF4-FFF2-40B4-BE49-F238E27FC236}">
                  <a16:creationId xmlns:a16="http://schemas.microsoft.com/office/drawing/2014/main" id="{0602E1DB-BDB5-49A9-8B8F-63FF3FEA7B08}"/>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14" name="Oval 34">
              <a:extLst>
                <a:ext uri="{FF2B5EF4-FFF2-40B4-BE49-F238E27FC236}">
                  <a16:creationId xmlns:a16="http://schemas.microsoft.com/office/drawing/2014/main" id="{6A9186D4-0DCF-4023-9FE4-522CCAD7C80B}"/>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15" name="Rectangle 35">
              <a:extLst>
                <a:ext uri="{FF2B5EF4-FFF2-40B4-BE49-F238E27FC236}">
                  <a16:creationId xmlns:a16="http://schemas.microsoft.com/office/drawing/2014/main" id="{CB7C56F5-5E0F-4011-8253-6CD277362DEA}"/>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16" name="Line 36">
              <a:extLst>
                <a:ext uri="{FF2B5EF4-FFF2-40B4-BE49-F238E27FC236}">
                  <a16:creationId xmlns:a16="http://schemas.microsoft.com/office/drawing/2014/main" id="{0BDCB686-E98D-4BFC-A109-6E990D5688BA}"/>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a:extLst>
              <a:ext uri="{FF2B5EF4-FFF2-40B4-BE49-F238E27FC236}">
                <a16:creationId xmlns:a16="http://schemas.microsoft.com/office/drawing/2014/main" id="{9F1E0A92-142F-4969-986D-A55C2CEBAA4E}"/>
              </a:ext>
            </a:extLst>
          </p:cNvPr>
          <p:cNvSpPr txBox="1">
            <a:spLocks noChangeArrowheads="1"/>
          </p:cNvSpPr>
          <p:nvPr/>
        </p:nvSpPr>
        <p:spPr bwMode="auto">
          <a:xfrm>
            <a:off x="2917825" y="169863"/>
            <a:ext cx="2278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Stokes' Relations</a:t>
            </a:r>
          </a:p>
        </p:txBody>
      </p:sp>
      <p:sp>
        <p:nvSpPr>
          <p:cNvPr id="21508" name="Line 4">
            <a:extLst>
              <a:ext uri="{FF2B5EF4-FFF2-40B4-BE49-F238E27FC236}">
                <a16:creationId xmlns:a16="http://schemas.microsoft.com/office/drawing/2014/main" id="{8D7CB615-D02C-4ABC-B3C7-223CF4E6C4EE}"/>
              </a:ext>
            </a:extLst>
          </p:cNvPr>
          <p:cNvSpPr>
            <a:spLocks noChangeShapeType="1"/>
          </p:cNvSpPr>
          <p:nvPr/>
        </p:nvSpPr>
        <p:spPr bwMode="auto">
          <a:xfrm>
            <a:off x="1371600" y="2209800"/>
            <a:ext cx="3124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09" name="Line 5">
            <a:extLst>
              <a:ext uri="{FF2B5EF4-FFF2-40B4-BE49-F238E27FC236}">
                <a16:creationId xmlns:a16="http://schemas.microsoft.com/office/drawing/2014/main" id="{5140F908-0F0A-4A1F-A692-5D5077F851FB}"/>
              </a:ext>
            </a:extLst>
          </p:cNvPr>
          <p:cNvSpPr>
            <a:spLocks noChangeShapeType="1"/>
          </p:cNvSpPr>
          <p:nvPr/>
        </p:nvSpPr>
        <p:spPr bwMode="auto">
          <a:xfrm>
            <a:off x="2362200" y="2209800"/>
            <a:ext cx="14478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0" name="Line 6">
            <a:extLst>
              <a:ext uri="{FF2B5EF4-FFF2-40B4-BE49-F238E27FC236}">
                <a16:creationId xmlns:a16="http://schemas.microsoft.com/office/drawing/2014/main" id="{BD1D10BA-E294-43FE-97AE-7BA60DD90368}"/>
              </a:ext>
            </a:extLst>
          </p:cNvPr>
          <p:cNvSpPr>
            <a:spLocks noChangeShapeType="1"/>
          </p:cNvSpPr>
          <p:nvPr/>
        </p:nvSpPr>
        <p:spPr bwMode="auto">
          <a:xfrm>
            <a:off x="1981200" y="1066800"/>
            <a:ext cx="38100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1512" name="Object 8">
            <a:extLst>
              <a:ext uri="{FF2B5EF4-FFF2-40B4-BE49-F238E27FC236}">
                <a16:creationId xmlns:a16="http://schemas.microsoft.com/office/drawing/2014/main" id="{E666E042-3FC0-4D76-B2D1-FA6509827700}"/>
              </a:ext>
            </a:extLst>
          </p:cNvPr>
          <p:cNvGraphicFramePr>
            <a:graphicFrameLocks noChangeAspect="1"/>
          </p:cNvGraphicFramePr>
          <p:nvPr/>
        </p:nvGraphicFramePr>
        <p:xfrm>
          <a:off x="914400" y="1447800"/>
          <a:ext cx="992188" cy="588963"/>
        </p:xfrm>
        <a:graphic>
          <a:graphicData uri="http://schemas.openxmlformats.org/presentationml/2006/ole">
            <mc:AlternateContent xmlns:mc="http://schemas.openxmlformats.org/markup-compatibility/2006">
              <mc:Choice xmlns:v="urn:schemas-microsoft-com:vml" Requires="v">
                <p:oleObj spid="_x0000_s9218" name="Equation" r:id="rId4" imgW="406080" imgH="241200" progId="Equation.DSMT4">
                  <p:embed/>
                </p:oleObj>
              </mc:Choice>
              <mc:Fallback>
                <p:oleObj name="Equation" r:id="rId4" imgW="406080" imgH="24120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1447800"/>
                        <a:ext cx="992188" cy="588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1513" name="Object 9">
            <a:extLst>
              <a:ext uri="{FF2B5EF4-FFF2-40B4-BE49-F238E27FC236}">
                <a16:creationId xmlns:a16="http://schemas.microsoft.com/office/drawing/2014/main" id="{960E7855-AE5A-49BA-B7EF-FC72E1CEB8B2}"/>
              </a:ext>
            </a:extLst>
          </p:cNvPr>
          <p:cNvGraphicFramePr>
            <a:graphicFrameLocks noChangeAspect="1"/>
          </p:cNvGraphicFramePr>
          <p:nvPr/>
        </p:nvGraphicFramePr>
        <p:xfrm>
          <a:off x="669925" y="2324100"/>
          <a:ext cx="1481138" cy="531813"/>
        </p:xfrm>
        <a:graphic>
          <a:graphicData uri="http://schemas.openxmlformats.org/presentationml/2006/ole">
            <mc:AlternateContent xmlns:mc="http://schemas.openxmlformats.org/markup-compatibility/2006">
              <mc:Choice xmlns:v="urn:schemas-microsoft-com:vml" Requires="v">
                <p:oleObj spid="_x0000_s9219" name="Equation" r:id="rId6" imgW="672840" imgH="241200" progId="Equation.DSMT4">
                  <p:embed/>
                </p:oleObj>
              </mc:Choice>
              <mc:Fallback>
                <p:oleObj name="Equation" r:id="rId6" imgW="672840" imgH="241200" progId="Equation.DSMT4">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9925" y="2324100"/>
                        <a:ext cx="1481138" cy="531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14" name="Line 10">
            <a:extLst>
              <a:ext uri="{FF2B5EF4-FFF2-40B4-BE49-F238E27FC236}">
                <a16:creationId xmlns:a16="http://schemas.microsoft.com/office/drawing/2014/main" id="{B6517981-FAA7-4382-A790-C32D4B93E326}"/>
              </a:ext>
            </a:extLst>
          </p:cNvPr>
          <p:cNvSpPr>
            <a:spLocks noChangeShapeType="1"/>
          </p:cNvSpPr>
          <p:nvPr/>
        </p:nvSpPr>
        <p:spPr bwMode="auto">
          <a:xfrm>
            <a:off x="5334000" y="2209800"/>
            <a:ext cx="3124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15" name="Line 11">
            <a:extLst>
              <a:ext uri="{FF2B5EF4-FFF2-40B4-BE49-F238E27FC236}">
                <a16:creationId xmlns:a16="http://schemas.microsoft.com/office/drawing/2014/main" id="{D31AB278-0AF6-4A01-B1EA-5C04457AA0D5}"/>
              </a:ext>
            </a:extLst>
          </p:cNvPr>
          <p:cNvSpPr>
            <a:spLocks noChangeShapeType="1"/>
          </p:cNvSpPr>
          <p:nvPr/>
        </p:nvSpPr>
        <p:spPr bwMode="auto">
          <a:xfrm>
            <a:off x="6324600" y="2209800"/>
            <a:ext cx="144780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1517" name="Object 13">
            <a:extLst>
              <a:ext uri="{FF2B5EF4-FFF2-40B4-BE49-F238E27FC236}">
                <a16:creationId xmlns:a16="http://schemas.microsoft.com/office/drawing/2014/main" id="{C3BD7FF5-C87C-48B2-A5BA-2515D6DC0A4C}"/>
              </a:ext>
            </a:extLst>
          </p:cNvPr>
          <p:cNvGraphicFramePr>
            <a:graphicFrameLocks noChangeAspect="1"/>
          </p:cNvGraphicFramePr>
          <p:nvPr/>
        </p:nvGraphicFramePr>
        <p:xfrm>
          <a:off x="4876800" y="1447800"/>
          <a:ext cx="993775" cy="588963"/>
        </p:xfrm>
        <a:graphic>
          <a:graphicData uri="http://schemas.openxmlformats.org/presentationml/2006/ole">
            <mc:AlternateContent xmlns:mc="http://schemas.openxmlformats.org/markup-compatibility/2006">
              <mc:Choice xmlns:v="urn:schemas-microsoft-com:vml" Requires="v">
                <p:oleObj spid="_x0000_s9220" name="Equation" r:id="rId8" imgW="406080" imgH="241200" progId="Equation.DSMT4">
                  <p:embed/>
                </p:oleObj>
              </mc:Choice>
              <mc:Fallback>
                <p:oleObj name="Equation" r:id="rId8" imgW="406080" imgH="241200" progId="Equation.DSMT4">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76800" y="1447800"/>
                        <a:ext cx="993775" cy="588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1518" name="Object 14">
            <a:extLst>
              <a:ext uri="{FF2B5EF4-FFF2-40B4-BE49-F238E27FC236}">
                <a16:creationId xmlns:a16="http://schemas.microsoft.com/office/drawing/2014/main" id="{428BFB67-BD5B-4E20-AA88-98D4E597C314}"/>
              </a:ext>
            </a:extLst>
          </p:cNvPr>
          <p:cNvGraphicFramePr>
            <a:graphicFrameLocks noChangeAspect="1"/>
          </p:cNvGraphicFramePr>
          <p:nvPr/>
        </p:nvGraphicFramePr>
        <p:xfrm>
          <a:off x="4632325" y="2324100"/>
          <a:ext cx="1481138" cy="531813"/>
        </p:xfrm>
        <a:graphic>
          <a:graphicData uri="http://schemas.openxmlformats.org/presentationml/2006/ole">
            <mc:AlternateContent xmlns:mc="http://schemas.openxmlformats.org/markup-compatibility/2006">
              <mc:Choice xmlns:v="urn:schemas-microsoft-com:vml" Requires="v">
                <p:oleObj spid="_x0000_s9221" name="Equation" r:id="rId10" imgW="672840" imgH="241200" progId="Equation.DSMT4">
                  <p:embed/>
                </p:oleObj>
              </mc:Choice>
              <mc:Fallback>
                <p:oleObj name="Equation" r:id="rId10" imgW="672840" imgH="241200" progId="Equation.DSMT4">
                  <p:embed/>
                  <p:pic>
                    <p:nvPicPr>
                      <p:cNvPr id="0"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32325" y="2324100"/>
                        <a:ext cx="1481138" cy="531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19" name="Line 15">
            <a:extLst>
              <a:ext uri="{FF2B5EF4-FFF2-40B4-BE49-F238E27FC236}">
                <a16:creationId xmlns:a16="http://schemas.microsoft.com/office/drawing/2014/main" id="{4CC3D853-66FB-4523-B382-907993E3D783}"/>
              </a:ext>
            </a:extLst>
          </p:cNvPr>
          <p:cNvSpPr>
            <a:spLocks noChangeShapeType="1"/>
          </p:cNvSpPr>
          <p:nvPr/>
        </p:nvSpPr>
        <p:spPr bwMode="auto">
          <a:xfrm flipH="1" flipV="1">
            <a:off x="5967413" y="1066800"/>
            <a:ext cx="38100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0" name="Text Box 16">
            <a:extLst>
              <a:ext uri="{FF2B5EF4-FFF2-40B4-BE49-F238E27FC236}">
                <a16:creationId xmlns:a16="http://schemas.microsoft.com/office/drawing/2014/main" id="{1A8D990E-D43C-47D7-8244-B4466ADDE699}"/>
              </a:ext>
            </a:extLst>
          </p:cNvPr>
          <p:cNvSpPr txBox="1">
            <a:spLocks noChangeArrowheads="1"/>
          </p:cNvSpPr>
          <p:nvPr/>
        </p:nvSpPr>
        <p:spPr bwMode="auto">
          <a:xfrm>
            <a:off x="5791200" y="3429000"/>
            <a:ext cx="1935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reversed paths</a:t>
            </a:r>
          </a:p>
        </p:txBody>
      </p:sp>
      <p:graphicFrame>
        <p:nvGraphicFramePr>
          <p:cNvPr id="21521" name="Object 17">
            <a:extLst>
              <a:ext uri="{FF2B5EF4-FFF2-40B4-BE49-F238E27FC236}">
                <a16:creationId xmlns:a16="http://schemas.microsoft.com/office/drawing/2014/main" id="{B6B65610-5D23-4E27-91BA-CE940AC5002D}"/>
              </a:ext>
            </a:extLst>
          </p:cNvPr>
          <p:cNvGraphicFramePr>
            <a:graphicFrameLocks noChangeAspect="1"/>
          </p:cNvGraphicFramePr>
          <p:nvPr/>
        </p:nvGraphicFramePr>
        <p:xfrm>
          <a:off x="2178050" y="3962400"/>
          <a:ext cx="3922713" cy="2363788"/>
        </p:xfrm>
        <a:graphic>
          <a:graphicData uri="http://schemas.openxmlformats.org/presentationml/2006/ole">
            <mc:AlternateContent xmlns:mc="http://schemas.openxmlformats.org/markup-compatibility/2006">
              <mc:Choice xmlns:v="urn:schemas-microsoft-com:vml" Requires="v">
                <p:oleObj spid="_x0000_s9222" name="Equation" r:id="rId12" imgW="1600200" imgH="965160" progId="Equation.DSMT4">
                  <p:embed/>
                </p:oleObj>
              </mc:Choice>
              <mc:Fallback>
                <p:oleObj name="Equation" r:id="rId12" imgW="1600200" imgH="965160" progId="Equation.DSMT4">
                  <p:embed/>
                  <p:pic>
                    <p:nvPicPr>
                      <p:cNvPr id="0" name="Object 1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78050" y="3962400"/>
                        <a:ext cx="3922713" cy="2363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22" name="Line 18">
            <a:extLst>
              <a:ext uri="{FF2B5EF4-FFF2-40B4-BE49-F238E27FC236}">
                <a16:creationId xmlns:a16="http://schemas.microsoft.com/office/drawing/2014/main" id="{D9EE695F-B54C-426B-961B-706AED7F2B8B}"/>
              </a:ext>
            </a:extLst>
          </p:cNvPr>
          <p:cNvSpPr>
            <a:spLocks noChangeShapeType="1"/>
          </p:cNvSpPr>
          <p:nvPr/>
        </p:nvSpPr>
        <p:spPr bwMode="auto">
          <a:xfrm>
            <a:off x="2362200" y="1219200"/>
            <a:ext cx="0" cy="1828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23" name="Line 19">
            <a:extLst>
              <a:ext uri="{FF2B5EF4-FFF2-40B4-BE49-F238E27FC236}">
                <a16:creationId xmlns:a16="http://schemas.microsoft.com/office/drawing/2014/main" id="{11E9BAE2-2121-40CF-945E-DCE7E2DF92F0}"/>
              </a:ext>
            </a:extLst>
          </p:cNvPr>
          <p:cNvSpPr>
            <a:spLocks noChangeShapeType="1"/>
          </p:cNvSpPr>
          <p:nvPr/>
        </p:nvSpPr>
        <p:spPr bwMode="auto">
          <a:xfrm>
            <a:off x="6376988" y="1057275"/>
            <a:ext cx="0" cy="1828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32" name="Text Box 28">
            <a:extLst>
              <a:ext uri="{FF2B5EF4-FFF2-40B4-BE49-F238E27FC236}">
                <a16:creationId xmlns:a16="http://schemas.microsoft.com/office/drawing/2014/main" id="{99DB37C8-9784-43D2-8369-C1AC8E59A61C}"/>
              </a:ext>
            </a:extLst>
          </p:cNvPr>
          <p:cNvSpPr txBox="1">
            <a:spLocks noChangeArrowheads="1"/>
          </p:cNvSpPr>
          <p:nvPr/>
        </p:nvSpPr>
        <p:spPr bwMode="auto">
          <a:xfrm>
            <a:off x="381000" y="4343400"/>
            <a:ext cx="1520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Fluid-solid</a:t>
            </a:r>
          </a:p>
        </p:txBody>
      </p:sp>
      <p:sp>
        <p:nvSpPr>
          <p:cNvPr id="21533" name="Line 29">
            <a:extLst>
              <a:ext uri="{FF2B5EF4-FFF2-40B4-BE49-F238E27FC236}">
                <a16:creationId xmlns:a16="http://schemas.microsoft.com/office/drawing/2014/main" id="{0649FD8A-9AA6-44D1-8EDB-D01BF1F22DC4}"/>
              </a:ext>
            </a:extLst>
          </p:cNvPr>
          <p:cNvSpPr>
            <a:spLocks noChangeShapeType="1"/>
          </p:cNvSpPr>
          <p:nvPr/>
        </p:nvSpPr>
        <p:spPr bwMode="auto">
          <a:xfrm>
            <a:off x="2362200" y="2209800"/>
            <a:ext cx="990600" cy="9144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1534" name="Object 30">
            <a:extLst>
              <a:ext uri="{FF2B5EF4-FFF2-40B4-BE49-F238E27FC236}">
                <a16:creationId xmlns:a16="http://schemas.microsoft.com/office/drawing/2014/main" id="{DD081BF5-5138-4169-B7B0-AFC9AE5B8C59}"/>
              </a:ext>
            </a:extLst>
          </p:cNvPr>
          <p:cNvGraphicFramePr>
            <a:graphicFrameLocks noChangeAspect="1"/>
          </p:cNvGraphicFramePr>
          <p:nvPr/>
        </p:nvGraphicFramePr>
        <p:xfrm>
          <a:off x="3886200" y="2514600"/>
          <a:ext cx="685800" cy="536575"/>
        </p:xfrm>
        <a:graphic>
          <a:graphicData uri="http://schemas.openxmlformats.org/presentationml/2006/ole">
            <mc:AlternateContent xmlns:mc="http://schemas.openxmlformats.org/markup-compatibility/2006">
              <mc:Choice xmlns:v="urn:schemas-microsoft-com:vml" Requires="v">
                <p:oleObj spid="_x0000_s9223" name="Equation" r:id="rId14" imgW="291960" imgH="228600" progId="Equation.DSMT4">
                  <p:embed/>
                </p:oleObj>
              </mc:Choice>
              <mc:Fallback>
                <p:oleObj name="Equation" r:id="rId14" imgW="291960" imgH="228600" progId="Equation.DSMT4">
                  <p:embed/>
                  <p:pic>
                    <p:nvPicPr>
                      <p:cNvPr id="0" name="Object 3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86200" y="2514600"/>
                        <a:ext cx="685800" cy="53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1535" name="Object 31">
            <a:extLst>
              <a:ext uri="{FF2B5EF4-FFF2-40B4-BE49-F238E27FC236}">
                <a16:creationId xmlns:a16="http://schemas.microsoft.com/office/drawing/2014/main" id="{05C527C3-B4A5-4869-AC93-A937373C8DEE}"/>
              </a:ext>
            </a:extLst>
          </p:cNvPr>
          <p:cNvGraphicFramePr>
            <a:graphicFrameLocks noChangeAspect="1"/>
          </p:cNvGraphicFramePr>
          <p:nvPr/>
        </p:nvGraphicFramePr>
        <p:xfrm>
          <a:off x="3346450" y="3048000"/>
          <a:ext cx="927100" cy="596900"/>
        </p:xfrm>
        <a:graphic>
          <a:graphicData uri="http://schemas.openxmlformats.org/presentationml/2006/ole">
            <mc:AlternateContent xmlns:mc="http://schemas.openxmlformats.org/markup-compatibility/2006">
              <mc:Choice xmlns:v="urn:schemas-microsoft-com:vml" Requires="v">
                <p:oleObj spid="_x0000_s9224" name="Equation" r:id="rId16" imgW="355320" imgH="228600" progId="Equation.DSMT4">
                  <p:embed/>
                </p:oleObj>
              </mc:Choice>
              <mc:Fallback>
                <p:oleObj name="Equation" r:id="rId16" imgW="355320" imgH="228600" progId="Equation.DSMT4">
                  <p:embed/>
                  <p:pic>
                    <p:nvPicPr>
                      <p:cNvPr id="0" name="Object 3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346450" y="3048000"/>
                        <a:ext cx="927100" cy="596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36" name="Text Box 32">
            <a:extLst>
              <a:ext uri="{FF2B5EF4-FFF2-40B4-BE49-F238E27FC236}">
                <a16:creationId xmlns:a16="http://schemas.microsoft.com/office/drawing/2014/main" id="{9BC3BC72-1BE2-467A-A36A-187D376DC480}"/>
              </a:ext>
            </a:extLst>
          </p:cNvPr>
          <p:cNvSpPr txBox="1">
            <a:spLocks noChangeArrowheads="1"/>
          </p:cNvSpPr>
          <p:nvPr/>
        </p:nvSpPr>
        <p:spPr bwMode="auto">
          <a:xfrm>
            <a:off x="3413125" y="225107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21537" name="Text Box 33">
            <a:extLst>
              <a:ext uri="{FF2B5EF4-FFF2-40B4-BE49-F238E27FC236}">
                <a16:creationId xmlns:a16="http://schemas.microsoft.com/office/drawing/2014/main" id="{99210CB7-6269-4EE3-98D8-74D16117B8CC}"/>
              </a:ext>
            </a:extLst>
          </p:cNvPr>
          <p:cNvSpPr txBox="1">
            <a:spLocks noChangeArrowheads="1"/>
          </p:cNvSpPr>
          <p:nvPr/>
        </p:nvSpPr>
        <p:spPr bwMode="auto">
          <a:xfrm>
            <a:off x="2803525" y="278447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S</a:t>
            </a:r>
          </a:p>
        </p:txBody>
      </p:sp>
      <p:sp>
        <p:nvSpPr>
          <p:cNvPr id="21538" name="Text Box 34">
            <a:extLst>
              <a:ext uri="{FF2B5EF4-FFF2-40B4-BE49-F238E27FC236}">
                <a16:creationId xmlns:a16="http://schemas.microsoft.com/office/drawing/2014/main" id="{D32D42DC-725B-4C67-BB5E-86D305F2BF29}"/>
              </a:ext>
            </a:extLst>
          </p:cNvPr>
          <p:cNvSpPr txBox="1">
            <a:spLocks noChangeArrowheads="1"/>
          </p:cNvSpPr>
          <p:nvPr/>
        </p:nvSpPr>
        <p:spPr bwMode="auto">
          <a:xfrm>
            <a:off x="2117725" y="65087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21539" name="Text Box 35">
            <a:extLst>
              <a:ext uri="{FF2B5EF4-FFF2-40B4-BE49-F238E27FC236}">
                <a16:creationId xmlns:a16="http://schemas.microsoft.com/office/drawing/2014/main" id="{3CA6ECD2-6250-4E17-B0C8-B53A92CA76A9}"/>
              </a:ext>
            </a:extLst>
          </p:cNvPr>
          <p:cNvSpPr txBox="1">
            <a:spLocks noChangeArrowheads="1"/>
          </p:cNvSpPr>
          <p:nvPr/>
        </p:nvSpPr>
        <p:spPr bwMode="auto">
          <a:xfrm>
            <a:off x="6003925" y="57467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21540" name="Line 36">
            <a:extLst>
              <a:ext uri="{FF2B5EF4-FFF2-40B4-BE49-F238E27FC236}">
                <a16:creationId xmlns:a16="http://schemas.microsoft.com/office/drawing/2014/main" id="{3ACC36B0-E8C5-4820-B562-440E03159C2A}"/>
              </a:ext>
            </a:extLst>
          </p:cNvPr>
          <p:cNvSpPr>
            <a:spLocks noChangeShapeType="1"/>
          </p:cNvSpPr>
          <p:nvPr/>
        </p:nvSpPr>
        <p:spPr bwMode="auto">
          <a:xfrm flipH="1" flipV="1">
            <a:off x="6324600" y="2209800"/>
            <a:ext cx="914400" cy="838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41" name="Text Box 37">
            <a:extLst>
              <a:ext uri="{FF2B5EF4-FFF2-40B4-BE49-F238E27FC236}">
                <a16:creationId xmlns:a16="http://schemas.microsoft.com/office/drawing/2014/main" id="{5F5BF5F1-3A08-409C-A499-5CB9F5A82AD3}"/>
              </a:ext>
            </a:extLst>
          </p:cNvPr>
          <p:cNvSpPr txBox="1">
            <a:spLocks noChangeArrowheads="1"/>
          </p:cNvSpPr>
          <p:nvPr/>
        </p:nvSpPr>
        <p:spPr bwMode="auto">
          <a:xfrm>
            <a:off x="7527925" y="232727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21542" name="Text Box 38">
            <a:extLst>
              <a:ext uri="{FF2B5EF4-FFF2-40B4-BE49-F238E27FC236}">
                <a16:creationId xmlns:a16="http://schemas.microsoft.com/office/drawing/2014/main" id="{619C7801-60E8-4F77-ADC3-E859262055BA}"/>
              </a:ext>
            </a:extLst>
          </p:cNvPr>
          <p:cNvSpPr txBox="1">
            <a:spLocks noChangeArrowheads="1"/>
          </p:cNvSpPr>
          <p:nvPr/>
        </p:nvSpPr>
        <p:spPr bwMode="auto">
          <a:xfrm>
            <a:off x="6842125" y="286067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t>
            </a:r>
          </a:p>
        </p:txBody>
      </p:sp>
      <p:graphicFrame>
        <p:nvGraphicFramePr>
          <p:cNvPr id="21543" name="Object 39">
            <a:extLst>
              <a:ext uri="{FF2B5EF4-FFF2-40B4-BE49-F238E27FC236}">
                <a16:creationId xmlns:a16="http://schemas.microsoft.com/office/drawing/2014/main" id="{E1014809-BEDD-4190-9613-51A40A9B18E6}"/>
              </a:ext>
            </a:extLst>
          </p:cNvPr>
          <p:cNvGraphicFramePr>
            <a:graphicFrameLocks noChangeAspect="1"/>
          </p:cNvGraphicFramePr>
          <p:nvPr/>
        </p:nvGraphicFramePr>
        <p:xfrm>
          <a:off x="4498975" y="644525"/>
          <a:ext cx="1517650" cy="525463"/>
        </p:xfrm>
        <a:graphic>
          <a:graphicData uri="http://schemas.openxmlformats.org/presentationml/2006/ole">
            <mc:AlternateContent xmlns:mc="http://schemas.openxmlformats.org/markup-compatibility/2006">
              <mc:Choice xmlns:v="urn:schemas-microsoft-com:vml" Requires="v">
                <p:oleObj spid="_x0000_s9225" name="Equation" r:id="rId18" imgW="660240" imgH="228600" progId="Equation.DSMT4">
                  <p:embed/>
                </p:oleObj>
              </mc:Choice>
              <mc:Fallback>
                <p:oleObj name="Equation" r:id="rId18" imgW="660240" imgH="228600" progId="Equation.DSMT4">
                  <p:embed/>
                  <p:pic>
                    <p:nvPicPr>
                      <p:cNvPr id="0" name="Object 3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498975" y="644525"/>
                        <a:ext cx="1517650" cy="525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544" name="Line 40">
            <a:extLst>
              <a:ext uri="{FF2B5EF4-FFF2-40B4-BE49-F238E27FC236}">
                <a16:creationId xmlns:a16="http://schemas.microsoft.com/office/drawing/2014/main" id="{B1F44B30-3A86-4B58-9AA5-2052BCF9F3D7}"/>
              </a:ext>
            </a:extLst>
          </p:cNvPr>
          <p:cNvSpPr>
            <a:spLocks noChangeShapeType="1"/>
          </p:cNvSpPr>
          <p:nvPr/>
        </p:nvSpPr>
        <p:spPr bwMode="auto">
          <a:xfrm flipV="1">
            <a:off x="2819400" y="2590800"/>
            <a:ext cx="228600" cy="228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45" name="Line 41">
            <a:extLst>
              <a:ext uri="{FF2B5EF4-FFF2-40B4-BE49-F238E27FC236}">
                <a16:creationId xmlns:a16="http://schemas.microsoft.com/office/drawing/2014/main" id="{83521730-D0F4-40EF-B77C-A26A0A48940A}"/>
              </a:ext>
            </a:extLst>
          </p:cNvPr>
          <p:cNvSpPr>
            <a:spLocks noChangeShapeType="1"/>
          </p:cNvSpPr>
          <p:nvPr/>
        </p:nvSpPr>
        <p:spPr bwMode="auto">
          <a:xfrm>
            <a:off x="3130550" y="2576513"/>
            <a:ext cx="304800" cy="1524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46" name="Line 42">
            <a:extLst>
              <a:ext uri="{FF2B5EF4-FFF2-40B4-BE49-F238E27FC236}">
                <a16:creationId xmlns:a16="http://schemas.microsoft.com/office/drawing/2014/main" id="{A5205AF6-9B0E-4BD0-B9B4-BD58E246A9CD}"/>
              </a:ext>
            </a:extLst>
          </p:cNvPr>
          <p:cNvSpPr>
            <a:spLocks noChangeShapeType="1"/>
          </p:cNvSpPr>
          <p:nvPr/>
        </p:nvSpPr>
        <p:spPr bwMode="auto">
          <a:xfrm>
            <a:off x="2057400" y="1295400"/>
            <a:ext cx="123825" cy="37147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47" name="Line 43">
            <a:extLst>
              <a:ext uri="{FF2B5EF4-FFF2-40B4-BE49-F238E27FC236}">
                <a16:creationId xmlns:a16="http://schemas.microsoft.com/office/drawing/2014/main" id="{AF07B5CA-E02A-4104-B7C9-550E7E347295}"/>
              </a:ext>
            </a:extLst>
          </p:cNvPr>
          <p:cNvSpPr>
            <a:spLocks noChangeShapeType="1"/>
          </p:cNvSpPr>
          <p:nvPr/>
        </p:nvSpPr>
        <p:spPr bwMode="auto">
          <a:xfrm flipV="1">
            <a:off x="6808788" y="2581275"/>
            <a:ext cx="228600" cy="228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48" name="Line 44">
            <a:extLst>
              <a:ext uri="{FF2B5EF4-FFF2-40B4-BE49-F238E27FC236}">
                <a16:creationId xmlns:a16="http://schemas.microsoft.com/office/drawing/2014/main" id="{1ABDC831-D926-4306-A30A-F148CF8713A7}"/>
              </a:ext>
            </a:extLst>
          </p:cNvPr>
          <p:cNvSpPr>
            <a:spLocks noChangeShapeType="1"/>
          </p:cNvSpPr>
          <p:nvPr/>
        </p:nvSpPr>
        <p:spPr bwMode="auto">
          <a:xfrm>
            <a:off x="2811463" y="2605088"/>
            <a:ext cx="276225" cy="27146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49" name="Line 45">
            <a:extLst>
              <a:ext uri="{FF2B5EF4-FFF2-40B4-BE49-F238E27FC236}">
                <a16:creationId xmlns:a16="http://schemas.microsoft.com/office/drawing/2014/main" id="{F539C311-2A4B-4637-BCD0-AC48AF88F100}"/>
              </a:ext>
            </a:extLst>
          </p:cNvPr>
          <p:cNvSpPr>
            <a:spLocks noChangeShapeType="1"/>
          </p:cNvSpPr>
          <p:nvPr/>
        </p:nvSpPr>
        <p:spPr bwMode="auto">
          <a:xfrm flipH="1" flipV="1">
            <a:off x="6731000" y="2566988"/>
            <a:ext cx="279400" cy="252412"/>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50" name="Line 46">
            <a:extLst>
              <a:ext uri="{FF2B5EF4-FFF2-40B4-BE49-F238E27FC236}">
                <a16:creationId xmlns:a16="http://schemas.microsoft.com/office/drawing/2014/main" id="{6408EC9E-9B70-4DFF-A1B9-7A83C636395D}"/>
              </a:ext>
            </a:extLst>
          </p:cNvPr>
          <p:cNvSpPr>
            <a:spLocks noChangeShapeType="1"/>
          </p:cNvSpPr>
          <p:nvPr/>
        </p:nvSpPr>
        <p:spPr bwMode="auto">
          <a:xfrm flipH="1" flipV="1">
            <a:off x="7019925" y="2532063"/>
            <a:ext cx="295275" cy="13493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51" name="Line 47">
            <a:extLst>
              <a:ext uri="{FF2B5EF4-FFF2-40B4-BE49-F238E27FC236}">
                <a16:creationId xmlns:a16="http://schemas.microsoft.com/office/drawing/2014/main" id="{A1A8A9A4-E8C2-44CB-8866-73C3E3C6C495}"/>
              </a:ext>
            </a:extLst>
          </p:cNvPr>
          <p:cNvSpPr>
            <a:spLocks noChangeShapeType="1"/>
          </p:cNvSpPr>
          <p:nvPr/>
        </p:nvSpPr>
        <p:spPr bwMode="auto">
          <a:xfrm flipH="1" flipV="1">
            <a:off x="6096000" y="1447800"/>
            <a:ext cx="115888" cy="3873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a:extLst>
              <a:ext uri="{FF2B5EF4-FFF2-40B4-BE49-F238E27FC236}">
                <a16:creationId xmlns:a16="http://schemas.microsoft.com/office/drawing/2014/main" id="{4CDA323D-9A08-47DD-AD36-11698ABE8872}"/>
              </a:ext>
            </a:extLst>
          </p:cNvPr>
          <p:cNvSpPr txBox="1">
            <a:spLocks noChangeArrowheads="1"/>
          </p:cNvSpPr>
          <p:nvPr/>
        </p:nvSpPr>
        <p:spPr bwMode="auto">
          <a:xfrm>
            <a:off x="1303338" y="128588"/>
            <a:ext cx="61960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Transmission Coefficients (Fluid-Solid interface)</a:t>
            </a:r>
          </a:p>
          <a:p>
            <a:r>
              <a:rPr lang="en-US" altLang="en-US"/>
              <a:t>               based on velocity ratios</a:t>
            </a:r>
          </a:p>
        </p:txBody>
      </p:sp>
      <p:graphicFrame>
        <p:nvGraphicFramePr>
          <p:cNvPr id="22531" name="Object 3">
            <a:extLst>
              <a:ext uri="{FF2B5EF4-FFF2-40B4-BE49-F238E27FC236}">
                <a16:creationId xmlns:a16="http://schemas.microsoft.com/office/drawing/2014/main" id="{48F19696-7658-4F42-8729-B3005F5523EC}"/>
              </a:ext>
            </a:extLst>
          </p:cNvPr>
          <p:cNvGraphicFramePr>
            <a:graphicFrameLocks noChangeAspect="1"/>
          </p:cNvGraphicFramePr>
          <p:nvPr/>
        </p:nvGraphicFramePr>
        <p:xfrm>
          <a:off x="360363" y="3810000"/>
          <a:ext cx="8783637" cy="2701925"/>
        </p:xfrm>
        <a:graphic>
          <a:graphicData uri="http://schemas.openxmlformats.org/presentationml/2006/ole">
            <mc:AlternateContent xmlns:mc="http://schemas.openxmlformats.org/markup-compatibility/2006">
              <mc:Choice xmlns:v="urn:schemas-microsoft-com:vml" Requires="v">
                <p:oleObj spid="_x0000_s10242" name="Equation" r:id="rId4" imgW="5613120" imgH="1726920" progId="Equation.DSMT4">
                  <p:embed/>
                </p:oleObj>
              </mc:Choice>
              <mc:Fallback>
                <p:oleObj name="Equation" r:id="rId4" imgW="5613120" imgH="172692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0363" y="3810000"/>
                        <a:ext cx="8783637" cy="270192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532" name="Line 4">
            <a:extLst>
              <a:ext uri="{FF2B5EF4-FFF2-40B4-BE49-F238E27FC236}">
                <a16:creationId xmlns:a16="http://schemas.microsoft.com/office/drawing/2014/main" id="{D374D028-6CF8-42EC-84C2-73CF95FE847D}"/>
              </a:ext>
            </a:extLst>
          </p:cNvPr>
          <p:cNvSpPr>
            <a:spLocks noChangeShapeType="1"/>
          </p:cNvSpPr>
          <p:nvPr/>
        </p:nvSpPr>
        <p:spPr bwMode="auto">
          <a:xfrm>
            <a:off x="2514600" y="2133600"/>
            <a:ext cx="396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3" name="Line 5">
            <a:extLst>
              <a:ext uri="{FF2B5EF4-FFF2-40B4-BE49-F238E27FC236}">
                <a16:creationId xmlns:a16="http://schemas.microsoft.com/office/drawing/2014/main" id="{5029545E-A587-4614-96A2-FDC8BCF7615E}"/>
              </a:ext>
            </a:extLst>
          </p:cNvPr>
          <p:cNvSpPr>
            <a:spLocks noChangeShapeType="1"/>
          </p:cNvSpPr>
          <p:nvPr/>
        </p:nvSpPr>
        <p:spPr bwMode="auto">
          <a:xfrm>
            <a:off x="4343400" y="2133600"/>
            <a:ext cx="144780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4" name="Line 6">
            <a:extLst>
              <a:ext uri="{FF2B5EF4-FFF2-40B4-BE49-F238E27FC236}">
                <a16:creationId xmlns:a16="http://schemas.microsoft.com/office/drawing/2014/main" id="{036DB008-2967-44CD-B97C-69D95923BECD}"/>
              </a:ext>
            </a:extLst>
          </p:cNvPr>
          <p:cNvSpPr>
            <a:spLocks noChangeShapeType="1"/>
          </p:cNvSpPr>
          <p:nvPr/>
        </p:nvSpPr>
        <p:spPr bwMode="auto">
          <a:xfrm>
            <a:off x="3838575" y="1044575"/>
            <a:ext cx="504825" cy="10890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2535" name="Object 7">
            <a:extLst>
              <a:ext uri="{FF2B5EF4-FFF2-40B4-BE49-F238E27FC236}">
                <a16:creationId xmlns:a16="http://schemas.microsoft.com/office/drawing/2014/main" id="{B87FF91C-6859-45D5-8A10-81904CAB79CC}"/>
              </a:ext>
            </a:extLst>
          </p:cNvPr>
          <p:cNvGraphicFramePr>
            <a:graphicFrameLocks noChangeAspect="1"/>
          </p:cNvGraphicFramePr>
          <p:nvPr/>
        </p:nvGraphicFramePr>
        <p:xfrm>
          <a:off x="2743200" y="1416050"/>
          <a:ext cx="838200" cy="498475"/>
        </p:xfrm>
        <a:graphic>
          <a:graphicData uri="http://schemas.openxmlformats.org/presentationml/2006/ole">
            <mc:AlternateContent xmlns:mc="http://schemas.openxmlformats.org/markup-compatibility/2006">
              <mc:Choice xmlns:v="urn:schemas-microsoft-com:vml" Requires="v">
                <p:oleObj spid="_x0000_s10243" name="Equation" r:id="rId6" imgW="406080" imgH="241200" progId="Equation.DSMT4">
                  <p:embed/>
                </p:oleObj>
              </mc:Choice>
              <mc:Fallback>
                <p:oleObj name="Equation" r:id="rId6" imgW="406080" imgH="2412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1416050"/>
                        <a:ext cx="838200"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6" name="Object 8">
            <a:extLst>
              <a:ext uri="{FF2B5EF4-FFF2-40B4-BE49-F238E27FC236}">
                <a16:creationId xmlns:a16="http://schemas.microsoft.com/office/drawing/2014/main" id="{8EB8A8B0-B0D0-48A7-AB3C-991207FDD107}"/>
              </a:ext>
            </a:extLst>
          </p:cNvPr>
          <p:cNvGraphicFramePr>
            <a:graphicFrameLocks noChangeAspect="1"/>
          </p:cNvGraphicFramePr>
          <p:nvPr/>
        </p:nvGraphicFramePr>
        <p:xfrm>
          <a:off x="2362200" y="2286000"/>
          <a:ext cx="1481138" cy="531813"/>
        </p:xfrm>
        <a:graphic>
          <a:graphicData uri="http://schemas.openxmlformats.org/presentationml/2006/ole">
            <mc:AlternateContent xmlns:mc="http://schemas.openxmlformats.org/markup-compatibility/2006">
              <mc:Choice xmlns:v="urn:schemas-microsoft-com:vml" Requires="v">
                <p:oleObj spid="_x0000_s10244" name="Equation" r:id="rId8" imgW="672840" imgH="241200" progId="Equation.DSMT4">
                  <p:embed/>
                </p:oleObj>
              </mc:Choice>
              <mc:Fallback>
                <p:oleObj name="Equation" r:id="rId8" imgW="672840" imgH="2412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62200" y="2286000"/>
                        <a:ext cx="1481138" cy="531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37" name="Line 9">
            <a:extLst>
              <a:ext uri="{FF2B5EF4-FFF2-40B4-BE49-F238E27FC236}">
                <a16:creationId xmlns:a16="http://schemas.microsoft.com/office/drawing/2014/main" id="{972C3F7D-C739-4BD2-A73A-328429F24A6F}"/>
              </a:ext>
            </a:extLst>
          </p:cNvPr>
          <p:cNvSpPr>
            <a:spLocks noChangeShapeType="1"/>
          </p:cNvSpPr>
          <p:nvPr/>
        </p:nvSpPr>
        <p:spPr bwMode="auto">
          <a:xfrm>
            <a:off x="4343400" y="1143000"/>
            <a:ext cx="0" cy="18288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8" name="Line 10">
            <a:extLst>
              <a:ext uri="{FF2B5EF4-FFF2-40B4-BE49-F238E27FC236}">
                <a16:creationId xmlns:a16="http://schemas.microsoft.com/office/drawing/2014/main" id="{FCAFB2A0-6CD5-465E-A67A-F321F32E01D1}"/>
              </a:ext>
            </a:extLst>
          </p:cNvPr>
          <p:cNvSpPr>
            <a:spLocks noChangeShapeType="1"/>
          </p:cNvSpPr>
          <p:nvPr/>
        </p:nvSpPr>
        <p:spPr bwMode="auto">
          <a:xfrm>
            <a:off x="4343400" y="2133600"/>
            <a:ext cx="990600" cy="9144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2539" name="Object 11">
            <a:extLst>
              <a:ext uri="{FF2B5EF4-FFF2-40B4-BE49-F238E27FC236}">
                <a16:creationId xmlns:a16="http://schemas.microsoft.com/office/drawing/2014/main" id="{CC2AEFB4-A26F-498B-A759-927ADDA68BA6}"/>
              </a:ext>
            </a:extLst>
          </p:cNvPr>
          <p:cNvGraphicFramePr>
            <a:graphicFrameLocks noChangeAspect="1"/>
          </p:cNvGraphicFramePr>
          <p:nvPr/>
        </p:nvGraphicFramePr>
        <p:xfrm>
          <a:off x="5943600" y="2514600"/>
          <a:ext cx="685800" cy="536575"/>
        </p:xfrm>
        <a:graphic>
          <a:graphicData uri="http://schemas.openxmlformats.org/presentationml/2006/ole">
            <mc:AlternateContent xmlns:mc="http://schemas.openxmlformats.org/markup-compatibility/2006">
              <mc:Choice xmlns:v="urn:schemas-microsoft-com:vml" Requires="v">
                <p:oleObj spid="_x0000_s10245" name="Equation" r:id="rId10" imgW="291960" imgH="228600" progId="Equation.DSMT4">
                  <p:embed/>
                </p:oleObj>
              </mc:Choice>
              <mc:Fallback>
                <p:oleObj name="Equation" r:id="rId10" imgW="291960" imgH="2286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43600" y="2514600"/>
                        <a:ext cx="685800" cy="53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40" name="Object 12">
            <a:extLst>
              <a:ext uri="{FF2B5EF4-FFF2-40B4-BE49-F238E27FC236}">
                <a16:creationId xmlns:a16="http://schemas.microsoft.com/office/drawing/2014/main" id="{DC241DD6-AE77-4E4B-B2E4-F69CE8A81057}"/>
              </a:ext>
            </a:extLst>
          </p:cNvPr>
          <p:cNvGraphicFramePr>
            <a:graphicFrameLocks noChangeAspect="1"/>
          </p:cNvGraphicFramePr>
          <p:nvPr/>
        </p:nvGraphicFramePr>
        <p:xfrm>
          <a:off x="5334000" y="3048000"/>
          <a:ext cx="844550" cy="544513"/>
        </p:xfrm>
        <a:graphic>
          <a:graphicData uri="http://schemas.openxmlformats.org/presentationml/2006/ole">
            <mc:AlternateContent xmlns:mc="http://schemas.openxmlformats.org/markup-compatibility/2006">
              <mc:Choice xmlns:v="urn:schemas-microsoft-com:vml" Requires="v">
                <p:oleObj spid="_x0000_s10246" name="Equation" r:id="rId12" imgW="355320" imgH="228600" progId="Equation.DSMT4">
                  <p:embed/>
                </p:oleObj>
              </mc:Choice>
              <mc:Fallback>
                <p:oleObj name="Equation" r:id="rId12" imgW="355320" imgH="228600" progId="Equation.DSMT4">
                  <p:embed/>
                  <p:pic>
                    <p:nvPicPr>
                      <p:cNvPr id="0"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34000" y="3048000"/>
                        <a:ext cx="844550" cy="544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41" name="Text Box 13">
            <a:extLst>
              <a:ext uri="{FF2B5EF4-FFF2-40B4-BE49-F238E27FC236}">
                <a16:creationId xmlns:a16="http://schemas.microsoft.com/office/drawing/2014/main" id="{5FD6F6DC-1E49-4F08-92AA-F4C7BB83FFED}"/>
              </a:ext>
            </a:extLst>
          </p:cNvPr>
          <p:cNvSpPr txBox="1">
            <a:spLocks noChangeArrowheads="1"/>
          </p:cNvSpPr>
          <p:nvPr/>
        </p:nvSpPr>
        <p:spPr bwMode="auto">
          <a:xfrm>
            <a:off x="5394325" y="217487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22542" name="Text Box 14">
            <a:extLst>
              <a:ext uri="{FF2B5EF4-FFF2-40B4-BE49-F238E27FC236}">
                <a16:creationId xmlns:a16="http://schemas.microsoft.com/office/drawing/2014/main" id="{D579973B-6CF4-43BB-BAAB-CB0FFB204656}"/>
              </a:ext>
            </a:extLst>
          </p:cNvPr>
          <p:cNvSpPr txBox="1">
            <a:spLocks noChangeArrowheads="1"/>
          </p:cNvSpPr>
          <p:nvPr/>
        </p:nvSpPr>
        <p:spPr bwMode="auto">
          <a:xfrm>
            <a:off x="4953000" y="3124200"/>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t>
            </a:r>
          </a:p>
        </p:txBody>
      </p:sp>
      <p:sp>
        <p:nvSpPr>
          <p:cNvPr id="22543" name="Text Box 15">
            <a:extLst>
              <a:ext uri="{FF2B5EF4-FFF2-40B4-BE49-F238E27FC236}">
                <a16:creationId xmlns:a16="http://schemas.microsoft.com/office/drawing/2014/main" id="{72D2F4EA-AEE6-4A46-B2CC-C6B36308C940}"/>
              </a:ext>
            </a:extLst>
          </p:cNvPr>
          <p:cNvSpPr txBox="1">
            <a:spLocks noChangeArrowheads="1"/>
          </p:cNvSpPr>
          <p:nvPr/>
        </p:nvSpPr>
        <p:spPr bwMode="auto">
          <a:xfrm>
            <a:off x="3513138" y="944563"/>
            <a:ext cx="3540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a:t>
            </a:r>
          </a:p>
        </p:txBody>
      </p:sp>
      <p:sp>
        <p:nvSpPr>
          <p:cNvPr id="22544" name="Arc 16">
            <a:extLst>
              <a:ext uri="{FF2B5EF4-FFF2-40B4-BE49-F238E27FC236}">
                <a16:creationId xmlns:a16="http://schemas.microsoft.com/office/drawing/2014/main" id="{12C86708-3B09-474A-8D75-525FA80F16FD}"/>
              </a:ext>
            </a:extLst>
          </p:cNvPr>
          <p:cNvSpPr>
            <a:spLocks/>
          </p:cNvSpPr>
          <p:nvPr/>
        </p:nvSpPr>
        <p:spPr bwMode="auto">
          <a:xfrm flipV="1">
            <a:off x="4364038" y="2374900"/>
            <a:ext cx="611187" cy="457200"/>
          </a:xfrm>
          <a:custGeom>
            <a:avLst/>
            <a:gdLst>
              <a:gd name="G0" fmla="+- 1 0 0"/>
              <a:gd name="G1" fmla="+- 21600 0 0"/>
              <a:gd name="G2" fmla="+- 21600 0 0"/>
              <a:gd name="T0" fmla="*/ 0 w 21496"/>
              <a:gd name="T1" fmla="*/ 0 h 21600"/>
              <a:gd name="T2" fmla="*/ 21496 w 21496"/>
              <a:gd name="T3" fmla="*/ 19477 h 21600"/>
              <a:gd name="T4" fmla="*/ 1 w 21496"/>
              <a:gd name="T5" fmla="*/ 21600 h 21600"/>
            </a:gdLst>
            <a:ahLst/>
            <a:cxnLst>
              <a:cxn ang="0">
                <a:pos x="T0" y="T1"/>
              </a:cxn>
              <a:cxn ang="0">
                <a:pos x="T2" y="T3"/>
              </a:cxn>
              <a:cxn ang="0">
                <a:pos x="T4" y="T5"/>
              </a:cxn>
            </a:cxnLst>
            <a:rect l="0" t="0" r="r" b="b"/>
            <a:pathLst>
              <a:path w="21496" h="21600" fill="none" extrusionOk="0">
                <a:moveTo>
                  <a:pt x="0" y="0"/>
                </a:moveTo>
                <a:cubicBezTo>
                  <a:pt x="0" y="0"/>
                  <a:pt x="0" y="0"/>
                  <a:pt x="1" y="0"/>
                </a:cubicBezTo>
                <a:cubicBezTo>
                  <a:pt x="11108" y="0"/>
                  <a:pt x="20404" y="8423"/>
                  <a:pt x="21496" y="19476"/>
                </a:cubicBezTo>
              </a:path>
              <a:path w="21496" h="21600" stroke="0" extrusionOk="0">
                <a:moveTo>
                  <a:pt x="0" y="0"/>
                </a:moveTo>
                <a:cubicBezTo>
                  <a:pt x="0" y="0"/>
                  <a:pt x="0" y="0"/>
                  <a:pt x="1" y="0"/>
                </a:cubicBezTo>
                <a:cubicBezTo>
                  <a:pt x="11108" y="0"/>
                  <a:pt x="20404" y="8423"/>
                  <a:pt x="21496" y="19476"/>
                </a:cubicBezTo>
                <a:lnTo>
                  <a:pt x="1"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2546" name="Object 18">
            <a:extLst>
              <a:ext uri="{FF2B5EF4-FFF2-40B4-BE49-F238E27FC236}">
                <a16:creationId xmlns:a16="http://schemas.microsoft.com/office/drawing/2014/main" id="{13436D86-7497-48C0-81C9-E454C17B1885}"/>
              </a:ext>
            </a:extLst>
          </p:cNvPr>
          <p:cNvGraphicFramePr>
            <a:graphicFrameLocks noChangeAspect="1"/>
          </p:cNvGraphicFramePr>
          <p:nvPr/>
        </p:nvGraphicFramePr>
        <p:xfrm>
          <a:off x="3935413" y="1039813"/>
          <a:ext cx="427037" cy="477837"/>
        </p:xfrm>
        <a:graphic>
          <a:graphicData uri="http://schemas.openxmlformats.org/presentationml/2006/ole">
            <mc:AlternateContent xmlns:mc="http://schemas.openxmlformats.org/markup-compatibility/2006">
              <mc:Choice xmlns:v="urn:schemas-microsoft-com:vml" Requires="v">
                <p:oleObj spid="_x0000_s10247" name="Equation" r:id="rId14" imgW="215640" imgH="241200" progId="Equation.DSMT4">
                  <p:embed/>
                </p:oleObj>
              </mc:Choice>
              <mc:Fallback>
                <p:oleObj name="Equation" r:id="rId14" imgW="215640" imgH="241200" progId="Equation.DSMT4">
                  <p:embed/>
                  <p:pic>
                    <p:nvPicPr>
                      <p:cNvPr id="0" name="Object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935413" y="1039813"/>
                        <a:ext cx="427037" cy="477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47" name="Arc 19">
            <a:extLst>
              <a:ext uri="{FF2B5EF4-FFF2-40B4-BE49-F238E27FC236}">
                <a16:creationId xmlns:a16="http://schemas.microsoft.com/office/drawing/2014/main" id="{B90152B0-7747-4BD9-94DE-C8462D42ACE1}"/>
              </a:ext>
            </a:extLst>
          </p:cNvPr>
          <p:cNvSpPr>
            <a:spLocks/>
          </p:cNvSpPr>
          <p:nvPr/>
        </p:nvSpPr>
        <p:spPr bwMode="auto">
          <a:xfrm flipH="1">
            <a:off x="4114800" y="1600200"/>
            <a:ext cx="228600" cy="762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2548" name="Object 20">
            <a:extLst>
              <a:ext uri="{FF2B5EF4-FFF2-40B4-BE49-F238E27FC236}">
                <a16:creationId xmlns:a16="http://schemas.microsoft.com/office/drawing/2014/main" id="{1A46F470-0A1F-4829-A895-3A9A5ED3DB0A}"/>
              </a:ext>
            </a:extLst>
          </p:cNvPr>
          <p:cNvGraphicFramePr>
            <a:graphicFrameLocks noChangeAspect="1"/>
          </p:cNvGraphicFramePr>
          <p:nvPr/>
        </p:nvGraphicFramePr>
        <p:xfrm>
          <a:off x="4660900" y="2695575"/>
          <a:ext cx="433388" cy="457200"/>
        </p:xfrm>
        <a:graphic>
          <a:graphicData uri="http://schemas.openxmlformats.org/presentationml/2006/ole">
            <mc:AlternateContent xmlns:mc="http://schemas.openxmlformats.org/markup-compatibility/2006">
              <mc:Choice xmlns:v="urn:schemas-microsoft-com:vml" Requires="v">
                <p:oleObj spid="_x0000_s10248" name="Equation" r:id="rId16" imgW="228600" imgH="241200" progId="Equation.DSMT4">
                  <p:embed/>
                </p:oleObj>
              </mc:Choice>
              <mc:Fallback>
                <p:oleObj name="Equation" r:id="rId16" imgW="228600" imgH="241200" progId="Equation.DSMT4">
                  <p:embed/>
                  <p:pic>
                    <p:nvPicPr>
                      <p:cNvPr id="0" name="Object 2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660900" y="2695575"/>
                        <a:ext cx="4333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49" name="Arc 21">
            <a:extLst>
              <a:ext uri="{FF2B5EF4-FFF2-40B4-BE49-F238E27FC236}">
                <a16:creationId xmlns:a16="http://schemas.microsoft.com/office/drawing/2014/main" id="{1E7621C4-5F50-4F7D-8EB6-28B8DE9F11E9}"/>
              </a:ext>
            </a:extLst>
          </p:cNvPr>
          <p:cNvSpPr>
            <a:spLocks/>
          </p:cNvSpPr>
          <p:nvPr/>
        </p:nvSpPr>
        <p:spPr bwMode="auto">
          <a:xfrm flipV="1">
            <a:off x="4343400" y="2362200"/>
            <a:ext cx="228600" cy="1524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2550" name="Object 22">
            <a:extLst>
              <a:ext uri="{FF2B5EF4-FFF2-40B4-BE49-F238E27FC236}">
                <a16:creationId xmlns:a16="http://schemas.microsoft.com/office/drawing/2014/main" id="{AB1CCECF-CE25-4644-BBD1-EEF7C9DC757C}"/>
              </a:ext>
            </a:extLst>
          </p:cNvPr>
          <p:cNvGraphicFramePr>
            <a:graphicFrameLocks noChangeAspect="1"/>
          </p:cNvGraphicFramePr>
          <p:nvPr/>
        </p:nvGraphicFramePr>
        <p:xfrm>
          <a:off x="4343400" y="2438400"/>
          <a:ext cx="373063" cy="395288"/>
        </p:xfrm>
        <a:graphic>
          <a:graphicData uri="http://schemas.openxmlformats.org/presentationml/2006/ole">
            <mc:AlternateContent xmlns:mc="http://schemas.openxmlformats.org/markup-compatibility/2006">
              <mc:Choice xmlns:v="urn:schemas-microsoft-com:vml" Requires="v">
                <p:oleObj spid="_x0000_s10249" name="Equation" r:id="rId18" imgW="215640" imgH="228600" progId="Equation.DSMT4">
                  <p:embed/>
                </p:oleObj>
              </mc:Choice>
              <mc:Fallback>
                <p:oleObj name="Equation" r:id="rId18" imgW="215640" imgH="228600" progId="Equation.DSMT4">
                  <p:embed/>
                  <p:pic>
                    <p:nvPicPr>
                      <p:cNvPr id="0" name="Object 2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343400" y="2438400"/>
                        <a:ext cx="373063"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51" name="Text Box 23">
            <a:extLst>
              <a:ext uri="{FF2B5EF4-FFF2-40B4-BE49-F238E27FC236}">
                <a16:creationId xmlns:a16="http://schemas.microsoft.com/office/drawing/2014/main" id="{C2D95969-22D9-4345-930D-1B619E3A2E74}"/>
              </a:ext>
            </a:extLst>
          </p:cNvPr>
          <p:cNvSpPr txBox="1">
            <a:spLocks noChangeArrowheads="1"/>
          </p:cNvSpPr>
          <p:nvPr/>
        </p:nvSpPr>
        <p:spPr bwMode="auto">
          <a:xfrm>
            <a:off x="1752600" y="1447800"/>
            <a:ext cx="758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fluid</a:t>
            </a:r>
          </a:p>
        </p:txBody>
      </p:sp>
      <p:sp>
        <p:nvSpPr>
          <p:cNvPr id="22552" name="Text Box 24">
            <a:extLst>
              <a:ext uri="{FF2B5EF4-FFF2-40B4-BE49-F238E27FC236}">
                <a16:creationId xmlns:a16="http://schemas.microsoft.com/office/drawing/2014/main" id="{AB42F185-4879-4F1E-AAD3-09BD59CB95BF}"/>
              </a:ext>
            </a:extLst>
          </p:cNvPr>
          <p:cNvSpPr txBox="1">
            <a:spLocks noChangeArrowheads="1"/>
          </p:cNvSpPr>
          <p:nvPr/>
        </p:nvSpPr>
        <p:spPr bwMode="auto">
          <a:xfrm>
            <a:off x="1447800" y="2362200"/>
            <a:ext cx="776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solid</a:t>
            </a:r>
          </a:p>
        </p:txBody>
      </p:sp>
      <p:sp>
        <p:nvSpPr>
          <p:cNvPr id="22553" name="Line 25">
            <a:extLst>
              <a:ext uri="{FF2B5EF4-FFF2-40B4-BE49-F238E27FC236}">
                <a16:creationId xmlns:a16="http://schemas.microsoft.com/office/drawing/2014/main" id="{A391F275-94A4-428D-A3CC-556C82282238}"/>
              </a:ext>
            </a:extLst>
          </p:cNvPr>
          <p:cNvSpPr>
            <a:spLocks noChangeShapeType="1"/>
          </p:cNvSpPr>
          <p:nvPr/>
        </p:nvSpPr>
        <p:spPr bwMode="auto">
          <a:xfrm flipV="1">
            <a:off x="4876800" y="2590800"/>
            <a:ext cx="30480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4" name="Line 26">
            <a:extLst>
              <a:ext uri="{FF2B5EF4-FFF2-40B4-BE49-F238E27FC236}">
                <a16:creationId xmlns:a16="http://schemas.microsoft.com/office/drawing/2014/main" id="{C6F3AA26-DCA2-4051-A0A6-DBD30D9A048B}"/>
              </a:ext>
            </a:extLst>
          </p:cNvPr>
          <p:cNvSpPr>
            <a:spLocks noChangeShapeType="1"/>
          </p:cNvSpPr>
          <p:nvPr/>
        </p:nvSpPr>
        <p:spPr bwMode="auto">
          <a:xfrm>
            <a:off x="5105400" y="2506663"/>
            <a:ext cx="360363" cy="17303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55" name="Line 27">
            <a:extLst>
              <a:ext uri="{FF2B5EF4-FFF2-40B4-BE49-F238E27FC236}">
                <a16:creationId xmlns:a16="http://schemas.microsoft.com/office/drawing/2014/main" id="{C194B0FF-3F3A-463D-9892-99A15CF3FF4C}"/>
              </a:ext>
            </a:extLst>
          </p:cNvPr>
          <p:cNvSpPr>
            <a:spLocks noChangeShapeType="1"/>
          </p:cNvSpPr>
          <p:nvPr/>
        </p:nvSpPr>
        <p:spPr bwMode="auto">
          <a:xfrm>
            <a:off x="4010025" y="1419225"/>
            <a:ext cx="131763" cy="31115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a:extLst>
              <a:ext uri="{FF2B5EF4-FFF2-40B4-BE49-F238E27FC236}">
                <a16:creationId xmlns:a16="http://schemas.microsoft.com/office/drawing/2014/main" id="{3A671F2D-C670-472B-8E34-D6EE1EA3ADBF}"/>
              </a:ext>
            </a:extLst>
          </p:cNvPr>
          <p:cNvSpPr txBox="1">
            <a:spLocks noChangeArrowheads="1"/>
          </p:cNvSpPr>
          <p:nvPr/>
        </p:nvSpPr>
        <p:spPr bwMode="auto">
          <a:xfrm>
            <a:off x="5364163" y="354013"/>
            <a:ext cx="3684587"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Fluid-Fluid R, T coefficients</a:t>
            </a:r>
          </a:p>
          <a:p>
            <a:pPr eaLnBrk="0" hangingPunct="0"/>
            <a:r>
              <a:rPr lang="en-US" altLang="en-US">
                <a:latin typeface="Times" panose="02020603050405020304" pitchFamily="18" charset="0"/>
              </a:rPr>
              <a:t>(magnitude) water-steel</a:t>
            </a:r>
          </a:p>
          <a:p>
            <a:pPr eaLnBrk="0" hangingPunct="0"/>
            <a:r>
              <a:rPr lang="en-US" altLang="en-US">
                <a:latin typeface="Times" panose="02020603050405020304" pitchFamily="18" charset="0"/>
              </a:rPr>
              <a:t>pressure-based</a:t>
            </a:r>
          </a:p>
        </p:txBody>
      </p:sp>
      <p:sp>
        <p:nvSpPr>
          <p:cNvPr id="2052" name="Text Box 4">
            <a:extLst>
              <a:ext uri="{FF2B5EF4-FFF2-40B4-BE49-F238E27FC236}">
                <a16:creationId xmlns:a16="http://schemas.microsoft.com/office/drawing/2014/main" id="{EC37BC57-62D4-407F-BCF4-4966AEEBF4D8}"/>
              </a:ext>
            </a:extLst>
          </p:cNvPr>
          <p:cNvSpPr txBox="1">
            <a:spLocks noChangeArrowheads="1"/>
          </p:cNvSpPr>
          <p:nvPr/>
        </p:nvSpPr>
        <p:spPr bwMode="auto">
          <a:xfrm>
            <a:off x="3886200" y="35052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p>
        </p:txBody>
      </p:sp>
      <p:sp>
        <p:nvSpPr>
          <p:cNvPr id="2053" name="Text Box 5">
            <a:extLst>
              <a:ext uri="{FF2B5EF4-FFF2-40B4-BE49-F238E27FC236}">
                <a16:creationId xmlns:a16="http://schemas.microsoft.com/office/drawing/2014/main" id="{A4D9179C-9CC9-43C3-BC3E-D1F624938468}"/>
              </a:ext>
            </a:extLst>
          </p:cNvPr>
          <p:cNvSpPr txBox="1">
            <a:spLocks noChangeArrowheads="1"/>
          </p:cNvSpPr>
          <p:nvPr/>
        </p:nvSpPr>
        <p:spPr bwMode="auto">
          <a:xfrm>
            <a:off x="6477000" y="2286000"/>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p>
        </p:txBody>
      </p:sp>
      <p:sp>
        <p:nvSpPr>
          <p:cNvPr id="2054" name="Rectangle 6">
            <a:extLst>
              <a:ext uri="{FF2B5EF4-FFF2-40B4-BE49-F238E27FC236}">
                <a16:creationId xmlns:a16="http://schemas.microsoft.com/office/drawing/2014/main" id="{DC5EA2DC-5C77-4D2C-B9D9-C7856C1362BC}"/>
              </a:ext>
            </a:extLst>
          </p:cNvPr>
          <p:cNvSpPr>
            <a:spLocks noChangeArrowheads="1"/>
          </p:cNvSpPr>
          <p:nvPr/>
        </p:nvSpPr>
        <p:spPr bwMode="auto">
          <a:xfrm>
            <a:off x="152400" y="152400"/>
            <a:ext cx="51816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&gt;&gt; ang = linspace(0, 89.9, 200);</a:t>
            </a:r>
          </a:p>
          <a:p>
            <a:r>
              <a:rPr lang="en-US" altLang="en-US" sz="1600"/>
              <a:t>&gt;&gt; [R,T] = pressure_coeffs(1.0, 7.9, 1480, 5900, ang);</a:t>
            </a:r>
          </a:p>
          <a:p>
            <a:r>
              <a:rPr lang="en-US" altLang="en-US" sz="1600"/>
              <a:t>&gt;&gt; plotyy(ang, abs(R), ang, abs(T), @myplot1, @myplot2)</a:t>
            </a:r>
          </a:p>
          <a:p>
            <a:r>
              <a:rPr lang="en-US" altLang="en-US" sz="1600"/>
              <a:t>&gt;&gt; xlabel('angle, degrees')</a:t>
            </a:r>
          </a:p>
          <a:p>
            <a:r>
              <a:rPr lang="en-US" altLang="en-US" sz="1600"/>
              <a:t>&gt;&gt; ylabel('|R|')</a:t>
            </a:r>
          </a:p>
        </p:txBody>
      </p:sp>
      <p:sp>
        <p:nvSpPr>
          <p:cNvPr id="2059" name="Rectangle 11">
            <a:extLst>
              <a:ext uri="{FF2B5EF4-FFF2-40B4-BE49-F238E27FC236}">
                <a16:creationId xmlns:a16="http://schemas.microsoft.com/office/drawing/2014/main" id="{23FEF1CB-F228-423F-886F-D7191726936A}"/>
              </a:ext>
            </a:extLst>
          </p:cNvPr>
          <p:cNvSpPr>
            <a:spLocks noChangeArrowheads="1"/>
          </p:cNvSpPr>
          <p:nvPr/>
        </p:nvSpPr>
        <p:spPr bwMode="auto">
          <a:xfrm>
            <a:off x="3057525" y="2101850"/>
            <a:ext cx="5035550" cy="384651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0" name="Line 12">
            <a:extLst>
              <a:ext uri="{FF2B5EF4-FFF2-40B4-BE49-F238E27FC236}">
                <a16:creationId xmlns:a16="http://schemas.microsoft.com/office/drawing/2014/main" id="{F2FC901B-A648-419F-B9C6-45942BFB3A08}"/>
              </a:ext>
            </a:extLst>
          </p:cNvPr>
          <p:cNvSpPr>
            <a:spLocks noChangeShapeType="1"/>
          </p:cNvSpPr>
          <p:nvPr/>
        </p:nvSpPr>
        <p:spPr bwMode="auto">
          <a:xfrm>
            <a:off x="3057525" y="2101850"/>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1" name="Line 13">
            <a:extLst>
              <a:ext uri="{FF2B5EF4-FFF2-40B4-BE49-F238E27FC236}">
                <a16:creationId xmlns:a16="http://schemas.microsoft.com/office/drawing/2014/main" id="{71E821FF-EBB0-407C-931D-11DE86B602FC}"/>
              </a:ext>
            </a:extLst>
          </p:cNvPr>
          <p:cNvSpPr>
            <a:spLocks noChangeShapeType="1"/>
          </p:cNvSpPr>
          <p:nvPr/>
        </p:nvSpPr>
        <p:spPr bwMode="auto">
          <a:xfrm>
            <a:off x="3057525" y="59483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2" name="Line 14">
            <a:extLst>
              <a:ext uri="{FF2B5EF4-FFF2-40B4-BE49-F238E27FC236}">
                <a16:creationId xmlns:a16="http://schemas.microsoft.com/office/drawing/2014/main" id="{096BF08B-3DC4-4BAE-BE9F-6CAA8C576AED}"/>
              </a:ext>
            </a:extLst>
          </p:cNvPr>
          <p:cNvSpPr>
            <a:spLocks noChangeShapeType="1"/>
          </p:cNvSpPr>
          <p:nvPr/>
        </p:nvSpPr>
        <p:spPr bwMode="auto">
          <a:xfrm flipV="1">
            <a:off x="8143875" y="2101850"/>
            <a:ext cx="1588" cy="3846513"/>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3" name="Line 15">
            <a:extLst>
              <a:ext uri="{FF2B5EF4-FFF2-40B4-BE49-F238E27FC236}">
                <a16:creationId xmlns:a16="http://schemas.microsoft.com/office/drawing/2014/main" id="{9F825A77-2363-49C8-8A9B-33C1E8138B64}"/>
              </a:ext>
            </a:extLst>
          </p:cNvPr>
          <p:cNvSpPr>
            <a:spLocks noChangeShapeType="1"/>
          </p:cNvSpPr>
          <p:nvPr/>
        </p:nvSpPr>
        <p:spPr bwMode="auto">
          <a:xfrm flipV="1">
            <a:off x="3057525" y="2101850"/>
            <a:ext cx="1588" cy="3846513"/>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5" name="Line 17">
            <a:extLst>
              <a:ext uri="{FF2B5EF4-FFF2-40B4-BE49-F238E27FC236}">
                <a16:creationId xmlns:a16="http://schemas.microsoft.com/office/drawing/2014/main" id="{8470A26D-5937-427D-B1CA-CA64BD6032DD}"/>
              </a:ext>
            </a:extLst>
          </p:cNvPr>
          <p:cNvSpPr>
            <a:spLocks noChangeShapeType="1"/>
          </p:cNvSpPr>
          <p:nvPr/>
        </p:nvSpPr>
        <p:spPr bwMode="auto">
          <a:xfrm flipV="1">
            <a:off x="3057525" y="2101850"/>
            <a:ext cx="1588" cy="3846513"/>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6" name="Line 18">
            <a:extLst>
              <a:ext uri="{FF2B5EF4-FFF2-40B4-BE49-F238E27FC236}">
                <a16:creationId xmlns:a16="http://schemas.microsoft.com/office/drawing/2014/main" id="{1BBC5362-C87C-4267-8E9E-00523A4E9103}"/>
              </a:ext>
            </a:extLst>
          </p:cNvPr>
          <p:cNvSpPr>
            <a:spLocks noChangeShapeType="1"/>
          </p:cNvSpPr>
          <p:nvPr/>
        </p:nvSpPr>
        <p:spPr bwMode="auto">
          <a:xfrm flipV="1">
            <a:off x="3057525" y="590391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7" name="Line 19">
            <a:extLst>
              <a:ext uri="{FF2B5EF4-FFF2-40B4-BE49-F238E27FC236}">
                <a16:creationId xmlns:a16="http://schemas.microsoft.com/office/drawing/2014/main" id="{DB2C8E86-8F0D-4E66-B3E7-68C7F034C42F}"/>
              </a:ext>
            </a:extLst>
          </p:cNvPr>
          <p:cNvSpPr>
            <a:spLocks noChangeShapeType="1"/>
          </p:cNvSpPr>
          <p:nvPr/>
        </p:nvSpPr>
        <p:spPr bwMode="auto">
          <a:xfrm>
            <a:off x="3057525" y="2101850"/>
            <a:ext cx="1588"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68" name="Rectangle 20">
            <a:extLst>
              <a:ext uri="{FF2B5EF4-FFF2-40B4-BE49-F238E27FC236}">
                <a16:creationId xmlns:a16="http://schemas.microsoft.com/office/drawing/2014/main" id="{CF3EE5BC-67FD-4DFA-9E8D-1CB9661DF600}"/>
              </a:ext>
            </a:extLst>
          </p:cNvPr>
          <p:cNvSpPr>
            <a:spLocks noChangeArrowheads="1"/>
          </p:cNvSpPr>
          <p:nvPr/>
        </p:nvSpPr>
        <p:spPr bwMode="auto">
          <a:xfrm>
            <a:off x="3022600" y="59928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2069" name="Line 21">
            <a:extLst>
              <a:ext uri="{FF2B5EF4-FFF2-40B4-BE49-F238E27FC236}">
                <a16:creationId xmlns:a16="http://schemas.microsoft.com/office/drawing/2014/main" id="{585D9337-A512-472C-B491-E799D8DCAEF3}"/>
              </a:ext>
            </a:extLst>
          </p:cNvPr>
          <p:cNvSpPr>
            <a:spLocks noChangeShapeType="1"/>
          </p:cNvSpPr>
          <p:nvPr/>
        </p:nvSpPr>
        <p:spPr bwMode="auto">
          <a:xfrm flipV="1">
            <a:off x="3613150" y="590391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0" name="Line 22">
            <a:extLst>
              <a:ext uri="{FF2B5EF4-FFF2-40B4-BE49-F238E27FC236}">
                <a16:creationId xmlns:a16="http://schemas.microsoft.com/office/drawing/2014/main" id="{0265E73F-D62F-4A16-8E9E-730C66EB3259}"/>
              </a:ext>
            </a:extLst>
          </p:cNvPr>
          <p:cNvSpPr>
            <a:spLocks noChangeShapeType="1"/>
          </p:cNvSpPr>
          <p:nvPr/>
        </p:nvSpPr>
        <p:spPr bwMode="auto">
          <a:xfrm>
            <a:off x="3613150" y="2101850"/>
            <a:ext cx="1588"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1" name="Rectangle 23">
            <a:extLst>
              <a:ext uri="{FF2B5EF4-FFF2-40B4-BE49-F238E27FC236}">
                <a16:creationId xmlns:a16="http://schemas.microsoft.com/office/drawing/2014/main" id="{47FF0FA3-A5C6-4032-B1E7-75F13CAFDDDA}"/>
              </a:ext>
            </a:extLst>
          </p:cNvPr>
          <p:cNvSpPr>
            <a:spLocks noChangeArrowheads="1"/>
          </p:cNvSpPr>
          <p:nvPr/>
        </p:nvSpPr>
        <p:spPr bwMode="auto">
          <a:xfrm>
            <a:off x="3532188"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a:t>
            </a:r>
            <a:endParaRPr lang="en-US" altLang="en-US" sz="1800"/>
          </a:p>
        </p:txBody>
      </p:sp>
      <p:sp>
        <p:nvSpPr>
          <p:cNvPr id="2072" name="Line 24">
            <a:extLst>
              <a:ext uri="{FF2B5EF4-FFF2-40B4-BE49-F238E27FC236}">
                <a16:creationId xmlns:a16="http://schemas.microsoft.com/office/drawing/2014/main" id="{0BA42BBE-588D-4269-8408-4B117C39B6BF}"/>
              </a:ext>
            </a:extLst>
          </p:cNvPr>
          <p:cNvSpPr>
            <a:spLocks noChangeShapeType="1"/>
          </p:cNvSpPr>
          <p:nvPr/>
        </p:nvSpPr>
        <p:spPr bwMode="auto">
          <a:xfrm flipV="1">
            <a:off x="4170363" y="590391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3" name="Line 25">
            <a:extLst>
              <a:ext uri="{FF2B5EF4-FFF2-40B4-BE49-F238E27FC236}">
                <a16:creationId xmlns:a16="http://schemas.microsoft.com/office/drawing/2014/main" id="{9E59C47D-0C21-48D6-8CFF-F1CC4159C955}"/>
              </a:ext>
            </a:extLst>
          </p:cNvPr>
          <p:cNvSpPr>
            <a:spLocks noChangeShapeType="1"/>
          </p:cNvSpPr>
          <p:nvPr/>
        </p:nvSpPr>
        <p:spPr bwMode="auto">
          <a:xfrm>
            <a:off x="4170363" y="2101850"/>
            <a:ext cx="1587"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4" name="Rectangle 26">
            <a:extLst>
              <a:ext uri="{FF2B5EF4-FFF2-40B4-BE49-F238E27FC236}">
                <a16:creationId xmlns:a16="http://schemas.microsoft.com/office/drawing/2014/main" id="{7B477188-1B0F-4B0C-A99E-E6A17796A627}"/>
              </a:ext>
            </a:extLst>
          </p:cNvPr>
          <p:cNvSpPr>
            <a:spLocks noChangeArrowheads="1"/>
          </p:cNvSpPr>
          <p:nvPr/>
        </p:nvSpPr>
        <p:spPr bwMode="auto">
          <a:xfrm>
            <a:off x="4089400"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2075" name="Line 27">
            <a:extLst>
              <a:ext uri="{FF2B5EF4-FFF2-40B4-BE49-F238E27FC236}">
                <a16:creationId xmlns:a16="http://schemas.microsoft.com/office/drawing/2014/main" id="{A88F6F87-98E7-44EE-B16A-D85AEE21F9DE}"/>
              </a:ext>
            </a:extLst>
          </p:cNvPr>
          <p:cNvSpPr>
            <a:spLocks noChangeShapeType="1"/>
          </p:cNvSpPr>
          <p:nvPr/>
        </p:nvSpPr>
        <p:spPr bwMode="auto">
          <a:xfrm flipV="1">
            <a:off x="4727575" y="590391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6" name="Line 28">
            <a:extLst>
              <a:ext uri="{FF2B5EF4-FFF2-40B4-BE49-F238E27FC236}">
                <a16:creationId xmlns:a16="http://schemas.microsoft.com/office/drawing/2014/main" id="{AB45E4ED-EF10-43BA-A17E-DD7BAEE31591}"/>
              </a:ext>
            </a:extLst>
          </p:cNvPr>
          <p:cNvSpPr>
            <a:spLocks noChangeShapeType="1"/>
          </p:cNvSpPr>
          <p:nvPr/>
        </p:nvSpPr>
        <p:spPr bwMode="auto">
          <a:xfrm>
            <a:off x="4727575" y="2101850"/>
            <a:ext cx="1588"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7" name="Rectangle 29">
            <a:extLst>
              <a:ext uri="{FF2B5EF4-FFF2-40B4-BE49-F238E27FC236}">
                <a16:creationId xmlns:a16="http://schemas.microsoft.com/office/drawing/2014/main" id="{1376AFF8-46E1-41FF-89A7-7BC230048071}"/>
              </a:ext>
            </a:extLst>
          </p:cNvPr>
          <p:cNvSpPr>
            <a:spLocks noChangeArrowheads="1"/>
          </p:cNvSpPr>
          <p:nvPr/>
        </p:nvSpPr>
        <p:spPr bwMode="auto">
          <a:xfrm>
            <a:off x="4646613"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30</a:t>
            </a:r>
            <a:endParaRPr lang="en-US" altLang="en-US" sz="1800"/>
          </a:p>
        </p:txBody>
      </p:sp>
      <p:sp>
        <p:nvSpPr>
          <p:cNvPr id="2078" name="Line 30">
            <a:extLst>
              <a:ext uri="{FF2B5EF4-FFF2-40B4-BE49-F238E27FC236}">
                <a16:creationId xmlns:a16="http://schemas.microsoft.com/office/drawing/2014/main" id="{3D023F63-2397-41D9-A67E-D0767900570B}"/>
              </a:ext>
            </a:extLst>
          </p:cNvPr>
          <p:cNvSpPr>
            <a:spLocks noChangeShapeType="1"/>
          </p:cNvSpPr>
          <p:nvPr/>
        </p:nvSpPr>
        <p:spPr bwMode="auto">
          <a:xfrm flipV="1">
            <a:off x="5284788" y="590391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9" name="Line 31">
            <a:extLst>
              <a:ext uri="{FF2B5EF4-FFF2-40B4-BE49-F238E27FC236}">
                <a16:creationId xmlns:a16="http://schemas.microsoft.com/office/drawing/2014/main" id="{52B1448C-E880-4B49-A75F-E2A37D356DC1}"/>
              </a:ext>
            </a:extLst>
          </p:cNvPr>
          <p:cNvSpPr>
            <a:spLocks noChangeShapeType="1"/>
          </p:cNvSpPr>
          <p:nvPr/>
        </p:nvSpPr>
        <p:spPr bwMode="auto">
          <a:xfrm>
            <a:off x="5284788" y="2101850"/>
            <a:ext cx="1587"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0" name="Rectangle 32">
            <a:extLst>
              <a:ext uri="{FF2B5EF4-FFF2-40B4-BE49-F238E27FC236}">
                <a16:creationId xmlns:a16="http://schemas.microsoft.com/office/drawing/2014/main" id="{7CB486BF-60C6-4942-B81D-63D5BA742F51}"/>
              </a:ext>
            </a:extLst>
          </p:cNvPr>
          <p:cNvSpPr>
            <a:spLocks noChangeArrowheads="1"/>
          </p:cNvSpPr>
          <p:nvPr/>
        </p:nvSpPr>
        <p:spPr bwMode="auto">
          <a:xfrm>
            <a:off x="5203825"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40</a:t>
            </a:r>
            <a:endParaRPr lang="en-US" altLang="en-US" sz="1800"/>
          </a:p>
        </p:txBody>
      </p:sp>
      <p:sp>
        <p:nvSpPr>
          <p:cNvPr id="2081" name="Line 33">
            <a:extLst>
              <a:ext uri="{FF2B5EF4-FFF2-40B4-BE49-F238E27FC236}">
                <a16:creationId xmlns:a16="http://schemas.microsoft.com/office/drawing/2014/main" id="{75F36D9D-AE27-4CDA-A68A-CCF21429DDF1}"/>
              </a:ext>
            </a:extLst>
          </p:cNvPr>
          <p:cNvSpPr>
            <a:spLocks noChangeShapeType="1"/>
          </p:cNvSpPr>
          <p:nvPr/>
        </p:nvSpPr>
        <p:spPr bwMode="auto">
          <a:xfrm flipV="1">
            <a:off x="5853113" y="590391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2" name="Line 34">
            <a:extLst>
              <a:ext uri="{FF2B5EF4-FFF2-40B4-BE49-F238E27FC236}">
                <a16:creationId xmlns:a16="http://schemas.microsoft.com/office/drawing/2014/main" id="{127A6EF1-5A5E-413E-A33D-1281A86DEA4D}"/>
              </a:ext>
            </a:extLst>
          </p:cNvPr>
          <p:cNvSpPr>
            <a:spLocks noChangeShapeType="1"/>
          </p:cNvSpPr>
          <p:nvPr/>
        </p:nvSpPr>
        <p:spPr bwMode="auto">
          <a:xfrm>
            <a:off x="5853113" y="2101850"/>
            <a:ext cx="1587"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3" name="Rectangle 35">
            <a:extLst>
              <a:ext uri="{FF2B5EF4-FFF2-40B4-BE49-F238E27FC236}">
                <a16:creationId xmlns:a16="http://schemas.microsoft.com/office/drawing/2014/main" id="{7A171880-0680-4EBE-9376-AF973BF2614D}"/>
              </a:ext>
            </a:extLst>
          </p:cNvPr>
          <p:cNvSpPr>
            <a:spLocks noChangeArrowheads="1"/>
          </p:cNvSpPr>
          <p:nvPr/>
        </p:nvSpPr>
        <p:spPr bwMode="auto">
          <a:xfrm>
            <a:off x="5772150"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50</a:t>
            </a:r>
            <a:endParaRPr lang="en-US" altLang="en-US" sz="1800"/>
          </a:p>
        </p:txBody>
      </p:sp>
      <p:sp>
        <p:nvSpPr>
          <p:cNvPr id="2084" name="Line 36">
            <a:extLst>
              <a:ext uri="{FF2B5EF4-FFF2-40B4-BE49-F238E27FC236}">
                <a16:creationId xmlns:a16="http://schemas.microsoft.com/office/drawing/2014/main" id="{6FF257B7-8D5A-452E-9754-B1247635873A}"/>
              </a:ext>
            </a:extLst>
          </p:cNvPr>
          <p:cNvSpPr>
            <a:spLocks noChangeShapeType="1"/>
          </p:cNvSpPr>
          <p:nvPr/>
        </p:nvSpPr>
        <p:spPr bwMode="auto">
          <a:xfrm flipV="1">
            <a:off x="6410325" y="590391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5" name="Line 37">
            <a:extLst>
              <a:ext uri="{FF2B5EF4-FFF2-40B4-BE49-F238E27FC236}">
                <a16:creationId xmlns:a16="http://schemas.microsoft.com/office/drawing/2014/main" id="{FBB8AEFB-9EC0-4224-91D9-E5CE43CF2928}"/>
              </a:ext>
            </a:extLst>
          </p:cNvPr>
          <p:cNvSpPr>
            <a:spLocks noChangeShapeType="1"/>
          </p:cNvSpPr>
          <p:nvPr/>
        </p:nvSpPr>
        <p:spPr bwMode="auto">
          <a:xfrm>
            <a:off x="6410325" y="2101850"/>
            <a:ext cx="1588"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6" name="Rectangle 38">
            <a:extLst>
              <a:ext uri="{FF2B5EF4-FFF2-40B4-BE49-F238E27FC236}">
                <a16:creationId xmlns:a16="http://schemas.microsoft.com/office/drawing/2014/main" id="{D4500D25-1AE1-4E4A-8FF8-C6112FB3EDDD}"/>
              </a:ext>
            </a:extLst>
          </p:cNvPr>
          <p:cNvSpPr>
            <a:spLocks noChangeArrowheads="1"/>
          </p:cNvSpPr>
          <p:nvPr/>
        </p:nvSpPr>
        <p:spPr bwMode="auto">
          <a:xfrm>
            <a:off x="6329363"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60</a:t>
            </a:r>
            <a:endParaRPr lang="en-US" altLang="en-US" sz="1800"/>
          </a:p>
        </p:txBody>
      </p:sp>
      <p:sp>
        <p:nvSpPr>
          <p:cNvPr id="2087" name="Line 39">
            <a:extLst>
              <a:ext uri="{FF2B5EF4-FFF2-40B4-BE49-F238E27FC236}">
                <a16:creationId xmlns:a16="http://schemas.microsoft.com/office/drawing/2014/main" id="{AF102420-4378-4C33-A280-C8CBADA8361C}"/>
              </a:ext>
            </a:extLst>
          </p:cNvPr>
          <p:cNvSpPr>
            <a:spLocks noChangeShapeType="1"/>
          </p:cNvSpPr>
          <p:nvPr/>
        </p:nvSpPr>
        <p:spPr bwMode="auto">
          <a:xfrm flipV="1">
            <a:off x="6967538" y="590391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8" name="Line 40">
            <a:extLst>
              <a:ext uri="{FF2B5EF4-FFF2-40B4-BE49-F238E27FC236}">
                <a16:creationId xmlns:a16="http://schemas.microsoft.com/office/drawing/2014/main" id="{D729FAAC-103A-4EAF-9250-E8ADB5219AB8}"/>
              </a:ext>
            </a:extLst>
          </p:cNvPr>
          <p:cNvSpPr>
            <a:spLocks noChangeShapeType="1"/>
          </p:cNvSpPr>
          <p:nvPr/>
        </p:nvSpPr>
        <p:spPr bwMode="auto">
          <a:xfrm>
            <a:off x="6967538" y="2101850"/>
            <a:ext cx="1587"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9" name="Rectangle 41">
            <a:extLst>
              <a:ext uri="{FF2B5EF4-FFF2-40B4-BE49-F238E27FC236}">
                <a16:creationId xmlns:a16="http://schemas.microsoft.com/office/drawing/2014/main" id="{79F265E2-9B42-4C53-9502-4BDCB4018546}"/>
              </a:ext>
            </a:extLst>
          </p:cNvPr>
          <p:cNvSpPr>
            <a:spLocks noChangeArrowheads="1"/>
          </p:cNvSpPr>
          <p:nvPr/>
        </p:nvSpPr>
        <p:spPr bwMode="auto">
          <a:xfrm>
            <a:off x="6884988"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70</a:t>
            </a:r>
            <a:endParaRPr lang="en-US" altLang="en-US" sz="1800"/>
          </a:p>
        </p:txBody>
      </p:sp>
      <p:sp>
        <p:nvSpPr>
          <p:cNvPr id="2090" name="Line 42">
            <a:extLst>
              <a:ext uri="{FF2B5EF4-FFF2-40B4-BE49-F238E27FC236}">
                <a16:creationId xmlns:a16="http://schemas.microsoft.com/office/drawing/2014/main" id="{99AE718B-8DB2-4677-80AE-E1A147500CE5}"/>
              </a:ext>
            </a:extLst>
          </p:cNvPr>
          <p:cNvSpPr>
            <a:spLocks noChangeShapeType="1"/>
          </p:cNvSpPr>
          <p:nvPr/>
        </p:nvSpPr>
        <p:spPr bwMode="auto">
          <a:xfrm flipV="1">
            <a:off x="7523163" y="590391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1" name="Line 43">
            <a:extLst>
              <a:ext uri="{FF2B5EF4-FFF2-40B4-BE49-F238E27FC236}">
                <a16:creationId xmlns:a16="http://schemas.microsoft.com/office/drawing/2014/main" id="{CA676C31-9EC8-4E0C-9CB0-AB1A285291EB}"/>
              </a:ext>
            </a:extLst>
          </p:cNvPr>
          <p:cNvSpPr>
            <a:spLocks noChangeShapeType="1"/>
          </p:cNvSpPr>
          <p:nvPr/>
        </p:nvSpPr>
        <p:spPr bwMode="auto">
          <a:xfrm>
            <a:off x="7523163" y="2101850"/>
            <a:ext cx="1587"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2" name="Rectangle 44">
            <a:extLst>
              <a:ext uri="{FF2B5EF4-FFF2-40B4-BE49-F238E27FC236}">
                <a16:creationId xmlns:a16="http://schemas.microsoft.com/office/drawing/2014/main" id="{6039B223-A6C5-4188-B079-4914B742F9EF}"/>
              </a:ext>
            </a:extLst>
          </p:cNvPr>
          <p:cNvSpPr>
            <a:spLocks noChangeArrowheads="1"/>
          </p:cNvSpPr>
          <p:nvPr/>
        </p:nvSpPr>
        <p:spPr bwMode="auto">
          <a:xfrm>
            <a:off x="7442200"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80</a:t>
            </a:r>
            <a:endParaRPr lang="en-US" altLang="en-US" sz="1800"/>
          </a:p>
        </p:txBody>
      </p:sp>
      <p:sp>
        <p:nvSpPr>
          <p:cNvPr id="2093" name="Line 45">
            <a:extLst>
              <a:ext uri="{FF2B5EF4-FFF2-40B4-BE49-F238E27FC236}">
                <a16:creationId xmlns:a16="http://schemas.microsoft.com/office/drawing/2014/main" id="{35663FA3-075A-4015-8A78-7D990EC194BC}"/>
              </a:ext>
            </a:extLst>
          </p:cNvPr>
          <p:cNvSpPr>
            <a:spLocks noChangeShapeType="1"/>
          </p:cNvSpPr>
          <p:nvPr/>
        </p:nvSpPr>
        <p:spPr bwMode="auto">
          <a:xfrm flipV="1">
            <a:off x="8143875" y="590391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4" name="Line 46">
            <a:extLst>
              <a:ext uri="{FF2B5EF4-FFF2-40B4-BE49-F238E27FC236}">
                <a16:creationId xmlns:a16="http://schemas.microsoft.com/office/drawing/2014/main" id="{BDCDD117-EA5E-4F01-A881-EEBD40343F97}"/>
              </a:ext>
            </a:extLst>
          </p:cNvPr>
          <p:cNvSpPr>
            <a:spLocks noChangeShapeType="1"/>
          </p:cNvSpPr>
          <p:nvPr/>
        </p:nvSpPr>
        <p:spPr bwMode="auto">
          <a:xfrm>
            <a:off x="8143875" y="2101850"/>
            <a:ext cx="1588"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5" name="Rectangle 47">
            <a:extLst>
              <a:ext uri="{FF2B5EF4-FFF2-40B4-BE49-F238E27FC236}">
                <a16:creationId xmlns:a16="http://schemas.microsoft.com/office/drawing/2014/main" id="{81E51F0C-7E2C-4F31-99F8-EDC803719152}"/>
              </a:ext>
            </a:extLst>
          </p:cNvPr>
          <p:cNvSpPr>
            <a:spLocks noChangeArrowheads="1"/>
          </p:cNvSpPr>
          <p:nvPr/>
        </p:nvSpPr>
        <p:spPr bwMode="auto">
          <a:xfrm>
            <a:off x="8010525"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90</a:t>
            </a:r>
            <a:endParaRPr lang="en-US" altLang="en-US" sz="1800"/>
          </a:p>
        </p:txBody>
      </p:sp>
      <p:sp>
        <p:nvSpPr>
          <p:cNvPr id="2096" name="Line 48">
            <a:extLst>
              <a:ext uri="{FF2B5EF4-FFF2-40B4-BE49-F238E27FC236}">
                <a16:creationId xmlns:a16="http://schemas.microsoft.com/office/drawing/2014/main" id="{D62C6550-2242-481D-A81F-076568CD906E}"/>
              </a:ext>
            </a:extLst>
          </p:cNvPr>
          <p:cNvSpPr>
            <a:spLocks noChangeShapeType="1"/>
          </p:cNvSpPr>
          <p:nvPr/>
        </p:nvSpPr>
        <p:spPr bwMode="auto">
          <a:xfrm>
            <a:off x="3057525" y="5948363"/>
            <a:ext cx="46038"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7" name="Line 49">
            <a:extLst>
              <a:ext uri="{FF2B5EF4-FFF2-40B4-BE49-F238E27FC236}">
                <a16:creationId xmlns:a16="http://schemas.microsoft.com/office/drawing/2014/main" id="{ECCB228B-C0FB-44AD-8EE2-3ACEC36578B9}"/>
              </a:ext>
            </a:extLst>
          </p:cNvPr>
          <p:cNvSpPr>
            <a:spLocks noChangeShapeType="1"/>
          </p:cNvSpPr>
          <p:nvPr/>
        </p:nvSpPr>
        <p:spPr bwMode="auto">
          <a:xfrm flipH="1">
            <a:off x="8034338" y="5948363"/>
            <a:ext cx="58737"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98" name="Rectangle 50">
            <a:extLst>
              <a:ext uri="{FF2B5EF4-FFF2-40B4-BE49-F238E27FC236}">
                <a16:creationId xmlns:a16="http://schemas.microsoft.com/office/drawing/2014/main" id="{80C5B3DB-3BE1-4423-A263-619A7251A946}"/>
              </a:ext>
            </a:extLst>
          </p:cNvPr>
          <p:cNvSpPr>
            <a:spLocks noChangeArrowheads="1"/>
          </p:cNvSpPr>
          <p:nvPr/>
        </p:nvSpPr>
        <p:spPr bwMode="auto">
          <a:xfrm>
            <a:off x="2622550" y="580707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0.9</a:t>
            </a:r>
            <a:endParaRPr lang="en-US" altLang="en-US" sz="1800"/>
          </a:p>
        </p:txBody>
      </p:sp>
      <p:sp>
        <p:nvSpPr>
          <p:cNvPr id="2099" name="Line 51">
            <a:extLst>
              <a:ext uri="{FF2B5EF4-FFF2-40B4-BE49-F238E27FC236}">
                <a16:creationId xmlns:a16="http://schemas.microsoft.com/office/drawing/2014/main" id="{8552E1B4-1343-44BB-B343-DDDD5DE8DE3C}"/>
              </a:ext>
            </a:extLst>
          </p:cNvPr>
          <p:cNvSpPr>
            <a:spLocks noChangeShapeType="1"/>
          </p:cNvSpPr>
          <p:nvPr/>
        </p:nvSpPr>
        <p:spPr bwMode="auto">
          <a:xfrm>
            <a:off x="3057525" y="4024313"/>
            <a:ext cx="46038"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0" name="Line 52">
            <a:extLst>
              <a:ext uri="{FF2B5EF4-FFF2-40B4-BE49-F238E27FC236}">
                <a16:creationId xmlns:a16="http://schemas.microsoft.com/office/drawing/2014/main" id="{03D3A90A-173F-4E4C-AD0D-DCBB79E6745B}"/>
              </a:ext>
            </a:extLst>
          </p:cNvPr>
          <p:cNvSpPr>
            <a:spLocks noChangeShapeType="1"/>
          </p:cNvSpPr>
          <p:nvPr/>
        </p:nvSpPr>
        <p:spPr bwMode="auto">
          <a:xfrm flipH="1">
            <a:off x="8034338" y="4024313"/>
            <a:ext cx="58737"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1" name="Rectangle 53">
            <a:extLst>
              <a:ext uri="{FF2B5EF4-FFF2-40B4-BE49-F238E27FC236}">
                <a16:creationId xmlns:a16="http://schemas.microsoft.com/office/drawing/2014/main" id="{7EC7495A-773B-4D64-BD42-258C839CB7EF}"/>
              </a:ext>
            </a:extLst>
          </p:cNvPr>
          <p:cNvSpPr>
            <a:spLocks noChangeArrowheads="1"/>
          </p:cNvSpPr>
          <p:nvPr/>
        </p:nvSpPr>
        <p:spPr bwMode="auto">
          <a:xfrm>
            <a:off x="2749550" y="38846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1</a:t>
            </a:r>
            <a:endParaRPr lang="en-US" altLang="en-US" sz="1800"/>
          </a:p>
        </p:txBody>
      </p:sp>
      <p:sp>
        <p:nvSpPr>
          <p:cNvPr id="2102" name="Line 54">
            <a:extLst>
              <a:ext uri="{FF2B5EF4-FFF2-40B4-BE49-F238E27FC236}">
                <a16:creationId xmlns:a16="http://schemas.microsoft.com/office/drawing/2014/main" id="{104AA645-2466-46C9-B604-0CA2F3476863}"/>
              </a:ext>
            </a:extLst>
          </p:cNvPr>
          <p:cNvSpPr>
            <a:spLocks noChangeShapeType="1"/>
          </p:cNvSpPr>
          <p:nvPr/>
        </p:nvSpPr>
        <p:spPr bwMode="auto">
          <a:xfrm>
            <a:off x="3057525" y="2101850"/>
            <a:ext cx="46038"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3" name="Line 55">
            <a:extLst>
              <a:ext uri="{FF2B5EF4-FFF2-40B4-BE49-F238E27FC236}">
                <a16:creationId xmlns:a16="http://schemas.microsoft.com/office/drawing/2014/main" id="{49CF403D-60F8-4613-95A5-9E2B7D391EA3}"/>
              </a:ext>
            </a:extLst>
          </p:cNvPr>
          <p:cNvSpPr>
            <a:spLocks noChangeShapeType="1"/>
          </p:cNvSpPr>
          <p:nvPr/>
        </p:nvSpPr>
        <p:spPr bwMode="auto">
          <a:xfrm flipH="1">
            <a:off x="8034338" y="2101850"/>
            <a:ext cx="58737"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4" name="Rectangle 56">
            <a:extLst>
              <a:ext uri="{FF2B5EF4-FFF2-40B4-BE49-F238E27FC236}">
                <a16:creationId xmlns:a16="http://schemas.microsoft.com/office/drawing/2014/main" id="{5E05EC8A-5534-44B0-830C-1D8CC52C3046}"/>
              </a:ext>
            </a:extLst>
          </p:cNvPr>
          <p:cNvSpPr>
            <a:spLocks noChangeArrowheads="1"/>
          </p:cNvSpPr>
          <p:nvPr/>
        </p:nvSpPr>
        <p:spPr bwMode="auto">
          <a:xfrm>
            <a:off x="2622550" y="196056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1.1</a:t>
            </a:r>
            <a:endParaRPr lang="en-US" altLang="en-US" sz="1800"/>
          </a:p>
        </p:txBody>
      </p:sp>
      <p:sp>
        <p:nvSpPr>
          <p:cNvPr id="2105" name="Line 57">
            <a:extLst>
              <a:ext uri="{FF2B5EF4-FFF2-40B4-BE49-F238E27FC236}">
                <a16:creationId xmlns:a16="http://schemas.microsoft.com/office/drawing/2014/main" id="{23BCF621-39AD-439B-9A8B-4E12AD2174D5}"/>
              </a:ext>
            </a:extLst>
          </p:cNvPr>
          <p:cNvSpPr>
            <a:spLocks noChangeShapeType="1"/>
          </p:cNvSpPr>
          <p:nvPr/>
        </p:nvSpPr>
        <p:spPr bwMode="auto">
          <a:xfrm>
            <a:off x="3057525" y="2101850"/>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7" name="Line 59">
            <a:extLst>
              <a:ext uri="{FF2B5EF4-FFF2-40B4-BE49-F238E27FC236}">
                <a16:creationId xmlns:a16="http://schemas.microsoft.com/office/drawing/2014/main" id="{30929C96-02E8-4700-8E8A-D0132C052DD8}"/>
              </a:ext>
            </a:extLst>
          </p:cNvPr>
          <p:cNvSpPr>
            <a:spLocks noChangeShapeType="1"/>
          </p:cNvSpPr>
          <p:nvPr/>
        </p:nvSpPr>
        <p:spPr bwMode="auto">
          <a:xfrm flipV="1">
            <a:off x="8143875" y="2101850"/>
            <a:ext cx="1588" cy="3846513"/>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8" name="Line 60">
            <a:extLst>
              <a:ext uri="{FF2B5EF4-FFF2-40B4-BE49-F238E27FC236}">
                <a16:creationId xmlns:a16="http://schemas.microsoft.com/office/drawing/2014/main" id="{12DA1EB1-00EF-4C10-A111-2D953FBEE62A}"/>
              </a:ext>
            </a:extLst>
          </p:cNvPr>
          <p:cNvSpPr>
            <a:spLocks noChangeShapeType="1"/>
          </p:cNvSpPr>
          <p:nvPr/>
        </p:nvSpPr>
        <p:spPr bwMode="auto">
          <a:xfrm flipV="1">
            <a:off x="3057525" y="2101850"/>
            <a:ext cx="1588" cy="38465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09" name="Freeform 61">
            <a:extLst>
              <a:ext uri="{FF2B5EF4-FFF2-40B4-BE49-F238E27FC236}">
                <a16:creationId xmlns:a16="http://schemas.microsoft.com/office/drawing/2014/main" id="{CA4DF5FD-7A29-4999-8526-0E93D87E0A89}"/>
              </a:ext>
            </a:extLst>
          </p:cNvPr>
          <p:cNvSpPr>
            <a:spLocks/>
          </p:cNvSpPr>
          <p:nvPr/>
        </p:nvSpPr>
        <p:spPr bwMode="auto">
          <a:xfrm>
            <a:off x="3057525" y="4024313"/>
            <a:ext cx="3201988" cy="1192212"/>
          </a:xfrm>
          <a:custGeom>
            <a:avLst/>
            <a:gdLst>
              <a:gd name="T0" fmla="*/ 29 w 2017"/>
              <a:gd name="T1" fmla="*/ 751 h 751"/>
              <a:gd name="T2" fmla="*/ 73 w 2017"/>
              <a:gd name="T3" fmla="*/ 744 h 751"/>
              <a:gd name="T4" fmla="*/ 124 w 2017"/>
              <a:gd name="T5" fmla="*/ 730 h 751"/>
              <a:gd name="T6" fmla="*/ 168 w 2017"/>
              <a:gd name="T7" fmla="*/ 709 h 751"/>
              <a:gd name="T8" fmla="*/ 219 w 2017"/>
              <a:gd name="T9" fmla="*/ 681 h 751"/>
              <a:gd name="T10" fmla="*/ 270 w 2017"/>
              <a:gd name="T11" fmla="*/ 645 h 751"/>
              <a:gd name="T12" fmla="*/ 314 w 2017"/>
              <a:gd name="T13" fmla="*/ 596 h 751"/>
              <a:gd name="T14" fmla="*/ 365 w 2017"/>
              <a:gd name="T15" fmla="*/ 539 h 751"/>
              <a:gd name="T16" fmla="*/ 409 w 2017"/>
              <a:gd name="T17" fmla="*/ 454 h 751"/>
              <a:gd name="T18" fmla="*/ 460 w 2017"/>
              <a:gd name="T19" fmla="*/ 340 h 751"/>
              <a:gd name="T20" fmla="*/ 504 w 2017"/>
              <a:gd name="T21" fmla="*/ 78 h 751"/>
              <a:gd name="T22" fmla="*/ 555 w 2017"/>
              <a:gd name="T23" fmla="*/ 7 h 751"/>
              <a:gd name="T24" fmla="*/ 599 w 2017"/>
              <a:gd name="T25" fmla="*/ 0 h 751"/>
              <a:gd name="T26" fmla="*/ 650 w 2017"/>
              <a:gd name="T27" fmla="*/ 7 h 751"/>
              <a:gd name="T28" fmla="*/ 694 w 2017"/>
              <a:gd name="T29" fmla="*/ 7 h 751"/>
              <a:gd name="T30" fmla="*/ 745 w 2017"/>
              <a:gd name="T31" fmla="*/ 7 h 751"/>
              <a:gd name="T32" fmla="*/ 789 w 2017"/>
              <a:gd name="T33" fmla="*/ 7 h 751"/>
              <a:gd name="T34" fmla="*/ 840 w 2017"/>
              <a:gd name="T35" fmla="*/ 7 h 751"/>
              <a:gd name="T36" fmla="*/ 884 w 2017"/>
              <a:gd name="T37" fmla="*/ 7 h 751"/>
              <a:gd name="T38" fmla="*/ 935 w 2017"/>
              <a:gd name="T39" fmla="*/ 7 h 751"/>
              <a:gd name="T40" fmla="*/ 986 w 2017"/>
              <a:gd name="T41" fmla="*/ 7 h 751"/>
              <a:gd name="T42" fmla="*/ 1030 w 2017"/>
              <a:gd name="T43" fmla="*/ 7 h 751"/>
              <a:gd name="T44" fmla="*/ 1081 w 2017"/>
              <a:gd name="T45" fmla="*/ 7 h 751"/>
              <a:gd name="T46" fmla="*/ 1125 w 2017"/>
              <a:gd name="T47" fmla="*/ 7 h 751"/>
              <a:gd name="T48" fmla="*/ 1176 w 2017"/>
              <a:gd name="T49" fmla="*/ 0 h 751"/>
              <a:gd name="T50" fmla="*/ 1220 w 2017"/>
              <a:gd name="T51" fmla="*/ 7 h 751"/>
              <a:gd name="T52" fmla="*/ 1271 w 2017"/>
              <a:gd name="T53" fmla="*/ 7 h 751"/>
              <a:gd name="T54" fmla="*/ 1315 w 2017"/>
              <a:gd name="T55" fmla="*/ 7 h 751"/>
              <a:gd name="T56" fmla="*/ 1366 w 2017"/>
              <a:gd name="T57" fmla="*/ 7 h 751"/>
              <a:gd name="T58" fmla="*/ 1410 w 2017"/>
              <a:gd name="T59" fmla="*/ 7 h 751"/>
              <a:gd name="T60" fmla="*/ 1461 w 2017"/>
              <a:gd name="T61" fmla="*/ 7 h 751"/>
              <a:gd name="T62" fmla="*/ 1505 w 2017"/>
              <a:gd name="T63" fmla="*/ 7 h 751"/>
              <a:gd name="T64" fmla="*/ 1556 w 2017"/>
              <a:gd name="T65" fmla="*/ 7 h 751"/>
              <a:gd name="T66" fmla="*/ 1608 w 2017"/>
              <a:gd name="T67" fmla="*/ 7 h 751"/>
              <a:gd name="T68" fmla="*/ 1651 w 2017"/>
              <a:gd name="T69" fmla="*/ 7 h 751"/>
              <a:gd name="T70" fmla="*/ 1703 w 2017"/>
              <a:gd name="T71" fmla="*/ 7 h 751"/>
              <a:gd name="T72" fmla="*/ 1746 w 2017"/>
              <a:gd name="T73" fmla="*/ 7 h 751"/>
              <a:gd name="T74" fmla="*/ 1798 w 2017"/>
              <a:gd name="T75" fmla="*/ 7 h 751"/>
              <a:gd name="T76" fmla="*/ 1841 w 2017"/>
              <a:gd name="T77" fmla="*/ 7 h 751"/>
              <a:gd name="T78" fmla="*/ 1893 w 2017"/>
              <a:gd name="T79" fmla="*/ 7 h 751"/>
              <a:gd name="T80" fmla="*/ 1936 w 2017"/>
              <a:gd name="T81" fmla="*/ 7 h 751"/>
              <a:gd name="T82" fmla="*/ 1988 w 2017"/>
              <a:gd name="T83" fmla="*/ 7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7" h="751">
                <a:moveTo>
                  <a:pt x="0" y="751"/>
                </a:moveTo>
                <a:lnTo>
                  <a:pt x="14" y="751"/>
                </a:lnTo>
                <a:lnTo>
                  <a:pt x="29" y="751"/>
                </a:lnTo>
                <a:lnTo>
                  <a:pt x="43" y="744"/>
                </a:lnTo>
                <a:lnTo>
                  <a:pt x="58" y="744"/>
                </a:lnTo>
                <a:lnTo>
                  <a:pt x="73" y="744"/>
                </a:lnTo>
                <a:lnTo>
                  <a:pt x="95" y="737"/>
                </a:lnTo>
                <a:lnTo>
                  <a:pt x="109" y="730"/>
                </a:lnTo>
                <a:lnTo>
                  <a:pt x="124" y="730"/>
                </a:lnTo>
                <a:lnTo>
                  <a:pt x="138" y="723"/>
                </a:lnTo>
                <a:lnTo>
                  <a:pt x="153" y="716"/>
                </a:lnTo>
                <a:lnTo>
                  <a:pt x="168" y="709"/>
                </a:lnTo>
                <a:lnTo>
                  <a:pt x="190" y="702"/>
                </a:lnTo>
                <a:lnTo>
                  <a:pt x="204" y="688"/>
                </a:lnTo>
                <a:lnTo>
                  <a:pt x="219" y="681"/>
                </a:lnTo>
                <a:lnTo>
                  <a:pt x="233" y="666"/>
                </a:lnTo>
                <a:lnTo>
                  <a:pt x="248" y="659"/>
                </a:lnTo>
                <a:lnTo>
                  <a:pt x="270" y="645"/>
                </a:lnTo>
                <a:lnTo>
                  <a:pt x="285" y="631"/>
                </a:lnTo>
                <a:lnTo>
                  <a:pt x="299" y="617"/>
                </a:lnTo>
                <a:lnTo>
                  <a:pt x="314" y="596"/>
                </a:lnTo>
                <a:lnTo>
                  <a:pt x="328" y="581"/>
                </a:lnTo>
                <a:lnTo>
                  <a:pt x="343" y="560"/>
                </a:lnTo>
                <a:lnTo>
                  <a:pt x="365" y="539"/>
                </a:lnTo>
                <a:lnTo>
                  <a:pt x="380" y="510"/>
                </a:lnTo>
                <a:lnTo>
                  <a:pt x="394" y="482"/>
                </a:lnTo>
                <a:lnTo>
                  <a:pt x="409" y="454"/>
                </a:lnTo>
                <a:lnTo>
                  <a:pt x="423" y="418"/>
                </a:lnTo>
                <a:lnTo>
                  <a:pt x="438" y="383"/>
                </a:lnTo>
                <a:lnTo>
                  <a:pt x="460" y="340"/>
                </a:lnTo>
                <a:lnTo>
                  <a:pt x="475" y="284"/>
                </a:lnTo>
                <a:lnTo>
                  <a:pt x="489" y="213"/>
                </a:lnTo>
                <a:lnTo>
                  <a:pt x="504" y="78"/>
                </a:lnTo>
                <a:lnTo>
                  <a:pt x="518" y="0"/>
                </a:lnTo>
                <a:lnTo>
                  <a:pt x="540" y="7"/>
                </a:lnTo>
                <a:lnTo>
                  <a:pt x="555" y="7"/>
                </a:lnTo>
                <a:lnTo>
                  <a:pt x="570" y="7"/>
                </a:lnTo>
                <a:lnTo>
                  <a:pt x="584" y="7"/>
                </a:lnTo>
                <a:lnTo>
                  <a:pt x="599" y="0"/>
                </a:lnTo>
                <a:lnTo>
                  <a:pt x="614" y="7"/>
                </a:lnTo>
                <a:lnTo>
                  <a:pt x="635" y="7"/>
                </a:lnTo>
                <a:lnTo>
                  <a:pt x="650" y="7"/>
                </a:lnTo>
                <a:lnTo>
                  <a:pt x="665" y="7"/>
                </a:lnTo>
                <a:lnTo>
                  <a:pt x="679" y="7"/>
                </a:lnTo>
                <a:lnTo>
                  <a:pt x="694" y="7"/>
                </a:lnTo>
                <a:lnTo>
                  <a:pt x="716" y="7"/>
                </a:lnTo>
                <a:lnTo>
                  <a:pt x="730" y="7"/>
                </a:lnTo>
                <a:lnTo>
                  <a:pt x="745" y="7"/>
                </a:lnTo>
                <a:lnTo>
                  <a:pt x="760" y="7"/>
                </a:lnTo>
                <a:lnTo>
                  <a:pt x="774" y="7"/>
                </a:lnTo>
                <a:lnTo>
                  <a:pt x="789" y="7"/>
                </a:lnTo>
                <a:lnTo>
                  <a:pt x="811" y="7"/>
                </a:lnTo>
                <a:lnTo>
                  <a:pt x="825" y="7"/>
                </a:lnTo>
                <a:lnTo>
                  <a:pt x="840" y="7"/>
                </a:lnTo>
                <a:lnTo>
                  <a:pt x="855" y="7"/>
                </a:lnTo>
                <a:lnTo>
                  <a:pt x="869" y="7"/>
                </a:lnTo>
                <a:lnTo>
                  <a:pt x="884" y="7"/>
                </a:lnTo>
                <a:lnTo>
                  <a:pt x="906" y="7"/>
                </a:lnTo>
                <a:lnTo>
                  <a:pt x="920" y="7"/>
                </a:lnTo>
                <a:lnTo>
                  <a:pt x="935" y="7"/>
                </a:lnTo>
                <a:lnTo>
                  <a:pt x="950" y="7"/>
                </a:lnTo>
                <a:lnTo>
                  <a:pt x="964" y="7"/>
                </a:lnTo>
                <a:lnTo>
                  <a:pt x="986" y="7"/>
                </a:lnTo>
                <a:lnTo>
                  <a:pt x="1001" y="7"/>
                </a:lnTo>
                <a:lnTo>
                  <a:pt x="1015" y="7"/>
                </a:lnTo>
                <a:lnTo>
                  <a:pt x="1030" y="7"/>
                </a:lnTo>
                <a:lnTo>
                  <a:pt x="1045" y="7"/>
                </a:lnTo>
                <a:lnTo>
                  <a:pt x="1059" y="7"/>
                </a:lnTo>
                <a:lnTo>
                  <a:pt x="1081" y="7"/>
                </a:lnTo>
                <a:lnTo>
                  <a:pt x="1096" y="7"/>
                </a:lnTo>
                <a:lnTo>
                  <a:pt x="1111" y="7"/>
                </a:lnTo>
                <a:lnTo>
                  <a:pt x="1125" y="7"/>
                </a:lnTo>
                <a:lnTo>
                  <a:pt x="1140" y="7"/>
                </a:lnTo>
                <a:lnTo>
                  <a:pt x="1162" y="0"/>
                </a:lnTo>
                <a:lnTo>
                  <a:pt x="1176" y="0"/>
                </a:lnTo>
                <a:lnTo>
                  <a:pt x="1191" y="7"/>
                </a:lnTo>
                <a:lnTo>
                  <a:pt x="1206" y="7"/>
                </a:lnTo>
                <a:lnTo>
                  <a:pt x="1220" y="7"/>
                </a:lnTo>
                <a:lnTo>
                  <a:pt x="1235" y="7"/>
                </a:lnTo>
                <a:lnTo>
                  <a:pt x="1257" y="7"/>
                </a:lnTo>
                <a:lnTo>
                  <a:pt x="1271" y="7"/>
                </a:lnTo>
                <a:lnTo>
                  <a:pt x="1286" y="7"/>
                </a:lnTo>
                <a:lnTo>
                  <a:pt x="1301" y="7"/>
                </a:lnTo>
                <a:lnTo>
                  <a:pt x="1315" y="7"/>
                </a:lnTo>
                <a:lnTo>
                  <a:pt x="1330" y="7"/>
                </a:lnTo>
                <a:lnTo>
                  <a:pt x="1352" y="7"/>
                </a:lnTo>
                <a:lnTo>
                  <a:pt x="1366" y="7"/>
                </a:lnTo>
                <a:lnTo>
                  <a:pt x="1381" y="7"/>
                </a:lnTo>
                <a:lnTo>
                  <a:pt x="1396" y="7"/>
                </a:lnTo>
                <a:lnTo>
                  <a:pt x="1410" y="7"/>
                </a:lnTo>
                <a:lnTo>
                  <a:pt x="1432" y="7"/>
                </a:lnTo>
                <a:lnTo>
                  <a:pt x="1447" y="7"/>
                </a:lnTo>
                <a:lnTo>
                  <a:pt x="1461" y="7"/>
                </a:lnTo>
                <a:lnTo>
                  <a:pt x="1476" y="0"/>
                </a:lnTo>
                <a:lnTo>
                  <a:pt x="1491" y="7"/>
                </a:lnTo>
                <a:lnTo>
                  <a:pt x="1505" y="7"/>
                </a:lnTo>
                <a:lnTo>
                  <a:pt x="1527" y="7"/>
                </a:lnTo>
                <a:lnTo>
                  <a:pt x="1542" y="7"/>
                </a:lnTo>
                <a:lnTo>
                  <a:pt x="1556" y="7"/>
                </a:lnTo>
                <a:lnTo>
                  <a:pt x="1571" y="7"/>
                </a:lnTo>
                <a:lnTo>
                  <a:pt x="1586" y="7"/>
                </a:lnTo>
                <a:lnTo>
                  <a:pt x="1608" y="7"/>
                </a:lnTo>
                <a:lnTo>
                  <a:pt x="1622" y="7"/>
                </a:lnTo>
                <a:lnTo>
                  <a:pt x="1637" y="7"/>
                </a:lnTo>
                <a:lnTo>
                  <a:pt x="1651" y="7"/>
                </a:lnTo>
                <a:lnTo>
                  <a:pt x="1666" y="7"/>
                </a:lnTo>
                <a:lnTo>
                  <a:pt x="1681" y="7"/>
                </a:lnTo>
                <a:lnTo>
                  <a:pt x="1703" y="7"/>
                </a:lnTo>
                <a:lnTo>
                  <a:pt x="1717" y="7"/>
                </a:lnTo>
                <a:lnTo>
                  <a:pt x="1732" y="7"/>
                </a:lnTo>
                <a:lnTo>
                  <a:pt x="1746" y="7"/>
                </a:lnTo>
                <a:lnTo>
                  <a:pt x="1761" y="7"/>
                </a:lnTo>
                <a:lnTo>
                  <a:pt x="1776" y="7"/>
                </a:lnTo>
                <a:lnTo>
                  <a:pt x="1798" y="7"/>
                </a:lnTo>
                <a:lnTo>
                  <a:pt x="1812" y="7"/>
                </a:lnTo>
                <a:lnTo>
                  <a:pt x="1827" y="7"/>
                </a:lnTo>
                <a:lnTo>
                  <a:pt x="1841" y="7"/>
                </a:lnTo>
                <a:lnTo>
                  <a:pt x="1856" y="7"/>
                </a:lnTo>
                <a:lnTo>
                  <a:pt x="1878" y="7"/>
                </a:lnTo>
                <a:lnTo>
                  <a:pt x="1893" y="7"/>
                </a:lnTo>
                <a:lnTo>
                  <a:pt x="1907" y="7"/>
                </a:lnTo>
                <a:lnTo>
                  <a:pt x="1922" y="7"/>
                </a:lnTo>
                <a:lnTo>
                  <a:pt x="1936" y="7"/>
                </a:lnTo>
                <a:lnTo>
                  <a:pt x="1951" y="7"/>
                </a:lnTo>
                <a:lnTo>
                  <a:pt x="1973" y="7"/>
                </a:lnTo>
                <a:lnTo>
                  <a:pt x="1988" y="7"/>
                </a:lnTo>
                <a:lnTo>
                  <a:pt x="2002" y="7"/>
                </a:lnTo>
                <a:lnTo>
                  <a:pt x="2017" y="7"/>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10" name="Freeform 62">
            <a:extLst>
              <a:ext uri="{FF2B5EF4-FFF2-40B4-BE49-F238E27FC236}">
                <a16:creationId xmlns:a16="http://schemas.microsoft.com/office/drawing/2014/main" id="{BEEE4AF8-6C2D-440A-A8FA-39163651BFA4}"/>
              </a:ext>
            </a:extLst>
          </p:cNvPr>
          <p:cNvSpPr>
            <a:spLocks/>
          </p:cNvSpPr>
          <p:nvPr/>
        </p:nvSpPr>
        <p:spPr bwMode="auto">
          <a:xfrm>
            <a:off x="6259513" y="4035425"/>
            <a:ext cx="1820862" cy="1588"/>
          </a:xfrm>
          <a:custGeom>
            <a:avLst/>
            <a:gdLst>
              <a:gd name="T0" fmla="*/ 14 w 1147"/>
              <a:gd name="T1" fmla="*/ 51 w 1147"/>
              <a:gd name="T2" fmla="*/ 80 w 1147"/>
              <a:gd name="T3" fmla="*/ 109 w 1147"/>
              <a:gd name="T4" fmla="*/ 146 w 1147"/>
              <a:gd name="T5" fmla="*/ 175 w 1147"/>
              <a:gd name="T6" fmla="*/ 204 w 1147"/>
              <a:gd name="T7" fmla="*/ 241 w 1147"/>
              <a:gd name="T8" fmla="*/ 270 w 1147"/>
              <a:gd name="T9" fmla="*/ 307 w 1147"/>
              <a:gd name="T10" fmla="*/ 336 w 1147"/>
              <a:gd name="T11" fmla="*/ 365 w 1147"/>
              <a:gd name="T12" fmla="*/ 402 w 1147"/>
              <a:gd name="T13" fmla="*/ 431 w 1147"/>
              <a:gd name="T14" fmla="*/ 460 w 1147"/>
              <a:gd name="T15" fmla="*/ 497 w 1147"/>
              <a:gd name="T16" fmla="*/ 526 w 1147"/>
              <a:gd name="T17" fmla="*/ 555 w 1147"/>
              <a:gd name="T18" fmla="*/ 592 w 1147"/>
              <a:gd name="T19" fmla="*/ 621 w 1147"/>
              <a:gd name="T20" fmla="*/ 650 w 1147"/>
              <a:gd name="T21" fmla="*/ 687 w 1147"/>
              <a:gd name="T22" fmla="*/ 716 w 1147"/>
              <a:gd name="T23" fmla="*/ 753 w 1147"/>
              <a:gd name="T24" fmla="*/ 782 w 1147"/>
              <a:gd name="T25" fmla="*/ 811 w 1147"/>
              <a:gd name="T26" fmla="*/ 848 w 1147"/>
              <a:gd name="T27" fmla="*/ 877 w 1147"/>
              <a:gd name="T28" fmla="*/ 906 w 1147"/>
              <a:gd name="T29" fmla="*/ 943 w 1147"/>
              <a:gd name="T30" fmla="*/ 972 w 1147"/>
              <a:gd name="T31" fmla="*/ 1001 w 1147"/>
              <a:gd name="T32" fmla="*/ 1038 w 1147"/>
              <a:gd name="T33" fmla="*/ 1067 w 1147"/>
              <a:gd name="T34" fmla="*/ 1096 w 1147"/>
              <a:gd name="T35" fmla="*/ 1133 w 11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Lst>
            <a:rect l="0" t="0" r="r" b="b"/>
            <a:pathLst>
              <a:path w="1147">
                <a:moveTo>
                  <a:pt x="0" y="0"/>
                </a:moveTo>
                <a:lnTo>
                  <a:pt x="14" y="0"/>
                </a:lnTo>
                <a:lnTo>
                  <a:pt x="36" y="0"/>
                </a:lnTo>
                <a:lnTo>
                  <a:pt x="51" y="0"/>
                </a:lnTo>
                <a:lnTo>
                  <a:pt x="66" y="0"/>
                </a:lnTo>
                <a:lnTo>
                  <a:pt x="80" y="0"/>
                </a:lnTo>
                <a:lnTo>
                  <a:pt x="95" y="0"/>
                </a:lnTo>
                <a:lnTo>
                  <a:pt x="109" y="0"/>
                </a:lnTo>
                <a:lnTo>
                  <a:pt x="131" y="0"/>
                </a:lnTo>
                <a:lnTo>
                  <a:pt x="146" y="0"/>
                </a:lnTo>
                <a:lnTo>
                  <a:pt x="161" y="0"/>
                </a:lnTo>
                <a:lnTo>
                  <a:pt x="175" y="0"/>
                </a:lnTo>
                <a:lnTo>
                  <a:pt x="190" y="0"/>
                </a:lnTo>
                <a:lnTo>
                  <a:pt x="204" y="0"/>
                </a:lnTo>
                <a:lnTo>
                  <a:pt x="226" y="0"/>
                </a:lnTo>
                <a:lnTo>
                  <a:pt x="241" y="0"/>
                </a:lnTo>
                <a:lnTo>
                  <a:pt x="256" y="0"/>
                </a:lnTo>
                <a:lnTo>
                  <a:pt x="270" y="0"/>
                </a:lnTo>
                <a:lnTo>
                  <a:pt x="285" y="0"/>
                </a:lnTo>
                <a:lnTo>
                  <a:pt x="307" y="0"/>
                </a:lnTo>
                <a:lnTo>
                  <a:pt x="321" y="0"/>
                </a:lnTo>
                <a:lnTo>
                  <a:pt x="336" y="0"/>
                </a:lnTo>
                <a:lnTo>
                  <a:pt x="351" y="0"/>
                </a:lnTo>
                <a:lnTo>
                  <a:pt x="365" y="0"/>
                </a:lnTo>
                <a:lnTo>
                  <a:pt x="380" y="0"/>
                </a:lnTo>
                <a:lnTo>
                  <a:pt x="402" y="0"/>
                </a:lnTo>
                <a:lnTo>
                  <a:pt x="416" y="0"/>
                </a:lnTo>
                <a:lnTo>
                  <a:pt x="431" y="0"/>
                </a:lnTo>
                <a:lnTo>
                  <a:pt x="446" y="0"/>
                </a:lnTo>
                <a:lnTo>
                  <a:pt x="460" y="0"/>
                </a:lnTo>
                <a:lnTo>
                  <a:pt x="482" y="0"/>
                </a:lnTo>
                <a:lnTo>
                  <a:pt x="497" y="0"/>
                </a:lnTo>
                <a:lnTo>
                  <a:pt x="511" y="0"/>
                </a:lnTo>
                <a:lnTo>
                  <a:pt x="526" y="0"/>
                </a:lnTo>
                <a:lnTo>
                  <a:pt x="541" y="0"/>
                </a:lnTo>
                <a:lnTo>
                  <a:pt x="555" y="0"/>
                </a:lnTo>
                <a:lnTo>
                  <a:pt x="577" y="0"/>
                </a:lnTo>
                <a:lnTo>
                  <a:pt x="592" y="0"/>
                </a:lnTo>
                <a:lnTo>
                  <a:pt x="606" y="0"/>
                </a:lnTo>
                <a:lnTo>
                  <a:pt x="621" y="0"/>
                </a:lnTo>
                <a:lnTo>
                  <a:pt x="636" y="0"/>
                </a:lnTo>
                <a:lnTo>
                  <a:pt x="650" y="0"/>
                </a:lnTo>
                <a:lnTo>
                  <a:pt x="672" y="0"/>
                </a:lnTo>
                <a:lnTo>
                  <a:pt x="687" y="0"/>
                </a:lnTo>
                <a:lnTo>
                  <a:pt x="701" y="0"/>
                </a:lnTo>
                <a:lnTo>
                  <a:pt x="716" y="0"/>
                </a:lnTo>
                <a:lnTo>
                  <a:pt x="731" y="0"/>
                </a:lnTo>
                <a:lnTo>
                  <a:pt x="753" y="0"/>
                </a:lnTo>
                <a:lnTo>
                  <a:pt x="767" y="0"/>
                </a:lnTo>
                <a:lnTo>
                  <a:pt x="782" y="0"/>
                </a:lnTo>
                <a:lnTo>
                  <a:pt x="796" y="0"/>
                </a:lnTo>
                <a:lnTo>
                  <a:pt x="811" y="0"/>
                </a:lnTo>
                <a:lnTo>
                  <a:pt x="826" y="0"/>
                </a:lnTo>
                <a:lnTo>
                  <a:pt x="848" y="0"/>
                </a:lnTo>
                <a:lnTo>
                  <a:pt x="862" y="0"/>
                </a:lnTo>
                <a:lnTo>
                  <a:pt x="877" y="0"/>
                </a:lnTo>
                <a:lnTo>
                  <a:pt x="892" y="0"/>
                </a:lnTo>
                <a:lnTo>
                  <a:pt x="906" y="0"/>
                </a:lnTo>
                <a:lnTo>
                  <a:pt x="928" y="0"/>
                </a:lnTo>
                <a:lnTo>
                  <a:pt x="943" y="0"/>
                </a:lnTo>
                <a:lnTo>
                  <a:pt x="957" y="0"/>
                </a:lnTo>
                <a:lnTo>
                  <a:pt x="972" y="0"/>
                </a:lnTo>
                <a:lnTo>
                  <a:pt x="987" y="0"/>
                </a:lnTo>
                <a:lnTo>
                  <a:pt x="1001" y="0"/>
                </a:lnTo>
                <a:lnTo>
                  <a:pt x="1023" y="0"/>
                </a:lnTo>
                <a:lnTo>
                  <a:pt x="1038" y="0"/>
                </a:lnTo>
                <a:lnTo>
                  <a:pt x="1052" y="0"/>
                </a:lnTo>
                <a:lnTo>
                  <a:pt x="1067" y="0"/>
                </a:lnTo>
                <a:lnTo>
                  <a:pt x="1082" y="0"/>
                </a:lnTo>
                <a:lnTo>
                  <a:pt x="1096" y="0"/>
                </a:lnTo>
                <a:lnTo>
                  <a:pt x="1118" y="0"/>
                </a:lnTo>
                <a:lnTo>
                  <a:pt x="1133" y="0"/>
                </a:lnTo>
                <a:lnTo>
                  <a:pt x="1147"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11" name="Rectangle 63">
            <a:extLst>
              <a:ext uri="{FF2B5EF4-FFF2-40B4-BE49-F238E27FC236}">
                <a16:creationId xmlns:a16="http://schemas.microsoft.com/office/drawing/2014/main" id="{7B1EE681-316B-4386-9ABB-EE27EDD6B2A8}"/>
              </a:ext>
            </a:extLst>
          </p:cNvPr>
          <p:cNvSpPr>
            <a:spLocks noChangeArrowheads="1"/>
          </p:cNvSpPr>
          <p:nvPr/>
        </p:nvSpPr>
        <p:spPr bwMode="auto">
          <a:xfrm>
            <a:off x="4648200" y="6400800"/>
            <a:ext cx="15113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angle, degrees</a:t>
            </a:r>
            <a:endParaRPr lang="en-US" altLang="en-US" sz="1800"/>
          </a:p>
        </p:txBody>
      </p:sp>
      <p:sp>
        <p:nvSpPr>
          <p:cNvPr id="2112" name="Rectangle 64">
            <a:extLst>
              <a:ext uri="{FF2B5EF4-FFF2-40B4-BE49-F238E27FC236}">
                <a16:creationId xmlns:a16="http://schemas.microsoft.com/office/drawing/2014/main" id="{159FAE43-0C23-4EDB-B995-C2DAD11D315A}"/>
              </a:ext>
            </a:extLst>
          </p:cNvPr>
          <p:cNvSpPr>
            <a:spLocks noChangeArrowheads="1"/>
          </p:cNvSpPr>
          <p:nvPr/>
        </p:nvSpPr>
        <p:spPr bwMode="auto">
          <a:xfrm rot="16200000">
            <a:off x="2389981" y="3790157"/>
            <a:ext cx="2825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|R|</a:t>
            </a:r>
            <a:endParaRPr lang="en-US" altLang="en-US" sz="1800"/>
          </a:p>
        </p:txBody>
      </p:sp>
      <p:sp>
        <p:nvSpPr>
          <p:cNvPr id="2114" name="Line 66">
            <a:extLst>
              <a:ext uri="{FF2B5EF4-FFF2-40B4-BE49-F238E27FC236}">
                <a16:creationId xmlns:a16="http://schemas.microsoft.com/office/drawing/2014/main" id="{00055264-335A-49FF-8AA7-2A62A1D25DFA}"/>
              </a:ext>
            </a:extLst>
          </p:cNvPr>
          <p:cNvSpPr>
            <a:spLocks noChangeShapeType="1"/>
          </p:cNvSpPr>
          <p:nvPr/>
        </p:nvSpPr>
        <p:spPr bwMode="auto">
          <a:xfrm flipV="1">
            <a:off x="8143875" y="2112963"/>
            <a:ext cx="1588" cy="3846512"/>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5" name="Line 67">
            <a:extLst>
              <a:ext uri="{FF2B5EF4-FFF2-40B4-BE49-F238E27FC236}">
                <a16:creationId xmlns:a16="http://schemas.microsoft.com/office/drawing/2014/main" id="{C2CFA2E5-7396-45EB-A872-D9C874BC9568}"/>
              </a:ext>
            </a:extLst>
          </p:cNvPr>
          <p:cNvSpPr>
            <a:spLocks noChangeShapeType="1"/>
          </p:cNvSpPr>
          <p:nvPr/>
        </p:nvSpPr>
        <p:spPr bwMode="auto">
          <a:xfrm flipV="1">
            <a:off x="3057525" y="5903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6" name="Rectangle 68">
            <a:extLst>
              <a:ext uri="{FF2B5EF4-FFF2-40B4-BE49-F238E27FC236}">
                <a16:creationId xmlns:a16="http://schemas.microsoft.com/office/drawing/2014/main" id="{D907C735-C4DA-4E29-B063-49C04048BF3B}"/>
              </a:ext>
            </a:extLst>
          </p:cNvPr>
          <p:cNvSpPr>
            <a:spLocks noChangeArrowheads="1"/>
          </p:cNvSpPr>
          <p:nvPr/>
        </p:nvSpPr>
        <p:spPr bwMode="auto">
          <a:xfrm>
            <a:off x="3022600" y="59928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2117" name="Line 69">
            <a:extLst>
              <a:ext uri="{FF2B5EF4-FFF2-40B4-BE49-F238E27FC236}">
                <a16:creationId xmlns:a16="http://schemas.microsoft.com/office/drawing/2014/main" id="{419EBFA7-F7D7-4D58-9D6A-B482F57558AC}"/>
              </a:ext>
            </a:extLst>
          </p:cNvPr>
          <p:cNvSpPr>
            <a:spLocks noChangeShapeType="1"/>
          </p:cNvSpPr>
          <p:nvPr/>
        </p:nvSpPr>
        <p:spPr bwMode="auto">
          <a:xfrm flipV="1">
            <a:off x="3613150" y="5903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18" name="Rectangle 70">
            <a:extLst>
              <a:ext uri="{FF2B5EF4-FFF2-40B4-BE49-F238E27FC236}">
                <a16:creationId xmlns:a16="http://schemas.microsoft.com/office/drawing/2014/main" id="{066433BF-4626-4B21-B814-C9FC3CAE3BFE}"/>
              </a:ext>
            </a:extLst>
          </p:cNvPr>
          <p:cNvSpPr>
            <a:spLocks noChangeArrowheads="1"/>
          </p:cNvSpPr>
          <p:nvPr/>
        </p:nvSpPr>
        <p:spPr bwMode="auto">
          <a:xfrm>
            <a:off x="3532188"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a:t>
            </a:r>
            <a:endParaRPr lang="en-US" altLang="en-US" sz="1800"/>
          </a:p>
        </p:txBody>
      </p:sp>
      <p:sp>
        <p:nvSpPr>
          <p:cNvPr id="2119" name="Line 71">
            <a:extLst>
              <a:ext uri="{FF2B5EF4-FFF2-40B4-BE49-F238E27FC236}">
                <a16:creationId xmlns:a16="http://schemas.microsoft.com/office/drawing/2014/main" id="{9DCF88F1-EACA-400C-9DBE-1F9AC30CB679}"/>
              </a:ext>
            </a:extLst>
          </p:cNvPr>
          <p:cNvSpPr>
            <a:spLocks noChangeShapeType="1"/>
          </p:cNvSpPr>
          <p:nvPr/>
        </p:nvSpPr>
        <p:spPr bwMode="auto">
          <a:xfrm flipV="1">
            <a:off x="4170363" y="59039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0" name="Rectangle 72">
            <a:extLst>
              <a:ext uri="{FF2B5EF4-FFF2-40B4-BE49-F238E27FC236}">
                <a16:creationId xmlns:a16="http://schemas.microsoft.com/office/drawing/2014/main" id="{3CE6164C-B21D-4B9D-BEB4-5A6BE2DFEC1D}"/>
              </a:ext>
            </a:extLst>
          </p:cNvPr>
          <p:cNvSpPr>
            <a:spLocks noChangeArrowheads="1"/>
          </p:cNvSpPr>
          <p:nvPr/>
        </p:nvSpPr>
        <p:spPr bwMode="auto">
          <a:xfrm>
            <a:off x="4089400"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2121" name="Line 73">
            <a:extLst>
              <a:ext uri="{FF2B5EF4-FFF2-40B4-BE49-F238E27FC236}">
                <a16:creationId xmlns:a16="http://schemas.microsoft.com/office/drawing/2014/main" id="{886790AB-8B72-4F6D-BA94-3865D17FC8A9}"/>
              </a:ext>
            </a:extLst>
          </p:cNvPr>
          <p:cNvSpPr>
            <a:spLocks noChangeShapeType="1"/>
          </p:cNvSpPr>
          <p:nvPr/>
        </p:nvSpPr>
        <p:spPr bwMode="auto">
          <a:xfrm flipV="1">
            <a:off x="4727575" y="5903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2" name="Rectangle 74">
            <a:extLst>
              <a:ext uri="{FF2B5EF4-FFF2-40B4-BE49-F238E27FC236}">
                <a16:creationId xmlns:a16="http://schemas.microsoft.com/office/drawing/2014/main" id="{5CF7283B-F8F8-4B19-BCF7-AFD62AB13894}"/>
              </a:ext>
            </a:extLst>
          </p:cNvPr>
          <p:cNvSpPr>
            <a:spLocks noChangeArrowheads="1"/>
          </p:cNvSpPr>
          <p:nvPr/>
        </p:nvSpPr>
        <p:spPr bwMode="auto">
          <a:xfrm>
            <a:off x="4646613"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30</a:t>
            </a:r>
            <a:endParaRPr lang="en-US" altLang="en-US" sz="1800"/>
          </a:p>
        </p:txBody>
      </p:sp>
      <p:sp>
        <p:nvSpPr>
          <p:cNvPr id="2123" name="Line 75">
            <a:extLst>
              <a:ext uri="{FF2B5EF4-FFF2-40B4-BE49-F238E27FC236}">
                <a16:creationId xmlns:a16="http://schemas.microsoft.com/office/drawing/2014/main" id="{4288464D-9079-47A1-B00F-6A9833F63335}"/>
              </a:ext>
            </a:extLst>
          </p:cNvPr>
          <p:cNvSpPr>
            <a:spLocks noChangeShapeType="1"/>
          </p:cNvSpPr>
          <p:nvPr/>
        </p:nvSpPr>
        <p:spPr bwMode="auto">
          <a:xfrm flipV="1">
            <a:off x="5284788" y="59039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4" name="Rectangle 76">
            <a:extLst>
              <a:ext uri="{FF2B5EF4-FFF2-40B4-BE49-F238E27FC236}">
                <a16:creationId xmlns:a16="http://schemas.microsoft.com/office/drawing/2014/main" id="{0B861F7A-EB18-464F-BAB6-9C2B102F5713}"/>
              </a:ext>
            </a:extLst>
          </p:cNvPr>
          <p:cNvSpPr>
            <a:spLocks noChangeArrowheads="1"/>
          </p:cNvSpPr>
          <p:nvPr/>
        </p:nvSpPr>
        <p:spPr bwMode="auto">
          <a:xfrm>
            <a:off x="5203825"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40</a:t>
            </a:r>
            <a:endParaRPr lang="en-US" altLang="en-US" sz="1800"/>
          </a:p>
        </p:txBody>
      </p:sp>
      <p:sp>
        <p:nvSpPr>
          <p:cNvPr id="2125" name="Line 77">
            <a:extLst>
              <a:ext uri="{FF2B5EF4-FFF2-40B4-BE49-F238E27FC236}">
                <a16:creationId xmlns:a16="http://schemas.microsoft.com/office/drawing/2014/main" id="{824A0802-B1BE-4184-BF26-649DC90BAD0C}"/>
              </a:ext>
            </a:extLst>
          </p:cNvPr>
          <p:cNvSpPr>
            <a:spLocks noChangeShapeType="1"/>
          </p:cNvSpPr>
          <p:nvPr/>
        </p:nvSpPr>
        <p:spPr bwMode="auto">
          <a:xfrm flipV="1">
            <a:off x="5853113" y="59039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6" name="Rectangle 78">
            <a:extLst>
              <a:ext uri="{FF2B5EF4-FFF2-40B4-BE49-F238E27FC236}">
                <a16:creationId xmlns:a16="http://schemas.microsoft.com/office/drawing/2014/main" id="{6C2442DB-27EE-40EC-91F8-4EF1E30BAF6B}"/>
              </a:ext>
            </a:extLst>
          </p:cNvPr>
          <p:cNvSpPr>
            <a:spLocks noChangeArrowheads="1"/>
          </p:cNvSpPr>
          <p:nvPr/>
        </p:nvSpPr>
        <p:spPr bwMode="auto">
          <a:xfrm>
            <a:off x="5772150"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50</a:t>
            </a:r>
            <a:endParaRPr lang="en-US" altLang="en-US" sz="1800"/>
          </a:p>
        </p:txBody>
      </p:sp>
      <p:sp>
        <p:nvSpPr>
          <p:cNvPr id="2127" name="Line 79">
            <a:extLst>
              <a:ext uri="{FF2B5EF4-FFF2-40B4-BE49-F238E27FC236}">
                <a16:creationId xmlns:a16="http://schemas.microsoft.com/office/drawing/2014/main" id="{66FE4696-859F-4C40-BDBA-F1A85490104C}"/>
              </a:ext>
            </a:extLst>
          </p:cNvPr>
          <p:cNvSpPr>
            <a:spLocks noChangeShapeType="1"/>
          </p:cNvSpPr>
          <p:nvPr/>
        </p:nvSpPr>
        <p:spPr bwMode="auto">
          <a:xfrm flipV="1">
            <a:off x="6410325" y="5903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28" name="Rectangle 80">
            <a:extLst>
              <a:ext uri="{FF2B5EF4-FFF2-40B4-BE49-F238E27FC236}">
                <a16:creationId xmlns:a16="http://schemas.microsoft.com/office/drawing/2014/main" id="{FB2A8C34-ADE5-40A1-88CA-223D004B4672}"/>
              </a:ext>
            </a:extLst>
          </p:cNvPr>
          <p:cNvSpPr>
            <a:spLocks noChangeArrowheads="1"/>
          </p:cNvSpPr>
          <p:nvPr/>
        </p:nvSpPr>
        <p:spPr bwMode="auto">
          <a:xfrm>
            <a:off x="6329363"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60</a:t>
            </a:r>
            <a:endParaRPr lang="en-US" altLang="en-US" sz="1800"/>
          </a:p>
        </p:txBody>
      </p:sp>
      <p:sp>
        <p:nvSpPr>
          <p:cNvPr id="2129" name="Line 81">
            <a:extLst>
              <a:ext uri="{FF2B5EF4-FFF2-40B4-BE49-F238E27FC236}">
                <a16:creationId xmlns:a16="http://schemas.microsoft.com/office/drawing/2014/main" id="{172DAD9D-FF23-4447-AA0E-30E30CA633E7}"/>
              </a:ext>
            </a:extLst>
          </p:cNvPr>
          <p:cNvSpPr>
            <a:spLocks noChangeShapeType="1"/>
          </p:cNvSpPr>
          <p:nvPr/>
        </p:nvSpPr>
        <p:spPr bwMode="auto">
          <a:xfrm flipV="1">
            <a:off x="6967538" y="59039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30" name="Rectangle 82">
            <a:extLst>
              <a:ext uri="{FF2B5EF4-FFF2-40B4-BE49-F238E27FC236}">
                <a16:creationId xmlns:a16="http://schemas.microsoft.com/office/drawing/2014/main" id="{512FC620-70C8-4940-9063-4CD091324D1F}"/>
              </a:ext>
            </a:extLst>
          </p:cNvPr>
          <p:cNvSpPr>
            <a:spLocks noChangeArrowheads="1"/>
          </p:cNvSpPr>
          <p:nvPr/>
        </p:nvSpPr>
        <p:spPr bwMode="auto">
          <a:xfrm>
            <a:off x="6884988"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70</a:t>
            </a:r>
            <a:endParaRPr lang="en-US" altLang="en-US" sz="1800"/>
          </a:p>
        </p:txBody>
      </p:sp>
      <p:sp>
        <p:nvSpPr>
          <p:cNvPr id="2131" name="Line 83">
            <a:extLst>
              <a:ext uri="{FF2B5EF4-FFF2-40B4-BE49-F238E27FC236}">
                <a16:creationId xmlns:a16="http://schemas.microsoft.com/office/drawing/2014/main" id="{20A6FBDE-DC3E-4783-ADB6-5F29488A7E20}"/>
              </a:ext>
            </a:extLst>
          </p:cNvPr>
          <p:cNvSpPr>
            <a:spLocks noChangeShapeType="1"/>
          </p:cNvSpPr>
          <p:nvPr/>
        </p:nvSpPr>
        <p:spPr bwMode="auto">
          <a:xfrm flipV="1">
            <a:off x="7523163" y="59039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32" name="Rectangle 84">
            <a:extLst>
              <a:ext uri="{FF2B5EF4-FFF2-40B4-BE49-F238E27FC236}">
                <a16:creationId xmlns:a16="http://schemas.microsoft.com/office/drawing/2014/main" id="{EE30B90B-0CDE-444D-B4D6-40CE352C7E3D}"/>
              </a:ext>
            </a:extLst>
          </p:cNvPr>
          <p:cNvSpPr>
            <a:spLocks noChangeArrowheads="1"/>
          </p:cNvSpPr>
          <p:nvPr/>
        </p:nvSpPr>
        <p:spPr bwMode="auto">
          <a:xfrm>
            <a:off x="7442200"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80</a:t>
            </a:r>
            <a:endParaRPr lang="en-US" altLang="en-US" sz="1800"/>
          </a:p>
        </p:txBody>
      </p:sp>
      <p:sp>
        <p:nvSpPr>
          <p:cNvPr id="2133" name="Line 85">
            <a:extLst>
              <a:ext uri="{FF2B5EF4-FFF2-40B4-BE49-F238E27FC236}">
                <a16:creationId xmlns:a16="http://schemas.microsoft.com/office/drawing/2014/main" id="{48F24726-BBB3-4B7F-8FD5-1A9B298287BD}"/>
              </a:ext>
            </a:extLst>
          </p:cNvPr>
          <p:cNvSpPr>
            <a:spLocks noChangeShapeType="1"/>
          </p:cNvSpPr>
          <p:nvPr/>
        </p:nvSpPr>
        <p:spPr bwMode="auto">
          <a:xfrm flipV="1">
            <a:off x="8143875" y="5903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34" name="Rectangle 86">
            <a:extLst>
              <a:ext uri="{FF2B5EF4-FFF2-40B4-BE49-F238E27FC236}">
                <a16:creationId xmlns:a16="http://schemas.microsoft.com/office/drawing/2014/main" id="{D1407FBC-A47E-4C1E-9902-1FA7C7B1A842}"/>
              </a:ext>
            </a:extLst>
          </p:cNvPr>
          <p:cNvSpPr>
            <a:spLocks noChangeArrowheads="1"/>
          </p:cNvSpPr>
          <p:nvPr/>
        </p:nvSpPr>
        <p:spPr bwMode="auto">
          <a:xfrm>
            <a:off x="8010525"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90</a:t>
            </a:r>
            <a:endParaRPr lang="en-US" altLang="en-US" sz="1800"/>
          </a:p>
        </p:txBody>
      </p:sp>
      <p:sp>
        <p:nvSpPr>
          <p:cNvPr id="2135" name="Line 87">
            <a:extLst>
              <a:ext uri="{FF2B5EF4-FFF2-40B4-BE49-F238E27FC236}">
                <a16:creationId xmlns:a16="http://schemas.microsoft.com/office/drawing/2014/main" id="{EB11E0CA-5117-416C-BDB7-62EE956E0E21}"/>
              </a:ext>
            </a:extLst>
          </p:cNvPr>
          <p:cNvSpPr>
            <a:spLocks noChangeShapeType="1"/>
          </p:cNvSpPr>
          <p:nvPr/>
        </p:nvSpPr>
        <p:spPr bwMode="auto">
          <a:xfrm flipH="1">
            <a:off x="8034338" y="5959475"/>
            <a:ext cx="58737" cy="1588"/>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36" name="Rectangle 88">
            <a:extLst>
              <a:ext uri="{FF2B5EF4-FFF2-40B4-BE49-F238E27FC236}">
                <a16:creationId xmlns:a16="http://schemas.microsoft.com/office/drawing/2014/main" id="{0118EEAE-FD74-4A7C-9F6F-BD3D5182E299}"/>
              </a:ext>
            </a:extLst>
          </p:cNvPr>
          <p:cNvSpPr>
            <a:spLocks noChangeArrowheads="1"/>
          </p:cNvSpPr>
          <p:nvPr/>
        </p:nvSpPr>
        <p:spPr bwMode="auto">
          <a:xfrm>
            <a:off x="8178800" y="58689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a:t>
            </a:r>
            <a:endParaRPr lang="en-US" altLang="en-US" sz="1800"/>
          </a:p>
        </p:txBody>
      </p:sp>
      <p:sp>
        <p:nvSpPr>
          <p:cNvPr id="2137" name="Line 89">
            <a:extLst>
              <a:ext uri="{FF2B5EF4-FFF2-40B4-BE49-F238E27FC236}">
                <a16:creationId xmlns:a16="http://schemas.microsoft.com/office/drawing/2014/main" id="{8383FDB8-3BC4-44FF-8AD2-92057BE9E683}"/>
              </a:ext>
            </a:extLst>
          </p:cNvPr>
          <p:cNvSpPr>
            <a:spLocks noChangeShapeType="1"/>
          </p:cNvSpPr>
          <p:nvPr/>
        </p:nvSpPr>
        <p:spPr bwMode="auto">
          <a:xfrm flipH="1">
            <a:off x="8034338" y="4035425"/>
            <a:ext cx="58737" cy="1588"/>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38" name="Rectangle 90">
            <a:extLst>
              <a:ext uri="{FF2B5EF4-FFF2-40B4-BE49-F238E27FC236}">
                <a16:creationId xmlns:a16="http://schemas.microsoft.com/office/drawing/2014/main" id="{6270F911-C963-4FE6-9E2C-EF1E4B4C9C49}"/>
              </a:ext>
            </a:extLst>
          </p:cNvPr>
          <p:cNvSpPr>
            <a:spLocks noChangeArrowheads="1"/>
          </p:cNvSpPr>
          <p:nvPr/>
        </p:nvSpPr>
        <p:spPr bwMode="auto">
          <a:xfrm>
            <a:off x="8178800" y="394652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1</a:t>
            </a:r>
            <a:endParaRPr lang="en-US" altLang="en-US" sz="1800"/>
          </a:p>
        </p:txBody>
      </p:sp>
      <p:sp>
        <p:nvSpPr>
          <p:cNvPr id="2139" name="Line 91">
            <a:extLst>
              <a:ext uri="{FF2B5EF4-FFF2-40B4-BE49-F238E27FC236}">
                <a16:creationId xmlns:a16="http://schemas.microsoft.com/office/drawing/2014/main" id="{B1D79C8A-8057-4319-947C-03FFA22BD547}"/>
              </a:ext>
            </a:extLst>
          </p:cNvPr>
          <p:cNvSpPr>
            <a:spLocks noChangeShapeType="1"/>
          </p:cNvSpPr>
          <p:nvPr/>
        </p:nvSpPr>
        <p:spPr bwMode="auto">
          <a:xfrm flipH="1">
            <a:off x="8034338" y="2112963"/>
            <a:ext cx="58737" cy="1587"/>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40" name="Rectangle 92">
            <a:extLst>
              <a:ext uri="{FF2B5EF4-FFF2-40B4-BE49-F238E27FC236}">
                <a16:creationId xmlns:a16="http://schemas.microsoft.com/office/drawing/2014/main" id="{7BE22193-AC15-4251-B10D-34C62850A223}"/>
              </a:ext>
            </a:extLst>
          </p:cNvPr>
          <p:cNvSpPr>
            <a:spLocks noChangeArrowheads="1"/>
          </p:cNvSpPr>
          <p:nvPr/>
        </p:nvSpPr>
        <p:spPr bwMode="auto">
          <a:xfrm>
            <a:off x="8178800" y="20224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2</a:t>
            </a:r>
            <a:endParaRPr lang="en-US" altLang="en-US" sz="1800"/>
          </a:p>
        </p:txBody>
      </p:sp>
      <p:sp>
        <p:nvSpPr>
          <p:cNvPr id="2141" name="Freeform 93">
            <a:extLst>
              <a:ext uri="{FF2B5EF4-FFF2-40B4-BE49-F238E27FC236}">
                <a16:creationId xmlns:a16="http://schemas.microsoft.com/office/drawing/2014/main" id="{58F4D32D-7269-46F5-A7DE-571600B4C5AC}"/>
              </a:ext>
            </a:extLst>
          </p:cNvPr>
          <p:cNvSpPr>
            <a:spLocks/>
          </p:cNvSpPr>
          <p:nvPr/>
        </p:nvSpPr>
        <p:spPr bwMode="auto">
          <a:xfrm>
            <a:off x="3057525" y="2112963"/>
            <a:ext cx="3201988" cy="112712"/>
          </a:xfrm>
          <a:custGeom>
            <a:avLst/>
            <a:gdLst>
              <a:gd name="T0" fmla="*/ 29 w 2017"/>
              <a:gd name="T1" fmla="*/ 71 h 71"/>
              <a:gd name="T2" fmla="*/ 73 w 2017"/>
              <a:gd name="T3" fmla="*/ 71 h 71"/>
              <a:gd name="T4" fmla="*/ 124 w 2017"/>
              <a:gd name="T5" fmla="*/ 71 h 71"/>
              <a:gd name="T6" fmla="*/ 168 w 2017"/>
              <a:gd name="T7" fmla="*/ 64 h 71"/>
              <a:gd name="T8" fmla="*/ 219 w 2017"/>
              <a:gd name="T9" fmla="*/ 64 h 71"/>
              <a:gd name="T10" fmla="*/ 270 w 2017"/>
              <a:gd name="T11" fmla="*/ 64 h 71"/>
              <a:gd name="T12" fmla="*/ 314 w 2017"/>
              <a:gd name="T13" fmla="*/ 56 h 71"/>
              <a:gd name="T14" fmla="*/ 365 w 2017"/>
              <a:gd name="T15" fmla="*/ 49 h 71"/>
              <a:gd name="T16" fmla="*/ 409 w 2017"/>
              <a:gd name="T17" fmla="*/ 42 h 71"/>
              <a:gd name="T18" fmla="*/ 460 w 2017"/>
              <a:gd name="T19" fmla="*/ 28 h 71"/>
              <a:gd name="T20" fmla="*/ 504 w 2017"/>
              <a:gd name="T21" fmla="*/ 7 h 71"/>
              <a:gd name="T22" fmla="*/ 555 w 2017"/>
              <a:gd name="T23" fmla="*/ 0 h 71"/>
              <a:gd name="T24" fmla="*/ 599 w 2017"/>
              <a:gd name="T25" fmla="*/ 0 h 71"/>
              <a:gd name="T26" fmla="*/ 650 w 2017"/>
              <a:gd name="T27" fmla="*/ 0 h 71"/>
              <a:gd name="T28" fmla="*/ 694 w 2017"/>
              <a:gd name="T29" fmla="*/ 0 h 71"/>
              <a:gd name="T30" fmla="*/ 745 w 2017"/>
              <a:gd name="T31" fmla="*/ 0 h 71"/>
              <a:gd name="T32" fmla="*/ 789 w 2017"/>
              <a:gd name="T33" fmla="*/ 0 h 71"/>
              <a:gd name="T34" fmla="*/ 840 w 2017"/>
              <a:gd name="T35" fmla="*/ 0 h 71"/>
              <a:gd name="T36" fmla="*/ 884 w 2017"/>
              <a:gd name="T37" fmla="*/ 0 h 71"/>
              <a:gd name="T38" fmla="*/ 935 w 2017"/>
              <a:gd name="T39" fmla="*/ 0 h 71"/>
              <a:gd name="T40" fmla="*/ 986 w 2017"/>
              <a:gd name="T41" fmla="*/ 0 h 71"/>
              <a:gd name="T42" fmla="*/ 1030 w 2017"/>
              <a:gd name="T43" fmla="*/ 0 h 71"/>
              <a:gd name="T44" fmla="*/ 1081 w 2017"/>
              <a:gd name="T45" fmla="*/ 0 h 71"/>
              <a:gd name="T46" fmla="*/ 1125 w 2017"/>
              <a:gd name="T47" fmla="*/ 0 h 71"/>
              <a:gd name="T48" fmla="*/ 1176 w 2017"/>
              <a:gd name="T49" fmla="*/ 0 h 71"/>
              <a:gd name="T50" fmla="*/ 1220 w 2017"/>
              <a:gd name="T51" fmla="*/ 7 h 71"/>
              <a:gd name="T52" fmla="*/ 1271 w 2017"/>
              <a:gd name="T53" fmla="*/ 7 h 71"/>
              <a:gd name="T54" fmla="*/ 1315 w 2017"/>
              <a:gd name="T55" fmla="*/ 7 h 71"/>
              <a:gd name="T56" fmla="*/ 1366 w 2017"/>
              <a:gd name="T57" fmla="*/ 7 h 71"/>
              <a:gd name="T58" fmla="*/ 1410 w 2017"/>
              <a:gd name="T59" fmla="*/ 7 h 71"/>
              <a:gd name="T60" fmla="*/ 1461 w 2017"/>
              <a:gd name="T61" fmla="*/ 7 h 71"/>
              <a:gd name="T62" fmla="*/ 1505 w 2017"/>
              <a:gd name="T63" fmla="*/ 14 h 71"/>
              <a:gd name="T64" fmla="*/ 1556 w 2017"/>
              <a:gd name="T65" fmla="*/ 14 h 71"/>
              <a:gd name="T66" fmla="*/ 1608 w 2017"/>
              <a:gd name="T67" fmla="*/ 14 h 71"/>
              <a:gd name="T68" fmla="*/ 1651 w 2017"/>
              <a:gd name="T69" fmla="*/ 14 h 71"/>
              <a:gd name="T70" fmla="*/ 1703 w 2017"/>
              <a:gd name="T71" fmla="*/ 21 h 71"/>
              <a:gd name="T72" fmla="*/ 1746 w 2017"/>
              <a:gd name="T73" fmla="*/ 21 h 71"/>
              <a:gd name="T74" fmla="*/ 1798 w 2017"/>
              <a:gd name="T75" fmla="*/ 21 h 71"/>
              <a:gd name="T76" fmla="*/ 1841 w 2017"/>
              <a:gd name="T77" fmla="*/ 28 h 71"/>
              <a:gd name="T78" fmla="*/ 1893 w 2017"/>
              <a:gd name="T79" fmla="*/ 28 h 71"/>
              <a:gd name="T80" fmla="*/ 1936 w 2017"/>
              <a:gd name="T81" fmla="*/ 28 h 71"/>
              <a:gd name="T82" fmla="*/ 1988 w 2017"/>
              <a:gd name="T83" fmla="*/ 3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7" h="71">
                <a:moveTo>
                  <a:pt x="0" y="71"/>
                </a:moveTo>
                <a:lnTo>
                  <a:pt x="14" y="71"/>
                </a:lnTo>
                <a:lnTo>
                  <a:pt x="29" y="71"/>
                </a:lnTo>
                <a:lnTo>
                  <a:pt x="43" y="71"/>
                </a:lnTo>
                <a:lnTo>
                  <a:pt x="58" y="71"/>
                </a:lnTo>
                <a:lnTo>
                  <a:pt x="73" y="71"/>
                </a:lnTo>
                <a:lnTo>
                  <a:pt x="95" y="71"/>
                </a:lnTo>
                <a:lnTo>
                  <a:pt x="109" y="71"/>
                </a:lnTo>
                <a:lnTo>
                  <a:pt x="124" y="71"/>
                </a:lnTo>
                <a:lnTo>
                  <a:pt x="138" y="71"/>
                </a:lnTo>
                <a:lnTo>
                  <a:pt x="153" y="71"/>
                </a:lnTo>
                <a:lnTo>
                  <a:pt x="168" y="64"/>
                </a:lnTo>
                <a:lnTo>
                  <a:pt x="190" y="64"/>
                </a:lnTo>
                <a:lnTo>
                  <a:pt x="204" y="64"/>
                </a:lnTo>
                <a:lnTo>
                  <a:pt x="219" y="64"/>
                </a:lnTo>
                <a:lnTo>
                  <a:pt x="233" y="64"/>
                </a:lnTo>
                <a:lnTo>
                  <a:pt x="248" y="64"/>
                </a:lnTo>
                <a:lnTo>
                  <a:pt x="270" y="64"/>
                </a:lnTo>
                <a:lnTo>
                  <a:pt x="285" y="56"/>
                </a:lnTo>
                <a:lnTo>
                  <a:pt x="299" y="56"/>
                </a:lnTo>
                <a:lnTo>
                  <a:pt x="314" y="56"/>
                </a:lnTo>
                <a:lnTo>
                  <a:pt x="328" y="56"/>
                </a:lnTo>
                <a:lnTo>
                  <a:pt x="343" y="49"/>
                </a:lnTo>
                <a:lnTo>
                  <a:pt x="365" y="49"/>
                </a:lnTo>
                <a:lnTo>
                  <a:pt x="380" y="49"/>
                </a:lnTo>
                <a:lnTo>
                  <a:pt x="394" y="42"/>
                </a:lnTo>
                <a:lnTo>
                  <a:pt x="409" y="42"/>
                </a:lnTo>
                <a:lnTo>
                  <a:pt x="423" y="35"/>
                </a:lnTo>
                <a:lnTo>
                  <a:pt x="438" y="35"/>
                </a:lnTo>
                <a:lnTo>
                  <a:pt x="460" y="28"/>
                </a:lnTo>
                <a:lnTo>
                  <a:pt x="475" y="21"/>
                </a:lnTo>
                <a:lnTo>
                  <a:pt x="489" y="14"/>
                </a:lnTo>
                <a:lnTo>
                  <a:pt x="504" y="7"/>
                </a:lnTo>
                <a:lnTo>
                  <a:pt x="518" y="0"/>
                </a:lnTo>
                <a:lnTo>
                  <a:pt x="540" y="0"/>
                </a:lnTo>
                <a:lnTo>
                  <a:pt x="555" y="0"/>
                </a:lnTo>
                <a:lnTo>
                  <a:pt x="570" y="0"/>
                </a:lnTo>
                <a:lnTo>
                  <a:pt x="584" y="0"/>
                </a:lnTo>
                <a:lnTo>
                  <a:pt x="599" y="0"/>
                </a:lnTo>
                <a:lnTo>
                  <a:pt x="614" y="0"/>
                </a:lnTo>
                <a:lnTo>
                  <a:pt x="635" y="0"/>
                </a:lnTo>
                <a:lnTo>
                  <a:pt x="650" y="0"/>
                </a:lnTo>
                <a:lnTo>
                  <a:pt x="665" y="0"/>
                </a:lnTo>
                <a:lnTo>
                  <a:pt x="679" y="0"/>
                </a:lnTo>
                <a:lnTo>
                  <a:pt x="694" y="0"/>
                </a:lnTo>
                <a:lnTo>
                  <a:pt x="716" y="0"/>
                </a:lnTo>
                <a:lnTo>
                  <a:pt x="730" y="0"/>
                </a:lnTo>
                <a:lnTo>
                  <a:pt x="745" y="0"/>
                </a:lnTo>
                <a:lnTo>
                  <a:pt x="760" y="0"/>
                </a:lnTo>
                <a:lnTo>
                  <a:pt x="774" y="0"/>
                </a:lnTo>
                <a:lnTo>
                  <a:pt x="789" y="0"/>
                </a:lnTo>
                <a:lnTo>
                  <a:pt x="811" y="0"/>
                </a:lnTo>
                <a:lnTo>
                  <a:pt x="825" y="0"/>
                </a:lnTo>
                <a:lnTo>
                  <a:pt x="840" y="0"/>
                </a:lnTo>
                <a:lnTo>
                  <a:pt x="855" y="0"/>
                </a:lnTo>
                <a:lnTo>
                  <a:pt x="869" y="0"/>
                </a:lnTo>
                <a:lnTo>
                  <a:pt x="884" y="0"/>
                </a:lnTo>
                <a:lnTo>
                  <a:pt x="906" y="0"/>
                </a:lnTo>
                <a:lnTo>
                  <a:pt x="920" y="0"/>
                </a:lnTo>
                <a:lnTo>
                  <a:pt x="935" y="0"/>
                </a:lnTo>
                <a:lnTo>
                  <a:pt x="950" y="0"/>
                </a:lnTo>
                <a:lnTo>
                  <a:pt x="964" y="0"/>
                </a:lnTo>
                <a:lnTo>
                  <a:pt x="986" y="0"/>
                </a:lnTo>
                <a:lnTo>
                  <a:pt x="1001" y="0"/>
                </a:lnTo>
                <a:lnTo>
                  <a:pt x="1015" y="0"/>
                </a:lnTo>
                <a:lnTo>
                  <a:pt x="1030" y="0"/>
                </a:lnTo>
                <a:lnTo>
                  <a:pt x="1045" y="0"/>
                </a:lnTo>
                <a:lnTo>
                  <a:pt x="1059" y="0"/>
                </a:lnTo>
                <a:lnTo>
                  <a:pt x="1081" y="0"/>
                </a:lnTo>
                <a:lnTo>
                  <a:pt x="1096" y="0"/>
                </a:lnTo>
                <a:lnTo>
                  <a:pt x="1111" y="0"/>
                </a:lnTo>
                <a:lnTo>
                  <a:pt x="1125" y="0"/>
                </a:lnTo>
                <a:lnTo>
                  <a:pt x="1140" y="0"/>
                </a:lnTo>
                <a:lnTo>
                  <a:pt x="1162" y="0"/>
                </a:lnTo>
                <a:lnTo>
                  <a:pt x="1176" y="0"/>
                </a:lnTo>
                <a:lnTo>
                  <a:pt x="1191" y="0"/>
                </a:lnTo>
                <a:lnTo>
                  <a:pt x="1206" y="7"/>
                </a:lnTo>
                <a:lnTo>
                  <a:pt x="1220" y="7"/>
                </a:lnTo>
                <a:lnTo>
                  <a:pt x="1235" y="7"/>
                </a:lnTo>
                <a:lnTo>
                  <a:pt x="1257" y="7"/>
                </a:lnTo>
                <a:lnTo>
                  <a:pt x="1271" y="7"/>
                </a:lnTo>
                <a:lnTo>
                  <a:pt x="1286" y="7"/>
                </a:lnTo>
                <a:lnTo>
                  <a:pt x="1301" y="7"/>
                </a:lnTo>
                <a:lnTo>
                  <a:pt x="1315" y="7"/>
                </a:lnTo>
                <a:lnTo>
                  <a:pt x="1330" y="7"/>
                </a:lnTo>
                <a:lnTo>
                  <a:pt x="1352" y="7"/>
                </a:lnTo>
                <a:lnTo>
                  <a:pt x="1366" y="7"/>
                </a:lnTo>
                <a:lnTo>
                  <a:pt x="1381" y="7"/>
                </a:lnTo>
                <a:lnTo>
                  <a:pt x="1396" y="7"/>
                </a:lnTo>
                <a:lnTo>
                  <a:pt x="1410" y="7"/>
                </a:lnTo>
                <a:lnTo>
                  <a:pt x="1432" y="7"/>
                </a:lnTo>
                <a:lnTo>
                  <a:pt x="1447" y="7"/>
                </a:lnTo>
                <a:lnTo>
                  <a:pt x="1461" y="7"/>
                </a:lnTo>
                <a:lnTo>
                  <a:pt x="1476" y="7"/>
                </a:lnTo>
                <a:lnTo>
                  <a:pt x="1491" y="7"/>
                </a:lnTo>
                <a:lnTo>
                  <a:pt x="1505" y="14"/>
                </a:lnTo>
                <a:lnTo>
                  <a:pt x="1527" y="14"/>
                </a:lnTo>
                <a:lnTo>
                  <a:pt x="1542" y="14"/>
                </a:lnTo>
                <a:lnTo>
                  <a:pt x="1556" y="14"/>
                </a:lnTo>
                <a:lnTo>
                  <a:pt x="1571" y="14"/>
                </a:lnTo>
                <a:lnTo>
                  <a:pt x="1586" y="14"/>
                </a:lnTo>
                <a:lnTo>
                  <a:pt x="1608" y="14"/>
                </a:lnTo>
                <a:lnTo>
                  <a:pt x="1622" y="14"/>
                </a:lnTo>
                <a:lnTo>
                  <a:pt x="1637" y="14"/>
                </a:lnTo>
                <a:lnTo>
                  <a:pt x="1651" y="14"/>
                </a:lnTo>
                <a:lnTo>
                  <a:pt x="1666" y="14"/>
                </a:lnTo>
                <a:lnTo>
                  <a:pt x="1681" y="14"/>
                </a:lnTo>
                <a:lnTo>
                  <a:pt x="1703" y="21"/>
                </a:lnTo>
                <a:lnTo>
                  <a:pt x="1717" y="21"/>
                </a:lnTo>
                <a:lnTo>
                  <a:pt x="1732" y="21"/>
                </a:lnTo>
                <a:lnTo>
                  <a:pt x="1746" y="21"/>
                </a:lnTo>
                <a:lnTo>
                  <a:pt x="1761" y="21"/>
                </a:lnTo>
                <a:lnTo>
                  <a:pt x="1776" y="21"/>
                </a:lnTo>
                <a:lnTo>
                  <a:pt x="1798" y="21"/>
                </a:lnTo>
                <a:lnTo>
                  <a:pt x="1812" y="21"/>
                </a:lnTo>
                <a:lnTo>
                  <a:pt x="1827" y="21"/>
                </a:lnTo>
                <a:lnTo>
                  <a:pt x="1841" y="28"/>
                </a:lnTo>
                <a:lnTo>
                  <a:pt x="1856" y="28"/>
                </a:lnTo>
                <a:lnTo>
                  <a:pt x="1878" y="28"/>
                </a:lnTo>
                <a:lnTo>
                  <a:pt x="1893" y="28"/>
                </a:lnTo>
                <a:lnTo>
                  <a:pt x="1907" y="28"/>
                </a:lnTo>
                <a:lnTo>
                  <a:pt x="1922" y="28"/>
                </a:lnTo>
                <a:lnTo>
                  <a:pt x="1936" y="28"/>
                </a:lnTo>
                <a:lnTo>
                  <a:pt x="1951" y="35"/>
                </a:lnTo>
                <a:lnTo>
                  <a:pt x="1973" y="35"/>
                </a:lnTo>
                <a:lnTo>
                  <a:pt x="1988" y="35"/>
                </a:lnTo>
                <a:lnTo>
                  <a:pt x="2002" y="35"/>
                </a:lnTo>
                <a:lnTo>
                  <a:pt x="2017" y="35"/>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42" name="Freeform 94">
            <a:extLst>
              <a:ext uri="{FF2B5EF4-FFF2-40B4-BE49-F238E27FC236}">
                <a16:creationId xmlns:a16="http://schemas.microsoft.com/office/drawing/2014/main" id="{1D6FC189-0B05-4F87-AB80-553C966C377B}"/>
              </a:ext>
            </a:extLst>
          </p:cNvPr>
          <p:cNvSpPr>
            <a:spLocks/>
          </p:cNvSpPr>
          <p:nvPr/>
        </p:nvSpPr>
        <p:spPr bwMode="auto">
          <a:xfrm>
            <a:off x="6259513" y="2168525"/>
            <a:ext cx="1820862" cy="3735388"/>
          </a:xfrm>
          <a:custGeom>
            <a:avLst/>
            <a:gdLst>
              <a:gd name="T0" fmla="*/ 14 w 1147"/>
              <a:gd name="T1" fmla="*/ 7 h 2353"/>
              <a:gd name="T2" fmla="*/ 51 w 1147"/>
              <a:gd name="T3" fmla="*/ 7 h 2353"/>
              <a:gd name="T4" fmla="*/ 80 w 1147"/>
              <a:gd name="T5" fmla="*/ 14 h 2353"/>
              <a:gd name="T6" fmla="*/ 109 w 1147"/>
              <a:gd name="T7" fmla="*/ 14 h 2353"/>
              <a:gd name="T8" fmla="*/ 146 w 1147"/>
              <a:gd name="T9" fmla="*/ 21 h 2353"/>
              <a:gd name="T10" fmla="*/ 175 w 1147"/>
              <a:gd name="T11" fmla="*/ 21 h 2353"/>
              <a:gd name="T12" fmla="*/ 204 w 1147"/>
              <a:gd name="T13" fmla="*/ 29 h 2353"/>
              <a:gd name="T14" fmla="*/ 241 w 1147"/>
              <a:gd name="T15" fmla="*/ 36 h 2353"/>
              <a:gd name="T16" fmla="*/ 270 w 1147"/>
              <a:gd name="T17" fmla="*/ 43 h 2353"/>
              <a:gd name="T18" fmla="*/ 307 w 1147"/>
              <a:gd name="T19" fmla="*/ 50 h 2353"/>
              <a:gd name="T20" fmla="*/ 336 w 1147"/>
              <a:gd name="T21" fmla="*/ 57 h 2353"/>
              <a:gd name="T22" fmla="*/ 365 w 1147"/>
              <a:gd name="T23" fmla="*/ 64 h 2353"/>
              <a:gd name="T24" fmla="*/ 402 w 1147"/>
              <a:gd name="T25" fmla="*/ 71 h 2353"/>
              <a:gd name="T26" fmla="*/ 431 w 1147"/>
              <a:gd name="T27" fmla="*/ 78 h 2353"/>
              <a:gd name="T28" fmla="*/ 460 w 1147"/>
              <a:gd name="T29" fmla="*/ 92 h 2353"/>
              <a:gd name="T30" fmla="*/ 497 w 1147"/>
              <a:gd name="T31" fmla="*/ 106 h 2353"/>
              <a:gd name="T32" fmla="*/ 526 w 1147"/>
              <a:gd name="T33" fmla="*/ 121 h 2353"/>
              <a:gd name="T34" fmla="*/ 555 w 1147"/>
              <a:gd name="T35" fmla="*/ 135 h 2353"/>
              <a:gd name="T36" fmla="*/ 592 w 1147"/>
              <a:gd name="T37" fmla="*/ 156 h 2353"/>
              <a:gd name="T38" fmla="*/ 621 w 1147"/>
              <a:gd name="T39" fmla="*/ 177 h 2353"/>
              <a:gd name="T40" fmla="*/ 650 w 1147"/>
              <a:gd name="T41" fmla="*/ 206 h 2353"/>
              <a:gd name="T42" fmla="*/ 687 w 1147"/>
              <a:gd name="T43" fmla="*/ 234 h 2353"/>
              <a:gd name="T44" fmla="*/ 716 w 1147"/>
              <a:gd name="T45" fmla="*/ 269 h 2353"/>
              <a:gd name="T46" fmla="*/ 753 w 1147"/>
              <a:gd name="T47" fmla="*/ 312 h 2353"/>
              <a:gd name="T48" fmla="*/ 782 w 1147"/>
              <a:gd name="T49" fmla="*/ 362 h 2353"/>
              <a:gd name="T50" fmla="*/ 811 w 1147"/>
              <a:gd name="T51" fmla="*/ 425 h 2353"/>
              <a:gd name="T52" fmla="*/ 848 w 1147"/>
              <a:gd name="T53" fmla="*/ 496 h 2353"/>
              <a:gd name="T54" fmla="*/ 877 w 1147"/>
              <a:gd name="T55" fmla="*/ 581 h 2353"/>
              <a:gd name="T56" fmla="*/ 906 w 1147"/>
              <a:gd name="T57" fmla="*/ 687 h 2353"/>
              <a:gd name="T58" fmla="*/ 943 w 1147"/>
              <a:gd name="T59" fmla="*/ 808 h 2353"/>
              <a:gd name="T60" fmla="*/ 972 w 1147"/>
              <a:gd name="T61" fmla="*/ 964 h 2353"/>
              <a:gd name="T62" fmla="*/ 1001 w 1147"/>
              <a:gd name="T63" fmla="*/ 1148 h 2353"/>
              <a:gd name="T64" fmla="*/ 1038 w 1147"/>
              <a:gd name="T65" fmla="*/ 1361 h 2353"/>
              <a:gd name="T66" fmla="*/ 1067 w 1147"/>
              <a:gd name="T67" fmla="*/ 1616 h 2353"/>
              <a:gd name="T68" fmla="*/ 1096 w 1147"/>
              <a:gd name="T69" fmla="*/ 1892 h 2353"/>
              <a:gd name="T70" fmla="*/ 1133 w 1147"/>
              <a:gd name="T71" fmla="*/ 2197 h 2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7" h="2353">
                <a:moveTo>
                  <a:pt x="0" y="0"/>
                </a:moveTo>
                <a:lnTo>
                  <a:pt x="14" y="7"/>
                </a:lnTo>
                <a:lnTo>
                  <a:pt x="36" y="7"/>
                </a:lnTo>
                <a:lnTo>
                  <a:pt x="51" y="7"/>
                </a:lnTo>
                <a:lnTo>
                  <a:pt x="66" y="7"/>
                </a:lnTo>
                <a:lnTo>
                  <a:pt x="80" y="14"/>
                </a:lnTo>
                <a:lnTo>
                  <a:pt x="95" y="14"/>
                </a:lnTo>
                <a:lnTo>
                  <a:pt x="109" y="14"/>
                </a:lnTo>
                <a:lnTo>
                  <a:pt x="131" y="14"/>
                </a:lnTo>
                <a:lnTo>
                  <a:pt x="146" y="21"/>
                </a:lnTo>
                <a:lnTo>
                  <a:pt x="161" y="21"/>
                </a:lnTo>
                <a:lnTo>
                  <a:pt x="175" y="21"/>
                </a:lnTo>
                <a:lnTo>
                  <a:pt x="190" y="29"/>
                </a:lnTo>
                <a:lnTo>
                  <a:pt x="204" y="29"/>
                </a:lnTo>
                <a:lnTo>
                  <a:pt x="226" y="29"/>
                </a:lnTo>
                <a:lnTo>
                  <a:pt x="241" y="36"/>
                </a:lnTo>
                <a:lnTo>
                  <a:pt x="256" y="36"/>
                </a:lnTo>
                <a:lnTo>
                  <a:pt x="270" y="43"/>
                </a:lnTo>
                <a:lnTo>
                  <a:pt x="285" y="43"/>
                </a:lnTo>
                <a:lnTo>
                  <a:pt x="307" y="50"/>
                </a:lnTo>
                <a:lnTo>
                  <a:pt x="321" y="50"/>
                </a:lnTo>
                <a:lnTo>
                  <a:pt x="336" y="57"/>
                </a:lnTo>
                <a:lnTo>
                  <a:pt x="351" y="57"/>
                </a:lnTo>
                <a:lnTo>
                  <a:pt x="365" y="64"/>
                </a:lnTo>
                <a:lnTo>
                  <a:pt x="380" y="64"/>
                </a:lnTo>
                <a:lnTo>
                  <a:pt x="402" y="71"/>
                </a:lnTo>
                <a:lnTo>
                  <a:pt x="416" y="78"/>
                </a:lnTo>
                <a:lnTo>
                  <a:pt x="431" y="78"/>
                </a:lnTo>
                <a:lnTo>
                  <a:pt x="446" y="85"/>
                </a:lnTo>
                <a:lnTo>
                  <a:pt x="460" y="92"/>
                </a:lnTo>
                <a:lnTo>
                  <a:pt x="482" y="99"/>
                </a:lnTo>
                <a:lnTo>
                  <a:pt x="497" y="106"/>
                </a:lnTo>
                <a:lnTo>
                  <a:pt x="511" y="114"/>
                </a:lnTo>
                <a:lnTo>
                  <a:pt x="526" y="121"/>
                </a:lnTo>
                <a:lnTo>
                  <a:pt x="541" y="128"/>
                </a:lnTo>
                <a:lnTo>
                  <a:pt x="555" y="135"/>
                </a:lnTo>
                <a:lnTo>
                  <a:pt x="577" y="149"/>
                </a:lnTo>
                <a:lnTo>
                  <a:pt x="592" y="156"/>
                </a:lnTo>
                <a:lnTo>
                  <a:pt x="606" y="170"/>
                </a:lnTo>
                <a:lnTo>
                  <a:pt x="621" y="177"/>
                </a:lnTo>
                <a:lnTo>
                  <a:pt x="636" y="191"/>
                </a:lnTo>
                <a:lnTo>
                  <a:pt x="650" y="206"/>
                </a:lnTo>
                <a:lnTo>
                  <a:pt x="672" y="220"/>
                </a:lnTo>
                <a:lnTo>
                  <a:pt x="687" y="234"/>
                </a:lnTo>
                <a:lnTo>
                  <a:pt x="701" y="255"/>
                </a:lnTo>
                <a:lnTo>
                  <a:pt x="716" y="269"/>
                </a:lnTo>
                <a:lnTo>
                  <a:pt x="731" y="291"/>
                </a:lnTo>
                <a:lnTo>
                  <a:pt x="753" y="312"/>
                </a:lnTo>
                <a:lnTo>
                  <a:pt x="767" y="340"/>
                </a:lnTo>
                <a:lnTo>
                  <a:pt x="782" y="362"/>
                </a:lnTo>
                <a:lnTo>
                  <a:pt x="796" y="390"/>
                </a:lnTo>
                <a:lnTo>
                  <a:pt x="811" y="425"/>
                </a:lnTo>
                <a:lnTo>
                  <a:pt x="826" y="454"/>
                </a:lnTo>
                <a:lnTo>
                  <a:pt x="848" y="496"/>
                </a:lnTo>
                <a:lnTo>
                  <a:pt x="862" y="532"/>
                </a:lnTo>
                <a:lnTo>
                  <a:pt x="877" y="581"/>
                </a:lnTo>
                <a:lnTo>
                  <a:pt x="892" y="631"/>
                </a:lnTo>
                <a:lnTo>
                  <a:pt x="906" y="687"/>
                </a:lnTo>
                <a:lnTo>
                  <a:pt x="928" y="744"/>
                </a:lnTo>
                <a:lnTo>
                  <a:pt x="943" y="808"/>
                </a:lnTo>
                <a:lnTo>
                  <a:pt x="957" y="886"/>
                </a:lnTo>
                <a:lnTo>
                  <a:pt x="972" y="964"/>
                </a:lnTo>
                <a:lnTo>
                  <a:pt x="987" y="1049"/>
                </a:lnTo>
                <a:lnTo>
                  <a:pt x="1001" y="1148"/>
                </a:lnTo>
                <a:lnTo>
                  <a:pt x="1023" y="1247"/>
                </a:lnTo>
                <a:lnTo>
                  <a:pt x="1038" y="1361"/>
                </a:lnTo>
                <a:lnTo>
                  <a:pt x="1052" y="1481"/>
                </a:lnTo>
                <a:lnTo>
                  <a:pt x="1067" y="1616"/>
                </a:lnTo>
                <a:lnTo>
                  <a:pt x="1082" y="1750"/>
                </a:lnTo>
                <a:lnTo>
                  <a:pt x="1096" y="1892"/>
                </a:lnTo>
                <a:lnTo>
                  <a:pt x="1118" y="2041"/>
                </a:lnTo>
                <a:lnTo>
                  <a:pt x="1133" y="2197"/>
                </a:lnTo>
                <a:lnTo>
                  <a:pt x="1147" y="2353"/>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43" name="Rectangle 95">
            <a:extLst>
              <a:ext uri="{FF2B5EF4-FFF2-40B4-BE49-F238E27FC236}">
                <a16:creationId xmlns:a16="http://schemas.microsoft.com/office/drawing/2014/main" id="{F2EC1540-0A85-4A69-B9C3-C8B482A5C7CC}"/>
              </a:ext>
            </a:extLst>
          </p:cNvPr>
          <p:cNvSpPr>
            <a:spLocks noChangeArrowheads="1"/>
          </p:cNvSpPr>
          <p:nvPr/>
        </p:nvSpPr>
        <p:spPr bwMode="auto">
          <a:xfrm rot="16200000">
            <a:off x="8292306" y="3858419"/>
            <a:ext cx="2571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|T|</a:t>
            </a:r>
            <a:endParaRPr lang="en-US" altLang="en-US" sz="1800"/>
          </a:p>
        </p:txBody>
      </p:sp>
      <p:cxnSp>
        <p:nvCxnSpPr>
          <p:cNvPr id="3" name="Straight Connector 2">
            <a:extLst>
              <a:ext uri="{FF2B5EF4-FFF2-40B4-BE49-F238E27FC236}">
                <a16:creationId xmlns:a16="http://schemas.microsoft.com/office/drawing/2014/main" id="{D57EB8A8-BEEA-4539-8D02-7882D42A1058}"/>
              </a:ext>
            </a:extLst>
          </p:cNvPr>
          <p:cNvCxnSpPr>
            <a:endCxn id="2141" idx="10"/>
          </p:cNvCxnSpPr>
          <p:nvPr/>
        </p:nvCxnSpPr>
        <p:spPr>
          <a:xfrm flipH="1" flipV="1">
            <a:off x="3857625" y="2124075"/>
            <a:ext cx="28575" cy="3835400"/>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43290A8B-5223-48F8-A23C-0BA55E2D64F8}"/>
              </a:ext>
            </a:extLst>
          </p:cNvPr>
          <p:cNvCxnSpPr/>
          <p:nvPr/>
        </p:nvCxnSpPr>
        <p:spPr>
          <a:xfrm flipH="1">
            <a:off x="3886200" y="5216525"/>
            <a:ext cx="457200" cy="1936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8E0D311-56E7-4D60-AADD-7CA6F41A0658}"/>
              </a:ext>
            </a:extLst>
          </p:cNvPr>
          <p:cNvSpPr txBox="1"/>
          <p:nvPr/>
        </p:nvSpPr>
        <p:spPr>
          <a:xfrm>
            <a:off x="4297240" y="5048528"/>
            <a:ext cx="1928813" cy="369332"/>
          </a:xfrm>
          <a:prstGeom prst="rect">
            <a:avLst/>
          </a:prstGeom>
          <a:noFill/>
        </p:spPr>
        <p:txBody>
          <a:bodyPr wrap="square" rtlCol="0">
            <a:spAutoFit/>
          </a:bodyPr>
          <a:lstStyle/>
          <a:p>
            <a:r>
              <a:rPr lang="en-US" sz="1800" dirty="0"/>
              <a:t>critical angle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3">
            <a:extLst>
              <a:ext uri="{FF2B5EF4-FFF2-40B4-BE49-F238E27FC236}">
                <a16:creationId xmlns:a16="http://schemas.microsoft.com/office/drawing/2014/main" id="{BE21C69E-C848-48E5-A6FC-830DFA49DDDB}"/>
              </a:ext>
            </a:extLst>
          </p:cNvPr>
          <p:cNvSpPr txBox="1">
            <a:spLocks noChangeArrowheads="1"/>
          </p:cNvSpPr>
          <p:nvPr/>
        </p:nvSpPr>
        <p:spPr bwMode="auto">
          <a:xfrm>
            <a:off x="5257800" y="304800"/>
            <a:ext cx="3684588"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Fluid-Fluid R, T coefficients</a:t>
            </a:r>
          </a:p>
          <a:p>
            <a:pPr eaLnBrk="0" hangingPunct="0"/>
            <a:r>
              <a:rPr lang="en-US" altLang="en-US">
                <a:latin typeface="Times" panose="02020603050405020304" pitchFamily="18" charset="0"/>
              </a:rPr>
              <a:t>(phase) water-steel</a:t>
            </a:r>
          </a:p>
          <a:p>
            <a:pPr eaLnBrk="0" hangingPunct="0"/>
            <a:r>
              <a:rPr lang="en-US" altLang="en-US">
                <a:latin typeface="Times" panose="02020603050405020304" pitchFamily="18" charset="0"/>
              </a:rPr>
              <a:t>pressure-based</a:t>
            </a:r>
          </a:p>
        </p:txBody>
      </p:sp>
      <p:sp>
        <p:nvSpPr>
          <p:cNvPr id="4100" name="Rectangle 4">
            <a:extLst>
              <a:ext uri="{FF2B5EF4-FFF2-40B4-BE49-F238E27FC236}">
                <a16:creationId xmlns:a16="http://schemas.microsoft.com/office/drawing/2014/main" id="{AF50AB10-E388-4787-9856-52C10A448C92}"/>
              </a:ext>
            </a:extLst>
          </p:cNvPr>
          <p:cNvSpPr>
            <a:spLocks noChangeArrowheads="1"/>
          </p:cNvSpPr>
          <p:nvPr/>
        </p:nvSpPr>
        <p:spPr bwMode="auto">
          <a:xfrm>
            <a:off x="141288" y="514350"/>
            <a:ext cx="5181600" cy="192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&gt;&gt; plot(ang, unwrap(angle(R)), ang, unwrap(angle(T)), '--')</a:t>
            </a:r>
          </a:p>
          <a:p>
            <a:pPr>
              <a:spcBef>
                <a:spcPct val="50000"/>
              </a:spcBef>
            </a:pPr>
            <a:r>
              <a:rPr lang="en-US" altLang="en-US" sz="1600"/>
              <a:t>&gt;&gt; xlabel('angle, degrees')</a:t>
            </a:r>
          </a:p>
          <a:p>
            <a:pPr>
              <a:spcBef>
                <a:spcPct val="50000"/>
              </a:spcBef>
            </a:pPr>
            <a:r>
              <a:rPr lang="en-US" altLang="en-US" sz="1600"/>
              <a:t>&gt;&gt; ylabel('phase of R, T')</a:t>
            </a:r>
          </a:p>
          <a:p>
            <a:pPr>
              <a:spcBef>
                <a:spcPct val="50000"/>
              </a:spcBef>
            </a:pPr>
            <a:endParaRPr lang="en-US" altLang="en-US" sz="1600"/>
          </a:p>
          <a:p>
            <a:endParaRPr lang="en-US" altLang="en-US" sz="1600"/>
          </a:p>
          <a:p>
            <a:endParaRPr lang="en-US" altLang="en-US" sz="1600"/>
          </a:p>
        </p:txBody>
      </p:sp>
      <p:sp>
        <p:nvSpPr>
          <p:cNvPr id="4102" name="Text Box 6">
            <a:extLst>
              <a:ext uri="{FF2B5EF4-FFF2-40B4-BE49-F238E27FC236}">
                <a16:creationId xmlns:a16="http://schemas.microsoft.com/office/drawing/2014/main" id="{1F3758E2-F2CB-412A-9B8F-76ECDDE7F50A}"/>
              </a:ext>
            </a:extLst>
          </p:cNvPr>
          <p:cNvSpPr txBox="1">
            <a:spLocks noChangeArrowheads="1"/>
          </p:cNvSpPr>
          <p:nvPr/>
        </p:nvSpPr>
        <p:spPr bwMode="auto">
          <a:xfrm>
            <a:off x="5791200" y="27432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p>
        </p:txBody>
      </p:sp>
      <p:sp>
        <p:nvSpPr>
          <p:cNvPr id="4103" name="Text Box 7">
            <a:extLst>
              <a:ext uri="{FF2B5EF4-FFF2-40B4-BE49-F238E27FC236}">
                <a16:creationId xmlns:a16="http://schemas.microsoft.com/office/drawing/2014/main" id="{977F3B27-7234-4D8A-9971-3B077490C8A7}"/>
              </a:ext>
            </a:extLst>
          </p:cNvPr>
          <p:cNvSpPr txBox="1">
            <a:spLocks noChangeArrowheads="1"/>
          </p:cNvSpPr>
          <p:nvPr/>
        </p:nvSpPr>
        <p:spPr bwMode="auto">
          <a:xfrm>
            <a:off x="6400800" y="2209800"/>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p>
        </p:txBody>
      </p:sp>
      <p:sp>
        <p:nvSpPr>
          <p:cNvPr id="4108" name="Rectangle 12">
            <a:extLst>
              <a:ext uri="{FF2B5EF4-FFF2-40B4-BE49-F238E27FC236}">
                <a16:creationId xmlns:a16="http://schemas.microsoft.com/office/drawing/2014/main" id="{E9FBAEB9-39D1-4B84-9845-0FEADBBBA99A}"/>
              </a:ext>
            </a:extLst>
          </p:cNvPr>
          <p:cNvSpPr>
            <a:spLocks noChangeArrowheads="1"/>
          </p:cNvSpPr>
          <p:nvPr/>
        </p:nvSpPr>
        <p:spPr bwMode="auto">
          <a:xfrm>
            <a:off x="2143125" y="2036763"/>
            <a:ext cx="5035550" cy="38465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09" name="Line 13">
            <a:extLst>
              <a:ext uri="{FF2B5EF4-FFF2-40B4-BE49-F238E27FC236}">
                <a16:creationId xmlns:a16="http://schemas.microsoft.com/office/drawing/2014/main" id="{C9ED23B9-E8B4-455B-B593-6F72CCDBD453}"/>
              </a:ext>
            </a:extLst>
          </p:cNvPr>
          <p:cNvSpPr>
            <a:spLocks noChangeShapeType="1"/>
          </p:cNvSpPr>
          <p:nvPr/>
        </p:nvSpPr>
        <p:spPr bwMode="auto">
          <a:xfrm>
            <a:off x="2143125" y="20367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0" name="Freeform 14">
            <a:extLst>
              <a:ext uri="{FF2B5EF4-FFF2-40B4-BE49-F238E27FC236}">
                <a16:creationId xmlns:a16="http://schemas.microsoft.com/office/drawing/2014/main" id="{6B9A88F4-2D8F-45B0-A1D5-EEA0276A93C3}"/>
              </a:ext>
            </a:extLst>
          </p:cNvPr>
          <p:cNvSpPr>
            <a:spLocks/>
          </p:cNvSpPr>
          <p:nvPr/>
        </p:nvSpPr>
        <p:spPr bwMode="auto">
          <a:xfrm>
            <a:off x="2143125" y="20367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11" name="Line 15">
            <a:extLst>
              <a:ext uri="{FF2B5EF4-FFF2-40B4-BE49-F238E27FC236}">
                <a16:creationId xmlns:a16="http://schemas.microsoft.com/office/drawing/2014/main" id="{9AD50B6E-C174-4CC1-A172-EB94CB6EE757}"/>
              </a:ext>
            </a:extLst>
          </p:cNvPr>
          <p:cNvSpPr>
            <a:spLocks noChangeShapeType="1"/>
          </p:cNvSpPr>
          <p:nvPr/>
        </p:nvSpPr>
        <p:spPr bwMode="auto">
          <a:xfrm flipV="1">
            <a:off x="2143125" y="20367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2" name="Line 16">
            <a:extLst>
              <a:ext uri="{FF2B5EF4-FFF2-40B4-BE49-F238E27FC236}">
                <a16:creationId xmlns:a16="http://schemas.microsoft.com/office/drawing/2014/main" id="{7ADBC203-BB6F-4FD5-AFEE-E60341D3203A}"/>
              </a:ext>
            </a:extLst>
          </p:cNvPr>
          <p:cNvSpPr>
            <a:spLocks noChangeShapeType="1"/>
          </p:cNvSpPr>
          <p:nvPr/>
        </p:nvSpPr>
        <p:spPr bwMode="auto">
          <a:xfrm>
            <a:off x="2143125" y="5883275"/>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3" name="Line 17">
            <a:extLst>
              <a:ext uri="{FF2B5EF4-FFF2-40B4-BE49-F238E27FC236}">
                <a16:creationId xmlns:a16="http://schemas.microsoft.com/office/drawing/2014/main" id="{84CA4F3B-2A4E-4402-86C7-C5CF6F550B21}"/>
              </a:ext>
            </a:extLst>
          </p:cNvPr>
          <p:cNvSpPr>
            <a:spLocks noChangeShapeType="1"/>
          </p:cNvSpPr>
          <p:nvPr/>
        </p:nvSpPr>
        <p:spPr bwMode="auto">
          <a:xfrm flipV="1">
            <a:off x="2143125" y="20367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4" name="Line 18">
            <a:extLst>
              <a:ext uri="{FF2B5EF4-FFF2-40B4-BE49-F238E27FC236}">
                <a16:creationId xmlns:a16="http://schemas.microsoft.com/office/drawing/2014/main" id="{AFA4C736-524E-4FCE-93A3-EA4454CD1AF5}"/>
              </a:ext>
            </a:extLst>
          </p:cNvPr>
          <p:cNvSpPr>
            <a:spLocks noChangeShapeType="1"/>
          </p:cNvSpPr>
          <p:nvPr/>
        </p:nvSpPr>
        <p:spPr bwMode="auto">
          <a:xfrm flipV="1">
            <a:off x="2143125" y="58277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5" name="Line 19">
            <a:extLst>
              <a:ext uri="{FF2B5EF4-FFF2-40B4-BE49-F238E27FC236}">
                <a16:creationId xmlns:a16="http://schemas.microsoft.com/office/drawing/2014/main" id="{A68452C0-D850-4445-BD57-4C79D8CD548B}"/>
              </a:ext>
            </a:extLst>
          </p:cNvPr>
          <p:cNvSpPr>
            <a:spLocks noChangeShapeType="1"/>
          </p:cNvSpPr>
          <p:nvPr/>
        </p:nvSpPr>
        <p:spPr bwMode="auto">
          <a:xfrm>
            <a:off x="2143125" y="20367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6" name="Rectangle 20">
            <a:extLst>
              <a:ext uri="{FF2B5EF4-FFF2-40B4-BE49-F238E27FC236}">
                <a16:creationId xmlns:a16="http://schemas.microsoft.com/office/drawing/2014/main" id="{392BA8FB-78B8-419C-9227-8C65E2EF07CA}"/>
              </a:ext>
            </a:extLst>
          </p:cNvPr>
          <p:cNvSpPr>
            <a:spLocks noChangeArrowheads="1"/>
          </p:cNvSpPr>
          <p:nvPr/>
        </p:nvSpPr>
        <p:spPr bwMode="auto">
          <a:xfrm>
            <a:off x="2095500" y="59293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4117" name="Line 21">
            <a:extLst>
              <a:ext uri="{FF2B5EF4-FFF2-40B4-BE49-F238E27FC236}">
                <a16:creationId xmlns:a16="http://schemas.microsoft.com/office/drawing/2014/main" id="{615B7F0D-D0BF-44A0-AE49-A00DA8D804E1}"/>
              </a:ext>
            </a:extLst>
          </p:cNvPr>
          <p:cNvSpPr>
            <a:spLocks noChangeShapeType="1"/>
          </p:cNvSpPr>
          <p:nvPr/>
        </p:nvSpPr>
        <p:spPr bwMode="auto">
          <a:xfrm flipV="1">
            <a:off x="2698750" y="58277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8" name="Line 22">
            <a:extLst>
              <a:ext uri="{FF2B5EF4-FFF2-40B4-BE49-F238E27FC236}">
                <a16:creationId xmlns:a16="http://schemas.microsoft.com/office/drawing/2014/main" id="{FB7431CA-A0C6-4CBB-889C-2472FBD71360}"/>
              </a:ext>
            </a:extLst>
          </p:cNvPr>
          <p:cNvSpPr>
            <a:spLocks noChangeShapeType="1"/>
          </p:cNvSpPr>
          <p:nvPr/>
        </p:nvSpPr>
        <p:spPr bwMode="auto">
          <a:xfrm>
            <a:off x="2698750" y="20367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9" name="Rectangle 23">
            <a:extLst>
              <a:ext uri="{FF2B5EF4-FFF2-40B4-BE49-F238E27FC236}">
                <a16:creationId xmlns:a16="http://schemas.microsoft.com/office/drawing/2014/main" id="{AC68E39E-13F4-4BFA-9EF6-A24AFA4A6F47}"/>
              </a:ext>
            </a:extLst>
          </p:cNvPr>
          <p:cNvSpPr>
            <a:spLocks noChangeArrowheads="1"/>
          </p:cNvSpPr>
          <p:nvPr/>
        </p:nvSpPr>
        <p:spPr bwMode="auto">
          <a:xfrm>
            <a:off x="2605088" y="59293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a:t>
            </a:r>
            <a:endParaRPr lang="en-US" altLang="en-US" sz="1800"/>
          </a:p>
        </p:txBody>
      </p:sp>
      <p:sp>
        <p:nvSpPr>
          <p:cNvPr id="4120" name="Line 24">
            <a:extLst>
              <a:ext uri="{FF2B5EF4-FFF2-40B4-BE49-F238E27FC236}">
                <a16:creationId xmlns:a16="http://schemas.microsoft.com/office/drawing/2014/main" id="{302A1E64-BB11-4C1D-9997-AC35E83FA8D1}"/>
              </a:ext>
            </a:extLst>
          </p:cNvPr>
          <p:cNvSpPr>
            <a:spLocks noChangeShapeType="1"/>
          </p:cNvSpPr>
          <p:nvPr/>
        </p:nvSpPr>
        <p:spPr bwMode="auto">
          <a:xfrm flipV="1">
            <a:off x="3255963" y="58277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1" name="Line 25">
            <a:extLst>
              <a:ext uri="{FF2B5EF4-FFF2-40B4-BE49-F238E27FC236}">
                <a16:creationId xmlns:a16="http://schemas.microsoft.com/office/drawing/2014/main" id="{DFC7B5CC-7B73-4A68-B0CE-620416A8EAA5}"/>
              </a:ext>
            </a:extLst>
          </p:cNvPr>
          <p:cNvSpPr>
            <a:spLocks noChangeShapeType="1"/>
          </p:cNvSpPr>
          <p:nvPr/>
        </p:nvSpPr>
        <p:spPr bwMode="auto">
          <a:xfrm>
            <a:off x="3255963" y="20367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2" name="Rectangle 26">
            <a:extLst>
              <a:ext uri="{FF2B5EF4-FFF2-40B4-BE49-F238E27FC236}">
                <a16:creationId xmlns:a16="http://schemas.microsoft.com/office/drawing/2014/main" id="{29AD3632-19CC-4466-8D24-2D5650F390B0}"/>
              </a:ext>
            </a:extLst>
          </p:cNvPr>
          <p:cNvSpPr>
            <a:spLocks noChangeArrowheads="1"/>
          </p:cNvSpPr>
          <p:nvPr/>
        </p:nvSpPr>
        <p:spPr bwMode="auto">
          <a:xfrm>
            <a:off x="3162300" y="59293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4123" name="Line 27">
            <a:extLst>
              <a:ext uri="{FF2B5EF4-FFF2-40B4-BE49-F238E27FC236}">
                <a16:creationId xmlns:a16="http://schemas.microsoft.com/office/drawing/2014/main" id="{8A0B1347-AA49-43A9-8286-8A6373ECD667}"/>
              </a:ext>
            </a:extLst>
          </p:cNvPr>
          <p:cNvSpPr>
            <a:spLocks noChangeShapeType="1"/>
          </p:cNvSpPr>
          <p:nvPr/>
        </p:nvSpPr>
        <p:spPr bwMode="auto">
          <a:xfrm flipV="1">
            <a:off x="3813175" y="58277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4" name="Line 28">
            <a:extLst>
              <a:ext uri="{FF2B5EF4-FFF2-40B4-BE49-F238E27FC236}">
                <a16:creationId xmlns:a16="http://schemas.microsoft.com/office/drawing/2014/main" id="{620E7D70-4F86-4794-B74E-5A13992E7B94}"/>
              </a:ext>
            </a:extLst>
          </p:cNvPr>
          <p:cNvSpPr>
            <a:spLocks noChangeShapeType="1"/>
          </p:cNvSpPr>
          <p:nvPr/>
        </p:nvSpPr>
        <p:spPr bwMode="auto">
          <a:xfrm>
            <a:off x="3813175" y="20367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5" name="Rectangle 29">
            <a:extLst>
              <a:ext uri="{FF2B5EF4-FFF2-40B4-BE49-F238E27FC236}">
                <a16:creationId xmlns:a16="http://schemas.microsoft.com/office/drawing/2014/main" id="{80518232-A8E2-4494-A946-CA05AC9276E8}"/>
              </a:ext>
            </a:extLst>
          </p:cNvPr>
          <p:cNvSpPr>
            <a:spLocks noChangeArrowheads="1"/>
          </p:cNvSpPr>
          <p:nvPr/>
        </p:nvSpPr>
        <p:spPr bwMode="auto">
          <a:xfrm>
            <a:off x="3719513" y="59293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30</a:t>
            </a:r>
            <a:endParaRPr lang="en-US" altLang="en-US" sz="1800"/>
          </a:p>
        </p:txBody>
      </p:sp>
      <p:sp>
        <p:nvSpPr>
          <p:cNvPr id="4126" name="Line 30">
            <a:extLst>
              <a:ext uri="{FF2B5EF4-FFF2-40B4-BE49-F238E27FC236}">
                <a16:creationId xmlns:a16="http://schemas.microsoft.com/office/drawing/2014/main" id="{36280B90-AC94-4DA5-B4EE-8027C1F48180}"/>
              </a:ext>
            </a:extLst>
          </p:cNvPr>
          <p:cNvSpPr>
            <a:spLocks noChangeShapeType="1"/>
          </p:cNvSpPr>
          <p:nvPr/>
        </p:nvSpPr>
        <p:spPr bwMode="auto">
          <a:xfrm flipV="1">
            <a:off x="4370388" y="58277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7" name="Line 31">
            <a:extLst>
              <a:ext uri="{FF2B5EF4-FFF2-40B4-BE49-F238E27FC236}">
                <a16:creationId xmlns:a16="http://schemas.microsoft.com/office/drawing/2014/main" id="{8ECB2ACA-8A7D-4216-9CDE-F4139EC72CB3}"/>
              </a:ext>
            </a:extLst>
          </p:cNvPr>
          <p:cNvSpPr>
            <a:spLocks noChangeShapeType="1"/>
          </p:cNvSpPr>
          <p:nvPr/>
        </p:nvSpPr>
        <p:spPr bwMode="auto">
          <a:xfrm>
            <a:off x="4370388" y="20367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8" name="Rectangle 32">
            <a:extLst>
              <a:ext uri="{FF2B5EF4-FFF2-40B4-BE49-F238E27FC236}">
                <a16:creationId xmlns:a16="http://schemas.microsoft.com/office/drawing/2014/main" id="{C97984F2-F297-4CEB-AC6F-346AFF1D25DC}"/>
              </a:ext>
            </a:extLst>
          </p:cNvPr>
          <p:cNvSpPr>
            <a:spLocks noChangeArrowheads="1"/>
          </p:cNvSpPr>
          <p:nvPr/>
        </p:nvSpPr>
        <p:spPr bwMode="auto">
          <a:xfrm>
            <a:off x="4276725" y="59293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40</a:t>
            </a:r>
            <a:endParaRPr lang="en-US" altLang="en-US" sz="1800"/>
          </a:p>
        </p:txBody>
      </p:sp>
      <p:sp>
        <p:nvSpPr>
          <p:cNvPr id="4129" name="Line 33">
            <a:extLst>
              <a:ext uri="{FF2B5EF4-FFF2-40B4-BE49-F238E27FC236}">
                <a16:creationId xmlns:a16="http://schemas.microsoft.com/office/drawing/2014/main" id="{FC42B55F-D90A-4C09-81F8-2B7FBB7DB4B0}"/>
              </a:ext>
            </a:extLst>
          </p:cNvPr>
          <p:cNvSpPr>
            <a:spLocks noChangeShapeType="1"/>
          </p:cNvSpPr>
          <p:nvPr/>
        </p:nvSpPr>
        <p:spPr bwMode="auto">
          <a:xfrm flipV="1">
            <a:off x="4938713" y="58277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0" name="Line 34">
            <a:extLst>
              <a:ext uri="{FF2B5EF4-FFF2-40B4-BE49-F238E27FC236}">
                <a16:creationId xmlns:a16="http://schemas.microsoft.com/office/drawing/2014/main" id="{EBF67BF1-9F3F-456B-8E86-9B4D299DF488}"/>
              </a:ext>
            </a:extLst>
          </p:cNvPr>
          <p:cNvSpPr>
            <a:spLocks noChangeShapeType="1"/>
          </p:cNvSpPr>
          <p:nvPr/>
        </p:nvSpPr>
        <p:spPr bwMode="auto">
          <a:xfrm>
            <a:off x="4938713" y="20367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1" name="Rectangle 35">
            <a:extLst>
              <a:ext uri="{FF2B5EF4-FFF2-40B4-BE49-F238E27FC236}">
                <a16:creationId xmlns:a16="http://schemas.microsoft.com/office/drawing/2014/main" id="{988F2BBC-6CA4-490E-A709-C7D42526DB38}"/>
              </a:ext>
            </a:extLst>
          </p:cNvPr>
          <p:cNvSpPr>
            <a:spLocks noChangeArrowheads="1"/>
          </p:cNvSpPr>
          <p:nvPr/>
        </p:nvSpPr>
        <p:spPr bwMode="auto">
          <a:xfrm>
            <a:off x="4845050" y="59293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50</a:t>
            </a:r>
            <a:endParaRPr lang="en-US" altLang="en-US" sz="1800"/>
          </a:p>
        </p:txBody>
      </p:sp>
      <p:sp>
        <p:nvSpPr>
          <p:cNvPr id="4132" name="Line 36">
            <a:extLst>
              <a:ext uri="{FF2B5EF4-FFF2-40B4-BE49-F238E27FC236}">
                <a16:creationId xmlns:a16="http://schemas.microsoft.com/office/drawing/2014/main" id="{A11DC4B4-FEF0-4EEA-9595-396EC5DFFFF0}"/>
              </a:ext>
            </a:extLst>
          </p:cNvPr>
          <p:cNvSpPr>
            <a:spLocks noChangeShapeType="1"/>
          </p:cNvSpPr>
          <p:nvPr/>
        </p:nvSpPr>
        <p:spPr bwMode="auto">
          <a:xfrm flipV="1">
            <a:off x="5495925" y="58277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3" name="Line 37">
            <a:extLst>
              <a:ext uri="{FF2B5EF4-FFF2-40B4-BE49-F238E27FC236}">
                <a16:creationId xmlns:a16="http://schemas.microsoft.com/office/drawing/2014/main" id="{DC08500E-36FD-4600-8D9F-FAC3D4AE8BB7}"/>
              </a:ext>
            </a:extLst>
          </p:cNvPr>
          <p:cNvSpPr>
            <a:spLocks noChangeShapeType="1"/>
          </p:cNvSpPr>
          <p:nvPr/>
        </p:nvSpPr>
        <p:spPr bwMode="auto">
          <a:xfrm>
            <a:off x="5495925" y="20367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4" name="Rectangle 38">
            <a:extLst>
              <a:ext uri="{FF2B5EF4-FFF2-40B4-BE49-F238E27FC236}">
                <a16:creationId xmlns:a16="http://schemas.microsoft.com/office/drawing/2014/main" id="{4B1A9F8D-0B62-4B51-9504-ED062A3A5823}"/>
              </a:ext>
            </a:extLst>
          </p:cNvPr>
          <p:cNvSpPr>
            <a:spLocks noChangeArrowheads="1"/>
          </p:cNvSpPr>
          <p:nvPr/>
        </p:nvSpPr>
        <p:spPr bwMode="auto">
          <a:xfrm>
            <a:off x="5402263" y="59293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60</a:t>
            </a:r>
            <a:endParaRPr lang="en-US" altLang="en-US" sz="1800"/>
          </a:p>
        </p:txBody>
      </p:sp>
      <p:sp>
        <p:nvSpPr>
          <p:cNvPr id="4135" name="Line 39">
            <a:extLst>
              <a:ext uri="{FF2B5EF4-FFF2-40B4-BE49-F238E27FC236}">
                <a16:creationId xmlns:a16="http://schemas.microsoft.com/office/drawing/2014/main" id="{D1093173-552A-48E5-94CC-F9B444D560B7}"/>
              </a:ext>
            </a:extLst>
          </p:cNvPr>
          <p:cNvSpPr>
            <a:spLocks noChangeShapeType="1"/>
          </p:cNvSpPr>
          <p:nvPr/>
        </p:nvSpPr>
        <p:spPr bwMode="auto">
          <a:xfrm flipV="1">
            <a:off x="6053138" y="58277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6" name="Line 40">
            <a:extLst>
              <a:ext uri="{FF2B5EF4-FFF2-40B4-BE49-F238E27FC236}">
                <a16:creationId xmlns:a16="http://schemas.microsoft.com/office/drawing/2014/main" id="{13DE5168-DFF2-40CD-9F14-FA0F7CCEB73C}"/>
              </a:ext>
            </a:extLst>
          </p:cNvPr>
          <p:cNvSpPr>
            <a:spLocks noChangeShapeType="1"/>
          </p:cNvSpPr>
          <p:nvPr/>
        </p:nvSpPr>
        <p:spPr bwMode="auto">
          <a:xfrm>
            <a:off x="6053138" y="20367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7" name="Rectangle 41">
            <a:extLst>
              <a:ext uri="{FF2B5EF4-FFF2-40B4-BE49-F238E27FC236}">
                <a16:creationId xmlns:a16="http://schemas.microsoft.com/office/drawing/2014/main" id="{7DC8AE3D-5286-43C0-BC56-064AF61D4EDA}"/>
              </a:ext>
            </a:extLst>
          </p:cNvPr>
          <p:cNvSpPr>
            <a:spLocks noChangeArrowheads="1"/>
          </p:cNvSpPr>
          <p:nvPr/>
        </p:nvSpPr>
        <p:spPr bwMode="auto">
          <a:xfrm>
            <a:off x="5957888" y="59293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70</a:t>
            </a:r>
            <a:endParaRPr lang="en-US" altLang="en-US" sz="1800"/>
          </a:p>
        </p:txBody>
      </p:sp>
      <p:sp>
        <p:nvSpPr>
          <p:cNvPr id="4138" name="Line 42">
            <a:extLst>
              <a:ext uri="{FF2B5EF4-FFF2-40B4-BE49-F238E27FC236}">
                <a16:creationId xmlns:a16="http://schemas.microsoft.com/office/drawing/2014/main" id="{8FACBA2C-D2F8-426C-9218-BAD2FA16FDD7}"/>
              </a:ext>
            </a:extLst>
          </p:cNvPr>
          <p:cNvSpPr>
            <a:spLocks noChangeShapeType="1"/>
          </p:cNvSpPr>
          <p:nvPr/>
        </p:nvSpPr>
        <p:spPr bwMode="auto">
          <a:xfrm flipV="1">
            <a:off x="6608763" y="58277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9" name="Line 43">
            <a:extLst>
              <a:ext uri="{FF2B5EF4-FFF2-40B4-BE49-F238E27FC236}">
                <a16:creationId xmlns:a16="http://schemas.microsoft.com/office/drawing/2014/main" id="{FC9EE44F-F845-46EA-9C04-F734689BF871}"/>
              </a:ext>
            </a:extLst>
          </p:cNvPr>
          <p:cNvSpPr>
            <a:spLocks noChangeShapeType="1"/>
          </p:cNvSpPr>
          <p:nvPr/>
        </p:nvSpPr>
        <p:spPr bwMode="auto">
          <a:xfrm>
            <a:off x="6608763" y="20367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0" name="Rectangle 44">
            <a:extLst>
              <a:ext uri="{FF2B5EF4-FFF2-40B4-BE49-F238E27FC236}">
                <a16:creationId xmlns:a16="http://schemas.microsoft.com/office/drawing/2014/main" id="{4D2DF09B-7898-4649-A49C-F62F2C0272B7}"/>
              </a:ext>
            </a:extLst>
          </p:cNvPr>
          <p:cNvSpPr>
            <a:spLocks noChangeArrowheads="1"/>
          </p:cNvSpPr>
          <p:nvPr/>
        </p:nvSpPr>
        <p:spPr bwMode="auto">
          <a:xfrm>
            <a:off x="6515100" y="59293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80</a:t>
            </a:r>
            <a:endParaRPr lang="en-US" altLang="en-US" sz="1800"/>
          </a:p>
        </p:txBody>
      </p:sp>
      <p:sp>
        <p:nvSpPr>
          <p:cNvPr id="4141" name="Line 45">
            <a:extLst>
              <a:ext uri="{FF2B5EF4-FFF2-40B4-BE49-F238E27FC236}">
                <a16:creationId xmlns:a16="http://schemas.microsoft.com/office/drawing/2014/main" id="{EF5535C7-B579-406E-8D7F-980F293F12AC}"/>
              </a:ext>
            </a:extLst>
          </p:cNvPr>
          <p:cNvSpPr>
            <a:spLocks noChangeShapeType="1"/>
          </p:cNvSpPr>
          <p:nvPr/>
        </p:nvSpPr>
        <p:spPr bwMode="auto">
          <a:xfrm flipV="1">
            <a:off x="7178675" y="58277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2" name="Line 46">
            <a:extLst>
              <a:ext uri="{FF2B5EF4-FFF2-40B4-BE49-F238E27FC236}">
                <a16:creationId xmlns:a16="http://schemas.microsoft.com/office/drawing/2014/main" id="{973EC290-1E03-43E1-BBA1-322E263F6403}"/>
              </a:ext>
            </a:extLst>
          </p:cNvPr>
          <p:cNvSpPr>
            <a:spLocks noChangeShapeType="1"/>
          </p:cNvSpPr>
          <p:nvPr/>
        </p:nvSpPr>
        <p:spPr bwMode="auto">
          <a:xfrm>
            <a:off x="7178675" y="20367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3" name="Rectangle 47">
            <a:extLst>
              <a:ext uri="{FF2B5EF4-FFF2-40B4-BE49-F238E27FC236}">
                <a16:creationId xmlns:a16="http://schemas.microsoft.com/office/drawing/2014/main" id="{3C1D0DA3-7845-4593-8D6A-E74889892214}"/>
              </a:ext>
            </a:extLst>
          </p:cNvPr>
          <p:cNvSpPr>
            <a:spLocks noChangeArrowheads="1"/>
          </p:cNvSpPr>
          <p:nvPr/>
        </p:nvSpPr>
        <p:spPr bwMode="auto">
          <a:xfrm>
            <a:off x="7083425" y="59293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90</a:t>
            </a:r>
            <a:endParaRPr lang="en-US" altLang="en-US" sz="1800"/>
          </a:p>
        </p:txBody>
      </p:sp>
      <p:sp>
        <p:nvSpPr>
          <p:cNvPr id="4144" name="Line 48">
            <a:extLst>
              <a:ext uri="{FF2B5EF4-FFF2-40B4-BE49-F238E27FC236}">
                <a16:creationId xmlns:a16="http://schemas.microsoft.com/office/drawing/2014/main" id="{90BE0B46-F7A9-471B-AB12-C9BA5127B846}"/>
              </a:ext>
            </a:extLst>
          </p:cNvPr>
          <p:cNvSpPr>
            <a:spLocks noChangeShapeType="1"/>
          </p:cNvSpPr>
          <p:nvPr/>
        </p:nvSpPr>
        <p:spPr bwMode="auto">
          <a:xfrm>
            <a:off x="2143125" y="58832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5" name="Line 49">
            <a:extLst>
              <a:ext uri="{FF2B5EF4-FFF2-40B4-BE49-F238E27FC236}">
                <a16:creationId xmlns:a16="http://schemas.microsoft.com/office/drawing/2014/main" id="{74BEB944-38BE-4395-9173-DCBCAF79D47A}"/>
              </a:ext>
            </a:extLst>
          </p:cNvPr>
          <p:cNvSpPr>
            <a:spLocks noChangeShapeType="1"/>
          </p:cNvSpPr>
          <p:nvPr/>
        </p:nvSpPr>
        <p:spPr bwMode="auto">
          <a:xfrm flipH="1">
            <a:off x="7119938" y="58832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6" name="Rectangle 50">
            <a:extLst>
              <a:ext uri="{FF2B5EF4-FFF2-40B4-BE49-F238E27FC236}">
                <a16:creationId xmlns:a16="http://schemas.microsoft.com/office/drawing/2014/main" id="{009A5F4C-B0F9-4580-9805-C558C95C05B0}"/>
              </a:ext>
            </a:extLst>
          </p:cNvPr>
          <p:cNvSpPr>
            <a:spLocks noChangeArrowheads="1"/>
          </p:cNvSpPr>
          <p:nvPr/>
        </p:nvSpPr>
        <p:spPr bwMode="auto">
          <a:xfrm>
            <a:off x="1647825" y="5765800"/>
            <a:ext cx="393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-3.5</a:t>
            </a:r>
            <a:endParaRPr lang="en-US" altLang="en-US" sz="1800"/>
          </a:p>
        </p:txBody>
      </p:sp>
      <p:sp>
        <p:nvSpPr>
          <p:cNvPr id="4147" name="Line 51">
            <a:extLst>
              <a:ext uri="{FF2B5EF4-FFF2-40B4-BE49-F238E27FC236}">
                <a16:creationId xmlns:a16="http://schemas.microsoft.com/office/drawing/2014/main" id="{E1A6DF95-835D-42AC-86E3-D79C6B9687D3}"/>
              </a:ext>
            </a:extLst>
          </p:cNvPr>
          <p:cNvSpPr>
            <a:spLocks noChangeShapeType="1"/>
          </p:cNvSpPr>
          <p:nvPr/>
        </p:nvSpPr>
        <p:spPr bwMode="auto">
          <a:xfrm>
            <a:off x="2143125" y="53324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8" name="Line 52">
            <a:extLst>
              <a:ext uri="{FF2B5EF4-FFF2-40B4-BE49-F238E27FC236}">
                <a16:creationId xmlns:a16="http://schemas.microsoft.com/office/drawing/2014/main" id="{45380C5C-41C1-4678-BA06-2AA7DC33E3BE}"/>
              </a:ext>
            </a:extLst>
          </p:cNvPr>
          <p:cNvSpPr>
            <a:spLocks noChangeShapeType="1"/>
          </p:cNvSpPr>
          <p:nvPr/>
        </p:nvSpPr>
        <p:spPr bwMode="auto">
          <a:xfrm flipH="1">
            <a:off x="7119938" y="53324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9" name="Rectangle 53">
            <a:extLst>
              <a:ext uri="{FF2B5EF4-FFF2-40B4-BE49-F238E27FC236}">
                <a16:creationId xmlns:a16="http://schemas.microsoft.com/office/drawing/2014/main" id="{79B90FDB-9A8C-4911-9535-BE286652764F}"/>
              </a:ext>
            </a:extLst>
          </p:cNvPr>
          <p:cNvSpPr>
            <a:spLocks noChangeArrowheads="1"/>
          </p:cNvSpPr>
          <p:nvPr/>
        </p:nvSpPr>
        <p:spPr bwMode="auto">
          <a:xfrm>
            <a:off x="1774825" y="5214938"/>
            <a:ext cx="203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a:t>
            </a:r>
            <a:endParaRPr lang="en-US" altLang="en-US" sz="1800"/>
          </a:p>
        </p:txBody>
      </p:sp>
      <p:sp>
        <p:nvSpPr>
          <p:cNvPr id="4150" name="Line 54">
            <a:extLst>
              <a:ext uri="{FF2B5EF4-FFF2-40B4-BE49-F238E27FC236}">
                <a16:creationId xmlns:a16="http://schemas.microsoft.com/office/drawing/2014/main" id="{3A591130-8D2C-4E95-832B-00A6CD0ABBF9}"/>
              </a:ext>
            </a:extLst>
          </p:cNvPr>
          <p:cNvSpPr>
            <a:spLocks noChangeShapeType="1"/>
          </p:cNvSpPr>
          <p:nvPr/>
        </p:nvSpPr>
        <p:spPr bwMode="auto">
          <a:xfrm>
            <a:off x="2143125" y="47815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1" name="Line 55">
            <a:extLst>
              <a:ext uri="{FF2B5EF4-FFF2-40B4-BE49-F238E27FC236}">
                <a16:creationId xmlns:a16="http://schemas.microsoft.com/office/drawing/2014/main" id="{306DC5E3-7206-4F89-9FBF-35CC277285A0}"/>
              </a:ext>
            </a:extLst>
          </p:cNvPr>
          <p:cNvSpPr>
            <a:spLocks noChangeShapeType="1"/>
          </p:cNvSpPr>
          <p:nvPr/>
        </p:nvSpPr>
        <p:spPr bwMode="auto">
          <a:xfrm flipH="1">
            <a:off x="7119938" y="478155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2" name="Rectangle 56">
            <a:extLst>
              <a:ext uri="{FF2B5EF4-FFF2-40B4-BE49-F238E27FC236}">
                <a16:creationId xmlns:a16="http://schemas.microsoft.com/office/drawing/2014/main" id="{C4123B2E-AD83-4D49-9B74-465C99DCEB09}"/>
              </a:ext>
            </a:extLst>
          </p:cNvPr>
          <p:cNvSpPr>
            <a:spLocks noChangeArrowheads="1"/>
          </p:cNvSpPr>
          <p:nvPr/>
        </p:nvSpPr>
        <p:spPr bwMode="auto">
          <a:xfrm>
            <a:off x="1647825" y="4664075"/>
            <a:ext cx="393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-2.5</a:t>
            </a:r>
            <a:endParaRPr lang="en-US" altLang="en-US" sz="1800"/>
          </a:p>
        </p:txBody>
      </p:sp>
      <p:sp>
        <p:nvSpPr>
          <p:cNvPr id="4153" name="Line 57">
            <a:extLst>
              <a:ext uri="{FF2B5EF4-FFF2-40B4-BE49-F238E27FC236}">
                <a16:creationId xmlns:a16="http://schemas.microsoft.com/office/drawing/2014/main" id="{1069A8FA-253D-4373-9D1B-01B403AF9285}"/>
              </a:ext>
            </a:extLst>
          </p:cNvPr>
          <p:cNvSpPr>
            <a:spLocks noChangeShapeType="1"/>
          </p:cNvSpPr>
          <p:nvPr/>
        </p:nvSpPr>
        <p:spPr bwMode="auto">
          <a:xfrm>
            <a:off x="2143125" y="42291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4" name="Line 58">
            <a:extLst>
              <a:ext uri="{FF2B5EF4-FFF2-40B4-BE49-F238E27FC236}">
                <a16:creationId xmlns:a16="http://schemas.microsoft.com/office/drawing/2014/main" id="{13F8CEA1-5E5D-447E-90E5-DA332FF647F3}"/>
              </a:ext>
            </a:extLst>
          </p:cNvPr>
          <p:cNvSpPr>
            <a:spLocks noChangeShapeType="1"/>
          </p:cNvSpPr>
          <p:nvPr/>
        </p:nvSpPr>
        <p:spPr bwMode="auto">
          <a:xfrm flipH="1">
            <a:off x="7119938" y="422910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5" name="Rectangle 59">
            <a:extLst>
              <a:ext uri="{FF2B5EF4-FFF2-40B4-BE49-F238E27FC236}">
                <a16:creationId xmlns:a16="http://schemas.microsoft.com/office/drawing/2014/main" id="{6F2C4228-83C4-4AD8-8ECE-918E18C7EC15}"/>
              </a:ext>
            </a:extLst>
          </p:cNvPr>
          <p:cNvSpPr>
            <a:spLocks noChangeArrowheads="1"/>
          </p:cNvSpPr>
          <p:nvPr/>
        </p:nvSpPr>
        <p:spPr bwMode="auto">
          <a:xfrm>
            <a:off x="1774825" y="4113213"/>
            <a:ext cx="203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a:t>
            </a:r>
            <a:endParaRPr lang="en-US" altLang="en-US" sz="1800"/>
          </a:p>
        </p:txBody>
      </p:sp>
      <p:sp>
        <p:nvSpPr>
          <p:cNvPr id="4156" name="Line 60">
            <a:extLst>
              <a:ext uri="{FF2B5EF4-FFF2-40B4-BE49-F238E27FC236}">
                <a16:creationId xmlns:a16="http://schemas.microsoft.com/office/drawing/2014/main" id="{9E8BE259-7090-441B-9C29-D75D0D8DC844}"/>
              </a:ext>
            </a:extLst>
          </p:cNvPr>
          <p:cNvSpPr>
            <a:spLocks noChangeShapeType="1"/>
          </p:cNvSpPr>
          <p:nvPr/>
        </p:nvSpPr>
        <p:spPr bwMode="auto">
          <a:xfrm>
            <a:off x="2143125" y="36782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7" name="Line 61">
            <a:extLst>
              <a:ext uri="{FF2B5EF4-FFF2-40B4-BE49-F238E27FC236}">
                <a16:creationId xmlns:a16="http://schemas.microsoft.com/office/drawing/2014/main" id="{1A014CEE-78D1-42BC-B92E-A5A60A394E8D}"/>
              </a:ext>
            </a:extLst>
          </p:cNvPr>
          <p:cNvSpPr>
            <a:spLocks noChangeShapeType="1"/>
          </p:cNvSpPr>
          <p:nvPr/>
        </p:nvSpPr>
        <p:spPr bwMode="auto">
          <a:xfrm flipH="1">
            <a:off x="7119938" y="367823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58" name="Rectangle 62">
            <a:extLst>
              <a:ext uri="{FF2B5EF4-FFF2-40B4-BE49-F238E27FC236}">
                <a16:creationId xmlns:a16="http://schemas.microsoft.com/office/drawing/2014/main" id="{1EF0A95C-66DF-49D0-9B24-2B54498FF8F6}"/>
              </a:ext>
            </a:extLst>
          </p:cNvPr>
          <p:cNvSpPr>
            <a:spLocks noChangeArrowheads="1"/>
          </p:cNvSpPr>
          <p:nvPr/>
        </p:nvSpPr>
        <p:spPr bwMode="auto">
          <a:xfrm>
            <a:off x="1647825" y="3562350"/>
            <a:ext cx="393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-1.5</a:t>
            </a:r>
            <a:endParaRPr lang="en-US" altLang="en-US" sz="1800"/>
          </a:p>
        </p:txBody>
      </p:sp>
      <p:sp>
        <p:nvSpPr>
          <p:cNvPr id="4159" name="Line 63">
            <a:extLst>
              <a:ext uri="{FF2B5EF4-FFF2-40B4-BE49-F238E27FC236}">
                <a16:creationId xmlns:a16="http://schemas.microsoft.com/office/drawing/2014/main" id="{8A9C2352-5923-45EA-BF8A-B9E2C6F8F2F9}"/>
              </a:ext>
            </a:extLst>
          </p:cNvPr>
          <p:cNvSpPr>
            <a:spLocks noChangeShapeType="1"/>
          </p:cNvSpPr>
          <p:nvPr/>
        </p:nvSpPr>
        <p:spPr bwMode="auto">
          <a:xfrm>
            <a:off x="2143125" y="31273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0" name="Line 64">
            <a:extLst>
              <a:ext uri="{FF2B5EF4-FFF2-40B4-BE49-F238E27FC236}">
                <a16:creationId xmlns:a16="http://schemas.microsoft.com/office/drawing/2014/main" id="{6007B1CB-0824-4CD8-A86D-9BA2AD0B20B0}"/>
              </a:ext>
            </a:extLst>
          </p:cNvPr>
          <p:cNvSpPr>
            <a:spLocks noChangeShapeType="1"/>
          </p:cNvSpPr>
          <p:nvPr/>
        </p:nvSpPr>
        <p:spPr bwMode="auto">
          <a:xfrm flipH="1">
            <a:off x="7119938" y="31273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1" name="Rectangle 65">
            <a:extLst>
              <a:ext uri="{FF2B5EF4-FFF2-40B4-BE49-F238E27FC236}">
                <a16:creationId xmlns:a16="http://schemas.microsoft.com/office/drawing/2014/main" id="{80BAAFB6-B5F4-40CC-BFFF-991D168F7ABA}"/>
              </a:ext>
            </a:extLst>
          </p:cNvPr>
          <p:cNvSpPr>
            <a:spLocks noChangeArrowheads="1"/>
          </p:cNvSpPr>
          <p:nvPr/>
        </p:nvSpPr>
        <p:spPr bwMode="auto">
          <a:xfrm>
            <a:off x="1774825" y="3009900"/>
            <a:ext cx="203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a:t>
            </a:r>
            <a:endParaRPr lang="en-US" altLang="en-US" sz="1800"/>
          </a:p>
        </p:txBody>
      </p:sp>
      <p:sp>
        <p:nvSpPr>
          <p:cNvPr id="4162" name="Line 66">
            <a:extLst>
              <a:ext uri="{FF2B5EF4-FFF2-40B4-BE49-F238E27FC236}">
                <a16:creationId xmlns:a16="http://schemas.microsoft.com/office/drawing/2014/main" id="{3B6F8046-6530-4286-8BDE-4301A30E5413}"/>
              </a:ext>
            </a:extLst>
          </p:cNvPr>
          <p:cNvSpPr>
            <a:spLocks noChangeShapeType="1"/>
          </p:cNvSpPr>
          <p:nvPr/>
        </p:nvSpPr>
        <p:spPr bwMode="auto">
          <a:xfrm>
            <a:off x="2143125" y="25765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3" name="Line 67">
            <a:extLst>
              <a:ext uri="{FF2B5EF4-FFF2-40B4-BE49-F238E27FC236}">
                <a16:creationId xmlns:a16="http://schemas.microsoft.com/office/drawing/2014/main" id="{F888941F-913A-4667-AECD-32BDDA770095}"/>
              </a:ext>
            </a:extLst>
          </p:cNvPr>
          <p:cNvSpPr>
            <a:spLocks noChangeShapeType="1"/>
          </p:cNvSpPr>
          <p:nvPr/>
        </p:nvSpPr>
        <p:spPr bwMode="auto">
          <a:xfrm flipH="1">
            <a:off x="7119938" y="25765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4" name="Rectangle 68">
            <a:extLst>
              <a:ext uri="{FF2B5EF4-FFF2-40B4-BE49-F238E27FC236}">
                <a16:creationId xmlns:a16="http://schemas.microsoft.com/office/drawing/2014/main" id="{B9108867-02E2-4C3C-A40A-8DCB4BE12A46}"/>
              </a:ext>
            </a:extLst>
          </p:cNvPr>
          <p:cNvSpPr>
            <a:spLocks noChangeArrowheads="1"/>
          </p:cNvSpPr>
          <p:nvPr/>
        </p:nvSpPr>
        <p:spPr bwMode="auto">
          <a:xfrm>
            <a:off x="1647825" y="2459038"/>
            <a:ext cx="393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-0.5</a:t>
            </a:r>
            <a:endParaRPr lang="en-US" altLang="en-US" sz="1800"/>
          </a:p>
        </p:txBody>
      </p:sp>
      <p:sp>
        <p:nvSpPr>
          <p:cNvPr id="4165" name="Line 69">
            <a:extLst>
              <a:ext uri="{FF2B5EF4-FFF2-40B4-BE49-F238E27FC236}">
                <a16:creationId xmlns:a16="http://schemas.microsoft.com/office/drawing/2014/main" id="{31B08544-383E-4F46-A551-C16715E09482}"/>
              </a:ext>
            </a:extLst>
          </p:cNvPr>
          <p:cNvSpPr>
            <a:spLocks noChangeShapeType="1"/>
          </p:cNvSpPr>
          <p:nvPr/>
        </p:nvSpPr>
        <p:spPr bwMode="auto">
          <a:xfrm>
            <a:off x="2143125" y="20367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6" name="Line 70">
            <a:extLst>
              <a:ext uri="{FF2B5EF4-FFF2-40B4-BE49-F238E27FC236}">
                <a16:creationId xmlns:a16="http://schemas.microsoft.com/office/drawing/2014/main" id="{4B3776EE-3C06-437C-B951-4A2A5992B7AB}"/>
              </a:ext>
            </a:extLst>
          </p:cNvPr>
          <p:cNvSpPr>
            <a:spLocks noChangeShapeType="1"/>
          </p:cNvSpPr>
          <p:nvPr/>
        </p:nvSpPr>
        <p:spPr bwMode="auto">
          <a:xfrm flipH="1">
            <a:off x="7119938" y="203676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67" name="Rectangle 71">
            <a:extLst>
              <a:ext uri="{FF2B5EF4-FFF2-40B4-BE49-F238E27FC236}">
                <a16:creationId xmlns:a16="http://schemas.microsoft.com/office/drawing/2014/main" id="{FADD3625-0FDB-435B-A8C6-B2766CE844D4}"/>
              </a:ext>
            </a:extLst>
          </p:cNvPr>
          <p:cNvSpPr>
            <a:spLocks noChangeArrowheads="1"/>
          </p:cNvSpPr>
          <p:nvPr/>
        </p:nvSpPr>
        <p:spPr bwMode="auto">
          <a:xfrm>
            <a:off x="1820863" y="19192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4168" name="Line 72">
            <a:extLst>
              <a:ext uri="{FF2B5EF4-FFF2-40B4-BE49-F238E27FC236}">
                <a16:creationId xmlns:a16="http://schemas.microsoft.com/office/drawing/2014/main" id="{BAB8D246-949C-4B42-AEC7-BD75651EC49D}"/>
              </a:ext>
            </a:extLst>
          </p:cNvPr>
          <p:cNvSpPr>
            <a:spLocks noChangeShapeType="1"/>
          </p:cNvSpPr>
          <p:nvPr/>
        </p:nvSpPr>
        <p:spPr bwMode="auto">
          <a:xfrm>
            <a:off x="2143125" y="20367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0" name="Line 74">
            <a:extLst>
              <a:ext uri="{FF2B5EF4-FFF2-40B4-BE49-F238E27FC236}">
                <a16:creationId xmlns:a16="http://schemas.microsoft.com/office/drawing/2014/main" id="{793A59C7-B3E8-443E-B3E8-1999EFC0DC93}"/>
              </a:ext>
            </a:extLst>
          </p:cNvPr>
          <p:cNvSpPr>
            <a:spLocks noChangeShapeType="1"/>
          </p:cNvSpPr>
          <p:nvPr/>
        </p:nvSpPr>
        <p:spPr bwMode="auto">
          <a:xfrm flipV="1">
            <a:off x="2143125" y="20367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71" name="Freeform 75">
            <a:extLst>
              <a:ext uri="{FF2B5EF4-FFF2-40B4-BE49-F238E27FC236}">
                <a16:creationId xmlns:a16="http://schemas.microsoft.com/office/drawing/2014/main" id="{B6322B11-903C-4177-A421-8095CDCC7F59}"/>
              </a:ext>
            </a:extLst>
          </p:cNvPr>
          <p:cNvSpPr>
            <a:spLocks/>
          </p:cNvSpPr>
          <p:nvPr/>
        </p:nvSpPr>
        <p:spPr bwMode="auto">
          <a:xfrm>
            <a:off x="2143125" y="2036763"/>
            <a:ext cx="3201988" cy="404812"/>
          </a:xfrm>
          <a:custGeom>
            <a:avLst/>
            <a:gdLst>
              <a:gd name="T0" fmla="*/ 29 w 2017"/>
              <a:gd name="T1" fmla="*/ 0 h 255"/>
              <a:gd name="T2" fmla="*/ 73 w 2017"/>
              <a:gd name="T3" fmla="*/ 0 h 255"/>
              <a:gd name="T4" fmla="*/ 124 w 2017"/>
              <a:gd name="T5" fmla="*/ 0 h 255"/>
              <a:gd name="T6" fmla="*/ 168 w 2017"/>
              <a:gd name="T7" fmla="*/ 0 h 255"/>
              <a:gd name="T8" fmla="*/ 219 w 2017"/>
              <a:gd name="T9" fmla="*/ 0 h 255"/>
              <a:gd name="T10" fmla="*/ 270 w 2017"/>
              <a:gd name="T11" fmla="*/ 0 h 255"/>
              <a:gd name="T12" fmla="*/ 314 w 2017"/>
              <a:gd name="T13" fmla="*/ 0 h 255"/>
              <a:gd name="T14" fmla="*/ 365 w 2017"/>
              <a:gd name="T15" fmla="*/ 0 h 255"/>
              <a:gd name="T16" fmla="*/ 409 w 2017"/>
              <a:gd name="T17" fmla="*/ 0 h 255"/>
              <a:gd name="T18" fmla="*/ 460 w 2017"/>
              <a:gd name="T19" fmla="*/ 0 h 255"/>
              <a:gd name="T20" fmla="*/ 504 w 2017"/>
              <a:gd name="T21" fmla="*/ 0 h 255"/>
              <a:gd name="T22" fmla="*/ 555 w 2017"/>
              <a:gd name="T23" fmla="*/ 14 h 255"/>
              <a:gd name="T24" fmla="*/ 599 w 2017"/>
              <a:gd name="T25" fmla="*/ 28 h 255"/>
              <a:gd name="T26" fmla="*/ 650 w 2017"/>
              <a:gd name="T27" fmla="*/ 35 h 255"/>
              <a:gd name="T28" fmla="*/ 694 w 2017"/>
              <a:gd name="T29" fmla="*/ 42 h 255"/>
              <a:gd name="T30" fmla="*/ 745 w 2017"/>
              <a:gd name="T31" fmla="*/ 42 h 255"/>
              <a:gd name="T32" fmla="*/ 789 w 2017"/>
              <a:gd name="T33" fmla="*/ 49 h 255"/>
              <a:gd name="T34" fmla="*/ 840 w 2017"/>
              <a:gd name="T35" fmla="*/ 56 h 255"/>
              <a:gd name="T36" fmla="*/ 884 w 2017"/>
              <a:gd name="T37" fmla="*/ 64 h 255"/>
              <a:gd name="T38" fmla="*/ 935 w 2017"/>
              <a:gd name="T39" fmla="*/ 71 h 255"/>
              <a:gd name="T40" fmla="*/ 986 w 2017"/>
              <a:gd name="T41" fmla="*/ 78 h 255"/>
              <a:gd name="T42" fmla="*/ 1030 w 2017"/>
              <a:gd name="T43" fmla="*/ 78 h 255"/>
              <a:gd name="T44" fmla="*/ 1081 w 2017"/>
              <a:gd name="T45" fmla="*/ 85 h 255"/>
              <a:gd name="T46" fmla="*/ 1125 w 2017"/>
              <a:gd name="T47" fmla="*/ 92 h 255"/>
              <a:gd name="T48" fmla="*/ 1176 w 2017"/>
              <a:gd name="T49" fmla="*/ 99 h 255"/>
              <a:gd name="T50" fmla="*/ 1220 w 2017"/>
              <a:gd name="T51" fmla="*/ 106 h 255"/>
              <a:gd name="T52" fmla="*/ 1271 w 2017"/>
              <a:gd name="T53" fmla="*/ 113 h 255"/>
              <a:gd name="T54" fmla="*/ 1315 w 2017"/>
              <a:gd name="T55" fmla="*/ 120 h 255"/>
              <a:gd name="T56" fmla="*/ 1366 w 2017"/>
              <a:gd name="T57" fmla="*/ 127 h 255"/>
              <a:gd name="T58" fmla="*/ 1410 w 2017"/>
              <a:gd name="T59" fmla="*/ 134 h 255"/>
              <a:gd name="T60" fmla="*/ 1461 w 2017"/>
              <a:gd name="T61" fmla="*/ 141 h 255"/>
              <a:gd name="T62" fmla="*/ 1505 w 2017"/>
              <a:gd name="T63" fmla="*/ 149 h 255"/>
              <a:gd name="T64" fmla="*/ 1556 w 2017"/>
              <a:gd name="T65" fmla="*/ 156 h 255"/>
              <a:gd name="T66" fmla="*/ 1608 w 2017"/>
              <a:gd name="T67" fmla="*/ 163 h 255"/>
              <a:gd name="T68" fmla="*/ 1651 w 2017"/>
              <a:gd name="T69" fmla="*/ 170 h 255"/>
              <a:gd name="T70" fmla="*/ 1703 w 2017"/>
              <a:gd name="T71" fmla="*/ 184 h 255"/>
              <a:gd name="T72" fmla="*/ 1746 w 2017"/>
              <a:gd name="T73" fmla="*/ 191 h 255"/>
              <a:gd name="T74" fmla="*/ 1798 w 2017"/>
              <a:gd name="T75" fmla="*/ 198 h 255"/>
              <a:gd name="T76" fmla="*/ 1841 w 2017"/>
              <a:gd name="T77" fmla="*/ 212 h 255"/>
              <a:gd name="T78" fmla="*/ 1893 w 2017"/>
              <a:gd name="T79" fmla="*/ 219 h 255"/>
              <a:gd name="T80" fmla="*/ 1936 w 2017"/>
              <a:gd name="T81" fmla="*/ 234 h 255"/>
              <a:gd name="T82" fmla="*/ 1988 w 2017"/>
              <a:gd name="T83" fmla="*/ 24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7" h="255">
                <a:moveTo>
                  <a:pt x="0" y="0"/>
                </a:moveTo>
                <a:lnTo>
                  <a:pt x="14" y="0"/>
                </a:lnTo>
                <a:lnTo>
                  <a:pt x="29" y="0"/>
                </a:lnTo>
                <a:lnTo>
                  <a:pt x="43" y="0"/>
                </a:lnTo>
                <a:lnTo>
                  <a:pt x="58" y="0"/>
                </a:lnTo>
                <a:lnTo>
                  <a:pt x="73" y="0"/>
                </a:lnTo>
                <a:lnTo>
                  <a:pt x="95" y="0"/>
                </a:lnTo>
                <a:lnTo>
                  <a:pt x="109" y="0"/>
                </a:lnTo>
                <a:lnTo>
                  <a:pt x="124" y="0"/>
                </a:lnTo>
                <a:lnTo>
                  <a:pt x="138" y="0"/>
                </a:lnTo>
                <a:lnTo>
                  <a:pt x="153" y="0"/>
                </a:lnTo>
                <a:lnTo>
                  <a:pt x="168" y="0"/>
                </a:lnTo>
                <a:lnTo>
                  <a:pt x="190" y="0"/>
                </a:lnTo>
                <a:lnTo>
                  <a:pt x="204" y="0"/>
                </a:lnTo>
                <a:lnTo>
                  <a:pt x="219" y="0"/>
                </a:lnTo>
                <a:lnTo>
                  <a:pt x="233" y="0"/>
                </a:lnTo>
                <a:lnTo>
                  <a:pt x="248" y="0"/>
                </a:lnTo>
                <a:lnTo>
                  <a:pt x="270" y="0"/>
                </a:lnTo>
                <a:lnTo>
                  <a:pt x="285" y="0"/>
                </a:lnTo>
                <a:lnTo>
                  <a:pt x="299" y="0"/>
                </a:lnTo>
                <a:lnTo>
                  <a:pt x="314" y="0"/>
                </a:lnTo>
                <a:lnTo>
                  <a:pt x="328" y="0"/>
                </a:lnTo>
                <a:lnTo>
                  <a:pt x="343" y="0"/>
                </a:lnTo>
                <a:lnTo>
                  <a:pt x="365" y="0"/>
                </a:lnTo>
                <a:lnTo>
                  <a:pt x="380" y="0"/>
                </a:lnTo>
                <a:lnTo>
                  <a:pt x="394" y="0"/>
                </a:lnTo>
                <a:lnTo>
                  <a:pt x="409" y="0"/>
                </a:lnTo>
                <a:lnTo>
                  <a:pt x="423" y="0"/>
                </a:lnTo>
                <a:lnTo>
                  <a:pt x="438" y="0"/>
                </a:lnTo>
                <a:lnTo>
                  <a:pt x="460" y="0"/>
                </a:lnTo>
                <a:lnTo>
                  <a:pt x="475" y="0"/>
                </a:lnTo>
                <a:lnTo>
                  <a:pt x="489" y="0"/>
                </a:lnTo>
                <a:lnTo>
                  <a:pt x="504" y="0"/>
                </a:lnTo>
                <a:lnTo>
                  <a:pt x="518" y="7"/>
                </a:lnTo>
                <a:lnTo>
                  <a:pt x="540" y="14"/>
                </a:lnTo>
                <a:lnTo>
                  <a:pt x="555" y="14"/>
                </a:lnTo>
                <a:lnTo>
                  <a:pt x="570" y="21"/>
                </a:lnTo>
                <a:lnTo>
                  <a:pt x="584" y="21"/>
                </a:lnTo>
                <a:lnTo>
                  <a:pt x="599" y="28"/>
                </a:lnTo>
                <a:lnTo>
                  <a:pt x="614" y="28"/>
                </a:lnTo>
                <a:lnTo>
                  <a:pt x="635" y="28"/>
                </a:lnTo>
                <a:lnTo>
                  <a:pt x="650" y="35"/>
                </a:lnTo>
                <a:lnTo>
                  <a:pt x="665" y="35"/>
                </a:lnTo>
                <a:lnTo>
                  <a:pt x="679" y="35"/>
                </a:lnTo>
                <a:lnTo>
                  <a:pt x="694" y="42"/>
                </a:lnTo>
                <a:lnTo>
                  <a:pt x="716" y="42"/>
                </a:lnTo>
                <a:lnTo>
                  <a:pt x="730" y="42"/>
                </a:lnTo>
                <a:lnTo>
                  <a:pt x="745" y="42"/>
                </a:lnTo>
                <a:lnTo>
                  <a:pt x="760" y="49"/>
                </a:lnTo>
                <a:lnTo>
                  <a:pt x="774" y="49"/>
                </a:lnTo>
                <a:lnTo>
                  <a:pt x="789" y="49"/>
                </a:lnTo>
                <a:lnTo>
                  <a:pt x="811" y="56"/>
                </a:lnTo>
                <a:lnTo>
                  <a:pt x="825" y="56"/>
                </a:lnTo>
                <a:lnTo>
                  <a:pt x="840" y="56"/>
                </a:lnTo>
                <a:lnTo>
                  <a:pt x="855" y="56"/>
                </a:lnTo>
                <a:lnTo>
                  <a:pt x="869" y="64"/>
                </a:lnTo>
                <a:lnTo>
                  <a:pt x="884" y="64"/>
                </a:lnTo>
                <a:lnTo>
                  <a:pt x="906" y="64"/>
                </a:lnTo>
                <a:lnTo>
                  <a:pt x="920" y="71"/>
                </a:lnTo>
                <a:lnTo>
                  <a:pt x="935" y="71"/>
                </a:lnTo>
                <a:lnTo>
                  <a:pt x="950" y="71"/>
                </a:lnTo>
                <a:lnTo>
                  <a:pt x="964" y="71"/>
                </a:lnTo>
                <a:lnTo>
                  <a:pt x="986" y="78"/>
                </a:lnTo>
                <a:lnTo>
                  <a:pt x="1001" y="78"/>
                </a:lnTo>
                <a:lnTo>
                  <a:pt x="1015" y="78"/>
                </a:lnTo>
                <a:lnTo>
                  <a:pt x="1030" y="78"/>
                </a:lnTo>
                <a:lnTo>
                  <a:pt x="1045" y="85"/>
                </a:lnTo>
                <a:lnTo>
                  <a:pt x="1059" y="85"/>
                </a:lnTo>
                <a:lnTo>
                  <a:pt x="1081" y="85"/>
                </a:lnTo>
                <a:lnTo>
                  <a:pt x="1096" y="92"/>
                </a:lnTo>
                <a:lnTo>
                  <a:pt x="1111" y="92"/>
                </a:lnTo>
                <a:lnTo>
                  <a:pt x="1125" y="92"/>
                </a:lnTo>
                <a:lnTo>
                  <a:pt x="1140" y="92"/>
                </a:lnTo>
                <a:lnTo>
                  <a:pt x="1162" y="99"/>
                </a:lnTo>
                <a:lnTo>
                  <a:pt x="1176" y="99"/>
                </a:lnTo>
                <a:lnTo>
                  <a:pt x="1191" y="99"/>
                </a:lnTo>
                <a:lnTo>
                  <a:pt x="1206" y="106"/>
                </a:lnTo>
                <a:lnTo>
                  <a:pt x="1220" y="106"/>
                </a:lnTo>
                <a:lnTo>
                  <a:pt x="1235" y="106"/>
                </a:lnTo>
                <a:lnTo>
                  <a:pt x="1257" y="113"/>
                </a:lnTo>
                <a:lnTo>
                  <a:pt x="1271" y="113"/>
                </a:lnTo>
                <a:lnTo>
                  <a:pt x="1286" y="113"/>
                </a:lnTo>
                <a:lnTo>
                  <a:pt x="1301" y="113"/>
                </a:lnTo>
                <a:lnTo>
                  <a:pt x="1315" y="120"/>
                </a:lnTo>
                <a:lnTo>
                  <a:pt x="1330" y="120"/>
                </a:lnTo>
                <a:lnTo>
                  <a:pt x="1352" y="120"/>
                </a:lnTo>
                <a:lnTo>
                  <a:pt x="1366" y="127"/>
                </a:lnTo>
                <a:lnTo>
                  <a:pt x="1381" y="127"/>
                </a:lnTo>
                <a:lnTo>
                  <a:pt x="1396" y="127"/>
                </a:lnTo>
                <a:lnTo>
                  <a:pt x="1410" y="134"/>
                </a:lnTo>
                <a:lnTo>
                  <a:pt x="1432" y="134"/>
                </a:lnTo>
                <a:lnTo>
                  <a:pt x="1447" y="134"/>
                </a:lnTo>
                <a:lnTo>
                  <a:pt x="1461" y="141"/>
                </a:lnTo>
                <a:lnTo>
                  <a:pt x="1476" y="141"/>
                </a:lnTo>
                <a:lnTo>
                  <a:pt x="1491" y="141"/>
                </a:lnTo>
                <a:lnTo>
                  <a:pt x="1505" y="149"/>
                </a:lnTo>
                <a:lnTo>
                  <a:pt x="1527" y="149"/>
                </a:lnTo>
                <a:lnTo>
                  <a:pt x="1542" y="156"/>
                </a:lnTo>
                <a:lnTo>
                  <a:pt x="1556" y="156"/>
                </a:lnTo>
                <a:lnTo>
                  <a:pt x="1571" y="156"/>
                </a:lnTo>
                <a:lnTo>
                  <a:pt x="1586" y="163"/>
                </a:lnTo>
                <a:lnTo>
                  <a:pt x="1608" y="163"/>
                </a:lnTo>
                <a:lnTo>
                  <a:pt x="1622" y="163"/>
                </a:lnTo>
                <a:lnTo>
                  <a:pt x="1637" y="170"/>
                </a:lnTo>
                <a:lnTo>
                  <a:pt x="1651" y="170"/>
                </a:lnTo>
                <a:lnTo>
                  <a:pt x="1666" y="177"/>
                </a:lnTo>
                <a:lnTo>
                  <a:pt x="1681" y="177"/>
                </a:lnTo>
                <a:lnTo>
                  <a:pt x="1703" y="184"/>
                </a:lnTo>
                <a:lnTo>
                  <a:pt x="1717" y="184"/>
                </a:lnTo>
                <a:lnTo>
                  <a:pt x="1732" y="184"/>
                </a:lnTo>
                <a:lnTo>
                  <a:pt x="1746" y="191"/>
                </a:lnTo>
                <a:lnTo>
                  <a:pt x="1761" y="191"/>
                </a:lnTo>
                <a:lnTo>
                  <a:pt x="1776" y="198"/>
                </a:lnTo>
                <a:lnTo>
                  <a:pt x="1798" y="198"/>
                </a:lnTo>
                <a:lnTo>
                  <a:pt x="1812" y="205"/>
                </a:lnTo>
                <a:lnTo>
                  <a:pt x="1827" y="205"/>
                </a:lnTo>
                <a:lnTo>
                  <a:pt x="1841" y="212"/>
                </a:lnTo>
                <a:lnTo>
                  <a:pt x="1856" y="212"/>
                </a:lnTo>
                <a:lnTo>
                  <a:pt x="1878" y="219"/>
                </a:lnTo>
                <a:lnTo>
                  <a:pt x="1893" y="219"/>
                </a:lnTo>
                <a:lnTo>
                  <a:pt x="1907" y="226"/>
                </a:lnTo>
                <a:lnTo>
                  <a:pt x="1922" y="226"/>
                </a:lnTo>
                <a:lnTo>
                  <a:pt x="1936" y="234"/>
                </a:lnTo>
                <a:lnTo>
                  <a:pt x="1951" y="241"/>
                </a:lnTo>
                <a:lnTo>
                  <a:pt x="1973" y="241"/>
                </a:lnTo>
                <a:lnTo>
                  <a:pt x="1988" y="248"/>
                </a:lnTo>
                <a:lnTo>
                  <a:pt x="2002" y="248"/>
                </a:lnTo>
                <a:lnTo>
                  <a:pt x="2017" y="255"/>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72" name="Freeform 76">
            <a:extLst>
              <a:ext uri="{FF2B5EF4-FFF2-40B4-BE49-F238E27FC236}">
                <a16:creationId xmlns:a16="http://schemas.microsoft.com/office/drawing/2014/main" id="{57E725FA-3B7D-4B32-81B0-C39D8FD53404}"/>
              </a:ext>
            </a:extLst>
          </p:cNvPr>
          <p:cNvSpPr>
            <a:spLocks/>
          </p:cNvSpPr>
          <p:nvPr/>
        </p:nvSpPr>
        <p:spPr bwMode="auto">
          <a:xfrm>
            <a:off x="5345113" y="2441575"/>
            <a:ext cx="1820862" cy="3014663"/>
          </a:xfrm>
          <a:custGeom>
            <a:avLst/>
            <a:gdLst>
              <a:gd name="T0" fmla="*/ 14 w 1147"/>
              <a:gd name="T1" fmla="*/ 7 h 1899"/>
              <a:gd name="T2" fmla="*/ 51 w 1147"/>
              <a:gd name="T3" fmla="*/ 14 h 1899"/>
              <a:gd name="T4" fmla="*/ 80 w 1147"/>
              <a:gd name="T5" fmla="*/ 21 h 1899"/>
              <a:gd name="T6" fmla="*/ 109 w 1147"/>
              <a:gd name="T7" fmla="*/ 35 h 1899"/>
              <a:gd name="T8" fmla="*/ 146 w 1147"/>
              <a:gd name="T9" fmla="*/ 42 h 1899"/>
              <a:gd name="T10" fmla="*/ 175 w 1147"/>
              <a:gd name="T11" fmla="*/ 57 h 1899"/>
              <a:gd name="T12" fmla="*/ 204 w 1147"/>
              <a:gd name="T13" fmla="*/ 71 h 1899"/>
              <a:gd name="T14" fmla="*/ 241 w 1147"/>
              <a:gd name="T15" fmla="*/ 85 h 1899"/>
              <a:gd name="T16" fmla="*/ 270 w 1147"/>
              <a:gd name="T17" fmla="*/ 92 h 1899"/>
              <a:gd name="T18" fmla="*/ 307 w 1147"/>
              <a:gd name="T19" fmla="*/ 113 h 1899"/>
              <a:gd name="T20" fmla="*/ 336 w 1147"/>
              <a:gd name="T21" fmla="*/ 127 h 1899"/>
              <a:gd name="T22" fmla="*/ 365 w 1147"/>
              <a:gd name="T23" fmla="*/ 142 h 1899"/>
              <a:gd name="T24" fmla="*/ 402 w 1147"/>
              <a:gd name="T25" fmla="*/ 163 h 1899"/>
              <a:gd name="T26" fmla="*/ 431 w 1147"/>
              <a:gd name="T27" fmla="*/ 177 h 1899"/>
              <a:gd name="T28" fmla="*/ 460 w 1147"/>
              <a:gd name="T29" fmla="*/ 198 h 1899"/>
              <a:gd name="T30" fmla="*/ 497 w 1147"/>
              <a:gd name="T31" fmla="*/ 219 h 1899"/>
              <a:gd name="T32" fmla="*/ 526 w 1147"/>
              <a:gd name="T33" fmla="*/ 248 h 1899"/>
              <a:gd name="T34" fmla="*/ 555 w 1147"/>
              <a:gd name="T35" fmla="*/ 276 h 1899"/>
              <a:gd name="T36" fmla="*/ 592 w 1147"/>
              <a:gd name="T37" fmla="*/ 305 h 1899"/>
              <a:gd name="T38" fmla="*/ 621 w 1147"/>
              <a:gd name="T39" fmla="*/ 333 h 1899"/>
              <a:gd name="T40" fmla="*/ 650 w 1147"/>
              <a:gd name="T41" fmla="*/ 368 h 1899"/>
              <a:gd name="T42" fmla="*/ 687 w 1147"/>
              <a:gd name="T43" fmla="*/ 404 h 1899"/>
              <a:gd name="T44" fmla="*/ 716 w 1147"/>
              <a:gd name="T45" fmla="*/ 446 h 1899"/>
              <a:gd name="T46" fmla="*/ 753 w 1147"/>
              <a:gd name="T47" fmla="*/ 496 h 1899"/>
              <a:gd name="T48" fmla="*/ 782 w 1147"/>
              <a:gd name="T49" fmla="*/ 553 h 1899"/>
              <a:gd name="T50" fmla="*/ 811 w 1147"/>
              <a:gd name="T51" fmla="*/ 609 h 1899"/>
              <a:gd name="T52" fmla="*/ 848 w 1147"/>
              <a:gd name="T53" fmla="*/ 680 h 1899"/>
              <a:gd name="T54" fmla="*/ 877 w 1147"/>
              <a:gd name="T55" fmla="*/ 751 h 1899"/>
              <a:gd name="T56" fmla="*/ 906 w 1147"/>
              <a:gd name="T57" fmla="*/ 843 h 1899"/>
              <a:gd name="T58" fmla="*/ 943 w 1147"/>
              <a:gd name="T59" fmla="*/ 935 h 1899"/>
              <a:gd name="T60" fmla="*/ 972 w 1147"/>
              <a:gd name="T61" fmla="*/ 1049 h 1899"/>
              <a:gd name="T62" fmla="*/ 1001 w 1147"/>
              <a:gd name="T63" fmla="*/ 1176 h 1899"/>
              <a:gd name="T64" fmla="*/ 1038 w 1147"/>
              <a:gd name="T65" fmla="*/ 1311 h 1899"/>
              <a:gd name="T66" fmla="*/ 1067 w 1147"/>
              <a:gd name="T67" fmla="*/ 1467 h 1899"/>
              <a:gd name="T68" fmla="*/ 1096 w 1147"/>
              <a:gd name="T69" fmla="*/ 1637 h 1899"/>
              <a:gd name="T70" fmla="*/ 1133 w 1147"/>
              <a:gd name="T71" fmla="*/ 1807 h 1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7" h="1899">
                <a:moveTo>
                  <a:pt x="0" y="0"/>
                </a:moveTo>
                <a:lnTo>
                  <a:pt x="14" y="7"/>
                </a:lnTo>
                <a:lnTo>
                  <a:pt x="36" y="7"/>
                </a:lnTo>
                <a:lnTo>
                  <a:pt x="51" y="14"/>
                </a:lnTo>
                <a:lnTo>
                  <a:pt x="66" y="21"/>
                </a:lnTo>
                <a:lnTo>
                  <a:pt x="80" y="21"/>
                </a:lnTo>
                <a:lnTo>
                  <a:pt x="95" y="28"/>
                </a:lnTo>
                <a:lnTo>
                  <a:pt x="109" y="35"/>
                </a:lnTo>
                <a:lnTo>
                  <a:pt x="131" y="42"/>
                </a:lnTo>
                <a:lnTo>
                  <a:pt x="146" y="42"/>
                </a:lnTo>
                <a:lnTo>
                  <a:pt x="161" y="49"/>
                </a:lnTo>
                <a:lnTo>
                  <a:pt x="175" y="57"/>
                </a:lnTo>
                <a:lnTo>
                  <a:pt x="190" y="64"/>
                </a:lnTo>
                <a:lnTo>
                  <a:pt x="204" y="71"/>
                </a:lnTo>
                <a:lnTo>
                  <a:pt x="226" y="78"/>
                </a:lnTo>
                <a:lnTo>
                  <a:pt x="241" y="85"/>
                </a:lnTo>
                <a:lnTo>
                  <a:pt x="256" y="85"/>
                </a:lnTo>
                <a:lnTo>
                  <a:pt x="270" y="92"/>
                </a:lnTo>
                <a:lnTo>
                  <a:pt x="285" y="106"/>
                </a:lnTo>
                <a:lnTo>
                  <a:pt x="307" y="113"/>
                </a:lnTo>
                <a:lnTo>
                  <a:pt x="321" y="120"/>
                </a:lnTo>
                <a:lnTo>
                  <a:pt x="336" y="127"/>
                </a:lnTo>
                <a:lnTo>
                  <a:pt x="351" y="134"/>
                </a:lnTo>
                <a:lnTo>
                  <a:pt x="365" y="142"/>
                </a:lnTo>
                <a:lnTo>
                  <a:pt x="380" y="149"/>
                </a:lnTo>
                <a:lnTo>
                  <a:pt x="402" y="163"/>
                </a:lnTo>
                <a:lnTo>
                  <a:pt x="416" y="170"/>
                </a:lnTo>
                <a:lnTo>
                  <a:pt x="431" y="177"/>
                </a:lnTo>
                <a:lnTo>
                  <a:pt x="446" y="191"/>
                </a:lnTo>
                <a:lnTo>
                  <a:pt x="460" y="198"/>
                </a:lnTo>
                <a:lnTo>
                  <a:pt x="482" y="212"/>
                </a:lnTo>
                <a:lnTo>
                  <a:pt x="497" y="219"/>
                </a:lnTo>
                <a:lnTo>
                  <a:pt x="511" y="234"/>
                </a:lnTo>
                <a:lnTo>
                  <a:pt x="526" y="248"/>
                </a:lnTo>
                <a:lnTo>
                  <a:pt x="541" y="262"/>
                </a:lnTo>
                <a:lnTo>
                  <a:pt x="555" y="276"/>
                </a:lnTo>
                <a:lnTo>
                  <a:pt x="577" y="290"/>
                </a:lnTo>
                <a:lnTo>
                  <a:pt x="592" y="305"/>
                </a:lnTo>
                <a:lnTo>
                  <a:pt x="606" y="319"/>
                </a:lnTo>
                <a:lnTo>
                  <a:pt x="621" y="333"/>
                </a:lnTo>
                <a:lnTo>
                  <a:pt x="636" y="347"/>
                </a:lnTo>
                <a:lnTo>
                  <a:pt x="650" y="368"/>
                </a:lnTo>
                <a:lnTo>
                  <a:pt x="672" y="390"/>
                </a:lnTo>
                <a:lnTo>
                  <a:pt x="687" y="404"/>
                </a:lnTo>
                <a:lnTo>
                  <a:pt x="701" y="425"/>
                </a:lnTo>
                <a:lnTo>
                  <a:pt x="716" y="446"/>
                </a:lnTo>
                <a:lnTo>
                  <a:pt x="731" y="475"/>
                </a:lnTo>
                <a:lnTo>
                  <a:pt x="753" y="496"/>
                </a:lnTo>
                <a:lnTo>
                  <a:pt x="767" y="524"/>
                </a:lnTo>
                <a:lnTo>
                  <a:pt x="782" y="553"/>
                </a:lnTo>
                <a:lnTo>
                  <a:pt x="796" y="581"/>
                </a:lnTo>
                <a:lnTo>
                  <a:pt x="811" y="609"/>
                </a:lnTo>
                <a:lnTo>
                  <a:pt x="826" y="645"/>
                </a:lnTo>
                <a:lnTo>
                  <a:pt x="848" y="680"/>
                </a:lnTo>
                <a:lnTo>
                  <a:pt x="862" y="715"/>
                </a:lnTo>
                <a:lnTo>
                  <a:pt x="877" y="751"/>
                </a:lnTo>
                <a:lnTo>
                  <a:pt x="892" y="793"/>
                </a:lnTo>
                <a:lnTo>
                  <a:pt x="906" y="843"/>
                </a:lnTo>
                <a:lnTo>
                  <a:pt x="928" y="886"/>
                </a:lnTo>
                <a:lnTo>
                  <a:pt x="943" y="935"/>
                </a:lnTo>
                <a:lnTo>
                  <a:pt x="957" y="992"/>
                </a:lnTo>
                <a:lnTo>
                  <a:pt x="972" y="1049"/>
                </a:lnTo>
                <a:lnTo>
                  <a:pt x="987" y="1112"/>
                </a:lnTo>
                <a:lnTo>
                  <a:pt x="1001" y="1176"/>
                </a:lnTo>
                <a:lnTo>
                  <a:pt x="1023" y="1240"/>
                </a:lnTo>
                <a:lnTo>
                  <a:pt x="1038" y="1311"/>
                </a:lnTo>
                <a:lnTo>
                  <a:pt x="1052" y="1389"/>
                </a:lnTo>
                <a:lnTo>
                  <a:pt x="1067" y="1467"/>
                </a:lnTo>
                <a:lnTo>
                  <a:pt x="1082" y="1552"/>
                </a:lnTo>
                <a:lnTo>
                  <a:pt x="1096" y="1637"/>
                </a:lnTo>
                <a:lnTo>
                  <a:pt x="1118" y="1722"/>
                </a:lnTo>
                <a:lnTo>
                  <a:pt x="1133" y="1807"/>
                </a:lnTo>
                <a:lnTo>
                  <a:pt x="1147" y="189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73" name="Freeform 77">
            <a:extLst>
              <a:ext uri="{FF2B5EF4-FFF2-40B4-BE49-F238E27FC236}">
                <a16:creationId xmlns:a16="http://schemas.microsoft.com/office/drawing/2014/main" id="{8FDFD829-5631-4676-925F-23F68DAABEAE}"/>
              </a:ext>
            </a:extLst>
          </p:cNvPr>
          <p:cNvSpPr>
            <a:spLocks/>
          </p:cNvSpPr>
          <p:nvPr/>
        </p:nvSpPr>
        <p:spPr bwMode="auto">
          <a:xfrm>
            <a:off x="2143125" y="2036763"/>
            <a:ext cx="3201988" cy="201612"/>
          </a:xfrm>
          <a:custGeom>
            <a:avLst/>
            <a:gdLst>
              <a:gd name="T0" fmla="*/ 29 w 2017"/>
              <a:gd name="T1" fmla="*/ 0 h 127"/>
              <a:gd name="T2" fmla="*/ 73 w 2017"/>
              <a:gd name="T3" fmla="*/ 0 h 127"/>
              <a:gd name="T4" fmla="*/ 124 w 2017"/>
              <a:gd name="T5" fmla="*/ 0 h 127"/>
              <a:gd name="T6" fmla="*/ 168 w 2017"/>
              <a:gd name="T7" fmla="*/ 0 h 127"/>
              <a:gd name="T8" fmla="*/ 219 w 2017"/>
              <a:gd name="T9" fmla="*/ 0 h 127"/>
              <a:gd name="T10" fmla="*/ 270 w 2017"/>
              <a:gd name="T11" fmla="*/ 0 h 127"/>
              <a:gd name="T12" fmla="*/ 314 w 2017"/>
              <a:gd name="T13" fmla="*/ 0 h 127"/>
              <a:gd name="T14" fmla="*/ 365 w 2017"/>
              <a:gd name="T15" fmla="*/ 0 h 127"/>
              <a:gd name="T16" fmla="*/ 409 w 2017"/>
              <a:gd name="T17" fmla="*/ 0 h 127"/>
              <a:gd name="T18" fmla="*/ 460 w 2017"/>
              <a:gd name="T19" fmla="*/ 0 h 127"/>
              <a:gd name="T20" fmla="*/ 504 w 2017"/>
              <a:gd name="T21" fmla="*/ 0 h 127"/>
              <a:gd name="T22" fmla="*/ 555 w 2017"/>
              <a:gd name="T23" fmla="*/ 7 h 127"/>
              <a:gd name="T24" fmla="*/ 599 w 2017"/>
              <a:gd name="T25" fmla="*/ 14 h 127"/>
              <a:gd name="T26" fmla="*/ 650 w 2017"/>
              <a:gd name="T27" fmla="*/ 14 h 127"/>
              <a:gd name="T28" fmla="*/ 694 w 2017"/>
              <a:gd name="T29" fmla="*/ 21 h 127"/>
              <a:gd name="T30" fmla="*/ 745 w 2017"/>
              <a:gd name="T31" fmla="*/ 21 h 127"/>
              <a:gd name="T32" fmla="*/ 789 w 2017"/>
              <a:gd name="T33" fmla="*/ 21 h 127"/>
              <a:gd name="T34" fmla="*/ 840 w 2017"/>
              <a:gd name="T35" fmla="*/ 28 h 127"/>
              <a:gd name="T36" fmla="*/ 884 w 2017"/>
              <a:gd name="T37" fmla="*/ 28 h 127"/>
              <a:gd name="T38" fmla="*/ 935 w 2017"/>
              <a:gd name="T39" fmla="*/ 35 h 127"/>
              <a:gd name="T40" fmla="*/ 986 w 2017"/>
              <a:gd name="T41" fmla="*/ 35 h 127"/>
              <a:gd name="T42" fmla="*/ 1030 w 2017"/>
              <a:gd name="T43" fmla="*/ 35 h 127"/>
              <a:gd name="T44" fmla="*/ 1081 w 2017"/>
              <a:gd name="T45" fmla="*/ 42 h 127"/>
              <a:gd name="T46" fmla="*/ 1125 w 2017"/>
              <a:gd name="T47" fmla="*/ 42 h 127"/>
              <a:gd name="T48" fmla="*/ 1176 w 2017"/>
              <a:gd name="T49" fmla="*/ 49 h 127"/>
              <a:gd name="T50" fmla="*/ 1220 w 2017"/>
              <a:gd name="T51" fmla="*/ 49 h 127"/>
              <a:gd name="T52" fmla="*/ 1271 w 2017"/>
              <a:gd name="T53" fmla="*/ 56 h 127"/>
              <a:gd name="T54" fmla="*/ 1315 w 2017"/>
              <a:gd name="T55" fmla="*/ 56 h 127"/>
              <a:gd name="T56" fmla="*/ 1366 w 2017"/>
              <a:gd name="T57" fmla="*/ 64 h 127"/>
              <a:gd name="T58" fmla="*/ 1410 w 2017"/>
              <a:gd name="T59" fmla="*/ 64 h 127"/>
              <a:gd name="T60" fmla="*/ 1461 w 2017"/>
              <a:gd name="T61" fmla="*/ 71 h 127"/>
              <a:gd name="T62" fmla="*/ 1505 w 2017"/>
              <a:gd name="T63" fmla="*/ 71 h 127"/>
              <a:gd name="T64" fmla="*/ 1556 w 2017"/>
              <a:gd name="T65" fmla="*/ 78 h 127"/>
              <a:gd name="T66" fmla="*/ 1608 w 2017"/>
              <a:gd name="T67" fmla="*/ 78 h 127"/>
              <a:gd name="T68" fmla="*/ 1651 w 2017"/>
              <a:gd name="T69" fmla="*/ 85 h 127"/>
              <a:gd name="T70" fmla="*/ 1703 w 2017"/>
              <a:gd name="T71" fmla="*/ 92 h 127"/>
              <a:gd name="T72" fmla="*/ 1746 w 2017"/>
              <a:gd name="T73" fmla="*/ 92 h 127"/>
              <a:gd name="T74" fmla="*/ 1798 w 2017"/>
              <a:gd name="T75" fmla="*/ 99 h 127"/>
              <a:gd name="T76" fmla="*/ 1841 w 2017"/>
              <a:gd name="T77" fmla="*/ 106 h 127"/>
              <a:gd name="T78" fmla="*/ 1893 w 2017"/>
              <a:gd name="T79" fmla="*/ 106 h 127"/>
              <a:gd name="T80" fmla="*/ 1936 w 2017"/>
              <a:gd name="T81" fmla="*/ 113 h 127"/>
              <a:gd name="T82" fmla="*/ 1988 w 2017"/>
              <a:gd name="T83"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7" h="127">
                <a:moveTo>
                  <a:pt x="0" y="0"/>
                </a:moveTo>
                <a:lnTo>
                  <a:pt x="14" y="0"/>
                </a:lnTo>
                <a:lnTo>
                  <a:pt x="29" y="0"/>
                </a:lnTo>
                <a:lnTo>
                  <a:pt x="43" y="0"/>
                </a:lnTo>
                <a:lnTo>
                  <a:pt x="58" y="0"/>
                </a:lnTo>
                <a:lnTo>
                  <a:pt x="73" y="0"/>
                </a:lnTo>
                <a:lnTo>
                  <a:pt x="95" y="0"/>
                </a:lnTo>
                <a:lnTo>
                  <a:pt x="109" y="0"/>
                </a:lnTo>
                <a:lnTo>
                  <a:pt x="124" y="0"/>
                </a:lnTo>
                <a:lnTo>
                  <a:pt x="138" y="0"/>
                </a:lnTo>
                <a:lnTo>
                  <a:pt x="153" y="0"/>
                </a:lnTo>
                <a:lnTo>
                  <a:pt x="168" y="0"/>
                </a:lnTo>
                <a:lnTo>
                  <a:pt x="190" y="0"/>
                </a:lnTo>
                <a:lnTo>
                  <a:pt x="204" y="0"/>
                </a:lnTo>
                <a:lnTo>
                  <a:pt x="219" y="0"/>
                </a:lnTo>
                <a:lnTo>
                  <a:pt x="233" y="0"/>
                </a:lnTo>
                <a:lnTo>
                  <a:pt x="248" y="0"/>
                </a:lnTo>
                <a:lnTo>
                  <a:pt x="270" y="0"/>
                </a:lnTo>
                <a:lnTo>
                  <a:pt x="285" y="0"/>
                </a:lnTo>
                <a:lnTo>
                  <a:pt x="299" y="0"/>
                </a:lnTo>
                <a:lnTo>
                  <a:pt x="314" y="0"/>
                </a:lnTo>
                <a:lnTo>
                  <a:pt x="328" y="0"/>
                </a:lnTo>
                <a:lnTo>
                  <a:pt x="343" y="0"/>
                </a:lnTo>
                <a:lnTo>
                  <a:pt x="365" y="0"/>
                </a:lnTo>
                <a:lnTo>
                  <a:pt x="380" y="0"/>
                </a:lnTo>
                <a:lnTo>
                  <a:pt x="394" y="0"/>
                </a:lnTo>
                <a:lnTo>
                  <a:pt x="409" y="0"/>
                </a:lnTo>
                <a:lnTo>
                  <a:pt x="423" y="0"/>
                </a:lnTo>
                <a:lnTo>
                  <a:pt x="438" y="0"/>
                </a:lnTo>
                <a:lnTo>
                  <a:pt x="460" y="0"/>
                </a:lnTo>
                <a:lnTo>
                  <a:pt x="475" y="0"/>
                </a:lnTo>
                <a:lnTo>
                  <a:pt x="489" y="0"/>
                </a:lnTo>
                <a:lnTo>
                  <a:pt x="504" y="0"/>
                </a:lnTo>
                <a:lnTo>
                  <a:pt x="518" y="0"/>
                </a:lnTo>
                <a:lnTo>
                  <a:pt x="540" y="7"/>
                </a:lnTo>
                <a:lnTo>
                  <a:pt x="555" y="7"/>
                </a:lnTo>
                <a:lnTo>
                  <a:pt x="570" y="7"/>
                </a:lnTo>
                <a:lnTo>
                  <a:pt x="584" y="7"/>
                </a:lnTo>
                <a:lnTo>
                  <a:pt x="599" y="14"/>
                </a:lnTo>
                <a:lnTo>
                  <a:pt x="614" y="14"/>
                </a:lnTo>
                <a:lnTo>
                  <a:pt x="635" y="14"/>
                </a:lnTo>
                <a:lnTo>
                  <a:pt x="650" y="14"/>
                </a:lnTo>
                <a:lnTo>
                  <a:pt x="665" y="14"/>
                </a:lnTo>
                <a:lnTo>
                  <a:pt x="679" y="14"/>
                </a:lnTo>
                <a:lnTo>
                  <a:pt x="694" y="21"/>
                </a:lnTo>
                <a:lnTo>
                  <a:pt x="716" y="21"/>
                </a:lnTo>
                <a:lnTo>
                  <a:pt x="730" y="21"/>
                </a:lnTo>
                <a:lnTo>
                  <a:pt x="745" y="21"/>
                </a:lnTo>
                <a:lnTo>
                  <a:pt x="760" y="21"/>
                </a:lnTo>
                <a:lnTo>
                  <a:pt x="774" y="21"/>
                </a:lnTo>
                <a:lnTo>
                  <a:pt x="789" y="21"/>
                </a:lnTo>
                <a:lnTo>
                  <a:pt x="811" y="28"/>
                </a:lnTo>
                <a:lnTo>
                  <a:pt x="825" y="28"/>
                </a:lnTo>
                <a:lnTo>
                  <a:pt x="840" y="28"/>
                </a:lnTo>
                <a:lnTo>
                  <a:pt x="855" y="28"/>
                </a:lnTo>
                <a:lnTo>
                  <a:pt x="869" y="28"/>
                </a:lnTo>
                <a:lnTo>
                  <a:pt x="884" y="28"/>
                </a:lnTo>
                <a:lnTo>
                  <a:pt x="906" y="28"/>
                </a:lnTo>
                <a:lnTo>
                  <a:pt x="920" y="35"/>
                </a:lnTo>
                <a:lnTo>
                  <a:pt x="935" y="35"/>
                </a:lnTo>
                <a:lnTo>
                  <a:pt x="950" y="35"/>
                </a:lnTo>
                <a:lnTo>
                  <a:pt x="964" y="35"/>
                </a:lnTo>
                <a:lnTo>
                  <a:pt x="986" y="35"/>
                </a:lnTo>
                <a:lnTo>
                  <a:pt x="1001" y="35"/>
                </a:lnTo>
                <a:lnTo>
                  <a:pt x="1015" y="35"/>
                </a:lnTo>
                <a:lnTo>
                  <a:pt x="1030" y="35"/>
                </a:lnTo>
                <a:lnTo>
                  <a:pt x="1045" y="42"/>
                </a:lnTo>
                <a:lnTo>
                  <a:pt x="1059" y="42"/>
                </a:lnTo>
                <a:lnTo>
                  <a:pt x="1081" y="42"/>
                </a:lnTo>
                <a:lnTo>
                  <a:pt x="1096" y="42"/>
                </a:lnTo>
                <a:lnTo>
                  <a:pt x="1111" y="42"/>
                </a:lnTo>
                <a:lnTo>
                  <a:pt x="1125" y="42"/>
                </a:lnTo>
                <a:lnTo>
                  <a:pt x="1140" y="42"/>
                </a:lnTo>
                <a:lnTo>
                  <a:pt x="1162" y="49"/>
                </a:lnTo>
                <a:lnTo>
                  <a:pt x="1176" y="49"/>
                </a:lnTo>
                <a:lnTo>
                  <a:pt x="1191" y="49"/>
                </a:lnTo>
                <a:lnTo>
                  <a:pt x="1206" y="49"/>
                </a:lnTo>
                <a:lnTo>
                  <a:pt x="1220" y="49"/>
                </a:lnTo>
                <a:lnTo>
                  <a:pt x="1235" y="49"/>
                </a:lnTo>
                <a:lnTo>
                  <a:pt x="1257" y="56"/>
                </a:lnTo>
                <a:lnTo>
                  <a:pt x="1271" y="56"/>
                </a:lnTo>
                <a:lnTo>
                  <a:pt x="1286" y="56"/>
                </a:lnTo>
                <a:lnTo>
                  <a:pt x="1301" y="56"/>
                </a:lnTo>
                <a:lnTo>
                  <a:pt x="1315" y="56"/>
                </a:lnTo>
                <a:lnTo>
                  <a:pt x="1330" y="56"/>
                </a:lnTo>
                <a:lnTo>
                  <a:pt x="1352" y="56"/>
                </a:lnTo>
                <a:lnTo>
                  <a:pt x="1366" y="64"/>
                </a:lnTo>
                <a:lnTo>
                  <a:pt x="1381" y="64"/>
                </a:lnTo>
                <a:lnTo>
                  <a:pt x="1396" y="64"/>
                </a:lnTo>
                <a:lnTo>
                  <a:pt x="1410" y="64"/>
                </a:lnTo>
                <a:lnTo>
                  <a:pt x="1432" y="64"/>
                </a:lnTo>
                <a:lnTo>
                  <a:pt x="1447" y="64"/>
                </a:lnTo>
                <a:lnTo>
                  <a:pt x="1461" y="71"/>
                </a:lnTo>
                <a:lnTo>
                  <a:pt x="1476" y="71"/>
                </a:lnTo>
                <a:lnTo>
                  <a:pt x="1491" y="71"/>
                </a:lnTo>
                <a:lnTo>
                  <a:pt x="1505" y="71"/>
                </a:lnTo>
                <a:lnTo>
                  <a:pt x="1527" y="71"/>
                </a:lnTo>
                <a:lnTo>
                  <a:pt x="1542" y="78"/>
                </a:lnTo>
                <a:lnTo>
                  <a:pt x="1556" y="78"/>
                </a:lnTo>
                <a:lnTo>
                  <a:pt x="1571" y="78"/>
                </a:lnTo>
                <a:lnTo>
                  <a:pt x="1586" y="78"/>
                </a:lnTo>
                <a:lnTo>
                  <a:pt x="1608" y="78"/>
                </a:lnTo>
                <a:lnTo>
                  <a:pt x="1622" y="78"/>
                </a:lnTo>
                <a:lnTo>
                  <a:pt x="1637" y="85"/>
                </a:lnTo>
                <a:lnTo>
                  <a:pt x="1651" y="85"/>
                </a:lnTo>
                <a:lnTo>
                  <a:pt x="1666" y="85"/>
                </a:lnTo>
                <a:lnTo>
                  <a:pt x="1681" y="85"/>
                </a:lnTo>
                <a:lnTo>
                  <a:pt x="1703" y="92"/>
                </a:lnTo>
                <a:lnTo>
                  <a:pt x="1717" y="92"/>
                </a:lnTo>
                <a:lnTo>
                  <a:pt x="1732" y="92"/>
                </a:lnTo>
                <a:lnTo>
                  <a:pt x="1746" y="92"/>
                </a:lnTo>
                <a:lnTo>
                  <a:pt x="1761" y="92"/>
                </a:lnTo>
                <a:lnTo>
                  <a:pt x="1776" y="99"/>
                </a:lnTo>
                <a:lnTo>
                  <a:pt x="1798" y="99"/>
                </a:lnTo>
                <a:lnTo>
                  <a:pt x="1812" y="99"/>
                </a:lnTo>
                <a:lnTo>
                  <a:pt x="1827" y="99"/>
                </a:lnTo>
                <a:lnTo>
                  <a:pt x="1841" y="106"/>
                </a:lnTo>
                <a:lnTo>
                  <a:pt x="1856" y="106"/>
                </a:lnTo>
                <a:lnTo>
                  <a:pt x="1878" y="106"/>
                </a:lnTo>
                <a:lnTo>
                  <a:pt x="1893" y="106"/>
                </a:lnTo>
                <a:lnTo>
                  <a:pt x="1907" y="113"/>
                </a:lnTo>
                <a:lnTo>
                  <a:pt x="1922" y="113"/>
                </a:lnTo>
                <a:lnTo>
                  <a:pt x="1936" y="113"/>
                </a:lnTo>
                <a:lnTo>
                  <a:pt x="1951" y="120"/>
                </a:lnTo>
                <a:lnTo>
                  <a:pt x="1973" y="120"/>
                </a:lnTo>
                <a:lnTo>
                  <a:pt x="1988" y="120"/>
                </a:lnTo>
                <a:lnTo>
                  <a:pt x="2002" y="120"/>
                </a:lnTo>
                <a:lnTo>
                  <a:pt x="2017" y="127"/>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74" name="Freeform 78">
            <a:extLst>
              <a:ext uri="{FF2B5EF4-FFF2-40B4-BE49-F238E27FC236}">
                <a16:creationId xmlns:a16="http://schemas.microsoft.com/office/drawing/2014/main" id="{F84F8DB7-E1AE-4837-9AF5-3DA2B1299E84}"/>
              </a:ext>
            </a:extLst>
          </p:cNvPr>
          <p:cNvSpPr>
            <a:spLocks/>
          </p:cNvSpPr>
          <p:nvPr/>
        </p:nvSpPr>
        <p:spPr bwMode="auto">
          <a:xfrm>
            <a:off x="5345113" y="2238375"/>
            <a:ext cx="1820862" cy="1508125"/>
          </a:xfrm>
          <a:custGeom>
            <a:avLst/>
            <a:gdLst>
              <a:gd name="T0" fmla="*/ 14 w 1147"/>
              <a:gd name="T1" fmla="*/ 0 h 950"/>
              <a:gd name="T2" fmla="*/ 51 w 1147"/>
              <a:gd name="T3" fmla="*/ 7 h 950"/>
              <a:gd name="T4" fmla="*/ 80 w 1147"/>
              <a:gd name="T5" fmla="*/ 7 h 950"/>
              <a:gd name="T6" fmla="*/ 109 w 1147"/>
              <a:gd name="T7" fmla="*/ 14 h 950"/>
              <a:gd name="T8" fmla="*/ 146 w 1147"/>
              <a:gd name="T9" fmla="*/ 22 h 950"/>
              <a:gd name="T10" fmla="*/ 175 w 1147"/>
              <a:gd name="T11" fmla="*/ 29 h 950"/>
              <a:gd name="T12" fmla="*/ 204 w 1147"/>
              <a:gd name="T13" fmla="*/ 36 h 950"/>
              <a:gd name="T14" fmla="*/ 241 w 1147"/>
              <a:gd name="T15" fmla="*/ 43 h 950"/>
              <a:gd name="T16" fmla="*/ 270 w 1147"/>
              <a:gd name="T17" fmla="*/ 43 h 950"/>
              <a:gd name="T18" fmla="*/ 307 w 1147"/>
              <a:gd name="T19" fmla="*/ 57 h 950"/>
              <a:gd name="T20" fmla="*/ 336 w 1147"/>
              <a:gd name="T21" fmla="*/ 64 h 950"/>
              <a:gd name="T22" fmla="*/ 365 w 1147"/>
              <a:gd name="T23" fmla="*/ 71 h 950"/>
              <a:gd name="T24" fmla="*/ 402 w 1147"/>
              <a:gd name="T25" fmla="*/ 78 h 950"/>
              <a:gd name="T26" fmla="*/ 431 w 1147"/>
              <a:gd name="T27" fmla="*/ 85 h 950"/>
              <a:gd name="T28" fmla="*/ 460 w 1147"/>
              <a:gd name="T29" fmla="*/ 99 h 950"/>
              <a:gd name="T30" fmla="*/ 497 w 1147"/>
              <a:gd name="T31" fmla="*/ 107 h 950"/>
              <a:gd name="T32" fmla="*/ 526 w 1147"/>
              <a:gd name="T33" fmla="*/ 121 h 950"/>
              <a:gd name="T34" fmla="*/ 555 w 1147"/>
              <a:gd name="T35" fmla="*/ 135 h 950"/>
              <a:gd name="T36" fmla="*/ 592 w 1147"/>
              <a:gd name="T37" fmla="*/ 149 h 950"/>
              <a:gd name="T38" fmla="*/ 621 w 1147"/>
              <a:gd name="T39" fmla="*/ 163 h 950"/>
              <a:gd name="T40" fmla="*/ 650 w 1147"/>
              <a:gd name="T41" fmla="*/ 185 h 950"/>
              <a:gd name="T42" fmla="*/ 687 w 1147"/>
              <a:gd name="T43" fmla="*/ 199 h 950"/>
              <a:gd name="T44" fmla="*/ 716 w 1147"/>
              <a:gd name="T45" fmla="*/ 220 h 950"/>
              <a:gd name="T46" fmla="*/ 753 w 1147"/>
              <a:gd name="T47" fmla="*/ 248 h 950"/>
              <a:gd name="T48" fmla="*/ 782 w 1147"/>
              <a:gd name="T49" fmla="*/ 277 h 950"/>
              <a:gd name="T50" fmla="*/ 811 w 1147"/>
              <a:gd name="T51" fmla="*/ 305 h 950"/>
              <a:gd name="T52" fmla="*/ 848 w 1147"/>
              <a:gd name="T53" fmla="*/ 340 h 950"/>
              <a:gd name="T54" fmla="*/ 877 w 1147"/>
              <a:gd name="T55" fmla="*/ 376 h 950"/>
              <a:gd name="T56" fmla="*/ 906 w 1147"/>
              <a:gd name="T57" fmla="*/ 418 h 950"/>
              <a:gd name="T58" fmla="*/ 943 w 1147"/>
              <a:gd name="T59" fmla="*/ 468 h 950"/>
              <a:gd name="T60" fmla="*/ 972 w 1147"/>
              <a:gd name="T61" fmla="*/ 525 h 950"/>
              <a:gd name="T62" fmla="*/ 1001 w 1147"/>
              <a:gd name="T63" fmla="*/ 588 h 950"/>
              <a:gd name="T64" fmla="*/ 1038 w 1147"/>
              <a:gd name="T65" fmla="*/ 652 h 950"/>
              <a:gd name="T66" fmla="*/ 1067 w 1147"/>
              <a:gd name="T67" fmla="*/ 730 h 950"/>
              <a:gd name="T68" fmla="*/ 1096 w 1147"/>
              <a:gd name="T69" fmla="*/ 815 h 950"/>
              <a:gd name="T70" fmla="*/ 1133 w 1147"/>
              <a:gd name="T71" fmla="*/ 90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7" h="950">
                <a:moveTo>
                  <a:pt x="0" y="0"/>
                </a:moveTo>
                <a:lnTo>
                  <a:pt x="14" y="0"/>
                </a:lnTo>
                <a:lnTo>
                  <a:pt x="36" y="0"/>
                </a:lnTo>
                <a:lnTo>
                  <a:pt x="51" y="7"/>
                </a:lnTo>
                <a:lnTo>
                  <a:pt x="66" y="7"/>
                </a:lnTo>
                <a:lnTo>
                  <a:pt x="80" y="7"/>
                </a:lnTo>
                <a:lnTo>
                  <a:pt x="95" y="14"/>
                </a:lnTo>
                <a:lnTo>
                  <a:pt x="109" y="14"/>
                </a:lnTo>
                <a:lnTo>
                  <a:pt x="131" y="22"/>
                </a:lnTo>
                <a:lnTo>
                  <a:pt x="146" y="22"/>
                </a:lnTo>
                <a:lnTo>
                  <a:pt x="161" y="22"/>
                </a:lnTo>
                <a:lnTo>
                  <a:pt x="175" y="29"/>
                </a:lnTo>
                <a:lnTo>
                  <a:pt x="190" y="29"/>
                </a:lnTo>
                <a:lnTo>
                  <a:pt x="204" y="36"/>
                </a:lnTo>
                <a:lnTo>
                  <a:pt x="226" y="36"/>
                </a:lnTo>
                <a:lnTo>
                  <a:pt x="241" y="43"/>
                </a:lnTo>
                <a:lnTo>
                  <a:pt x="256" y="43"/>
                </a:lnTo>
                <a:lnTo>
                  <a:pt x="270" y="43"/>
                </a:lnTo>
                <a:lnTo>
                  <a:pt x="285" y="50"/>
                </a:lnTo>
                <a:lnTo>
                  <a:pt x="307" y="57"/>
                </a:lnTo>
                <a:lnTo>
                  <a:pt x="321" y="57"/>
                </a:lnTo>
                <a:lnTo>
                  <a:pt x="336" y="64"/>
                </a:lnTo>
                <a:lnTo>
                  <a:pt x="351" y="64"/>
                </a:lnTo>
                <a:lnTo>
                  <a:pt x="365" y="71"/>
                </a:lnTo>
                <a:lnTo>
                  <a:pt x="380" y="71"/>
                </a:lnTo>
                <a:lnTo>
                  <a:pt x="402" y="78"/>
                </a:lnTo>
                <a:lnTo>
                  <a:pt x="416" y="85"/>
                </a:lnTo>
                <a:lnTo>
                  <a:pt x="431" y="85"/>
                </a:lnTo>
                <a:lnTo>
                  <a:pt x="446" y="92"/>
                </a:lnTo>
                <a:lnTo>
                  <a:pt x="460" y="99"/>
                </a:lnTo>
                <a:lnTo>
                  <a:pt x="482" y="107"/>
                </a:lnTo>
                <a:lnTo>
                  <a:pt x="497" y="107"/>
                </a:lnTo>
                <a:lnTo>
                  <a:pt x="511" y="114"/>
                </a:lnTo>
                <a:lnTo>
                  <a:pt x="526" y="121"/>
                </a:lnTo>
                <a:lnTo>
                  <a:pt x="541" y="128"/>
                </a:lnTo>
                <a:lnTo>
                  <a:pt x="555" y="135"/>
                </a:lnTo>
                <a:lnTo>
                  <a:pt x="577" y="142"/>
                </a:lnTo>
                <a:lnTo>
                  <a:pt x="592" y="149"/>
                </a:lnTo>
                <a:lnTo>
                  <a:pt x="606" y="156"/>
                </a:lnTo>
                <a:lnTo>
                  <a:pt x="621" y="163"/>
                </a:lnTo>
                <a:lnTo>
                  <a:pt x="636" y="170"/>
                </a:lnTo>
                <a:lnTo>
                  <a:pt x="650" y="185"/>
                </a:lnTo>
                <a:lnTo>
                  <a:pt x="672" y="192"/>
                </a:lnTo>
                <a:lnTo>
                  <a:pt x="687" y="199"/>
                </a:lnTo>
                <a:lnTo>
                  <a:pt x="701" y="213"/>
                </a:lnTo>
                <a:lnTo>
                  <a:pt x="716" y="220"/>
                </a:lnTo>
                <a:lnTo>
                  <a:pt x="731" y="234"/>
                </a:lnTo>
                <a:lnTo>
                  <a:pt x="753" y="248"/>
                </a:lnTo>
                <a:lnTo>
                  <a:pt x="767" y="262"/>
                </a:lnTo>
                <a:lnTo>
                  <a:pt x="782" y="277"/>
                </a:lnTo>
                <a:lnTo>
                  <a:pt x="796" y="291"/>
                </a:lnTo>
                <a:lnTo>
                  <a:pt x="811" y="305"/>
                </a:lnTo>
                <a:lnTo>
                  <a:pt x="826" y="319"/>
                </a:lnTo>
                <a:lnTo>
                  <a:pt x="848" y="340"/>
                </a:lnTo>
                <a:lnTo>
                  <a:pt x="862" y="355"/>
                </a:lnTo>
                <a:lnTo>
                  <a:pt x="877" y="376"/>
                </a:lnTo>
                <a:lnTo>
                  <a:pt x="892" y="397"/>
                </a:lnTo>
                <a:lnTo>
                  <a:pt x="906" y="418"/>
                </a:lnTo>
                <a:lnTo>
                  <a:pt x="928" y="440"/>
                </a:lnTo>
                <a:lnTo>
                  <a:pt x="943" y="468"/>
                </a:lnTo>
                <a:lnTo>
                  <a:pt x="957" y="496"/>
                </a:lnTo>
                <a:lnTo>
                  <a:pt x="972" y="525"/>
                </a:lnTo>
                <a:lnTo>
                  <a:pt x="987" y="553"/>
                </a:lnTo>
                <a:lnTo>
                  <a:pt x="1001" y="588"/>
                </a:lnTo>
                <a:lnTo>
                  <a:pt x="1023" y="617"/>
                </a:lnTo>
                <a:lnTo>
                  <a:pt x="1038" y="652"/>
                </a:lnTo>
                <a:lnTo>
                  <a:pt x="1052" y="695"/>
                </a:lnTo>
                <a:lnTo>
                  <a:pt x="1067" y="730"/>
                </a:lnTo>
                <a:lnTo>
                  <a:pt x="1082" y="773"/>
                </a:lnTo>
                <a:lnTo>
                  <a:pt x="1096" y="815"/>
                </a:lnTo>
                <a:lnTo>
                  <a:pt x="1118" y="858"/>
                </a:lnTo>
                <a:lnTo>
                  <a:pt x="1133" y="900"/>
                </a:lnTo>
                <a:lnTo>
                  <a:pt x="1147" y="950"/>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75" name="Rectangle 79">
            <a:extLst>
              <a:ext uri="{FF2B5EF4-FFF2-40B4-BE49-F238E27FC236}">
                <a16:creationId xmlns:a16="http://schemas.microsoft.com/office/drawing/2014/main" id="{30110EDC-AE5C-45B7-A06A-7EF05F03A675}"/>
              </a:ext>
            </a:extLst>
          </p:cNvPr>
          <p:cNvSpPr>
            <a:spLocks noChangeArrowheads="1"/>
          </p:cNvSpPr>
          <p:nvPr/>
        </p:nvSpPr>
        <p:spPr bwMode="auto">
          <a:xfrm>
            <a:off x="3905250" y="6378575"/>
            <a:ext cx="15113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angle, degrees</a:t>
            </a:r>
            <a:endParaRPr lang="en-US" altLang="en-US" sz="1800"/>
          </a:p>
        </p:txBody>
      </p:sp>
      <p:sp>
        <p:nvSpPr>
          <p:cNvPr id="4176" name="Rectangle 80">
            <a:extLst>
              <a:ext uri="{FF2B5EF4-FFF2-40B4-BE49-F238E27FC236}">
                <a16:creationId xmlns:a16="http://schemas.microsoft.com/office/drawing/2014/main" id="{3B51C020-DBB9-4814-92B3-A2D77FBDDC01}"/>
              </a:ext>
            </a:extLst>
          </p:cNvPr>
          <p:cNvSpPr>
            <a:spLocks noChangeArrowheads="1"/>
          </p:cNvSpPr>
          <p:nvPr/>
        </p:nvSpPr>
        <p:spPr bwMode="auto">
          <a:xfrm rot="16200000">
            <a:off x="832644" y="3550444"/>
            <a:ext cx="14351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 phase of R, T</a:t>
            </a:r>
            <a:endParaRPr lang="en-US" altLang="en-US" sz="1800"/>
          </a:p>
        </p:txBody>
      </p:sp>
      <p:cxnSp>
        <p:nvCxnSpPr>
          <p:cNvPr id="3" name="Straight Connector 2">
            <a:extLst>
              <a:ext uri="{FF2B5EF4-FFF2-40B4-BE49-F238E27FC236}">
                <a16:creationId xmlns:a16="http://schemas.microsoft.com/office/drawing/2014/main" id="{AEE2C5CE-7641-47F8-A528-AE234BC36F23}"/>
              </a:ext>
            </a:extLst>
          </p:cNvPr>
          <p:cNvCxnSpPr>
            <a:cxnSpLocks/>
          </p:cNvCxnSpPr>
          <p:nvPr/>
        </p:nvCxnSpPr>
        <p:spPr>
          <a:xfrm flipV="1">
            <a:off x="2957513" y="1992313"/>
            <a:ext cx="25400" cy="387826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1" name="Rectangle 11">
            <a:extLst>
              <a:ext uri="{FF2B5EF4-FFF2-40B4-BE49-F238E27FC236}">
                <a16:creationId xmlns:a16="http://schemas.microsoft.com/office/drawing/2014/main" id="{E22E5DF7-5508-41B6-A9F3-E527B1259186}"/>
              </a:ext>
            </a:extLst>
          </p:cNvPr>
          <p:cNvSpPr>
            <a:spLocks noChangeArrowheads="1"/>
          </p:cNvSpPr>
          <p:nvPr/>
        </p:nvSpPr>
        <p:spPr bwMode="auto">
          <a:xfrm>
            <a:off x="2524125" y="2178050"/>
            <a:ext cx="5035550" cy="384651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2" name="Line 12">
            <a:extLst>
              <a:ext uri="{FF2B5EF4-FFF2-40B4-BE49-F238E27FC236}">
                <a16:creationId xmlns:a16="http://schemas.microsoft.com/office/drawing/2014/main" id="{443F3155-78E1-4C99-A335-E89F39E9423C}"/>
              </a:ext>
            </a:extLst>
          </p:cNvPr>
          <p:cNvSpPr>
            <a:spLocks noChangeShapeType="1"/>
          </p:cNvSpPr>
          <p:nvPr/>
        </p:nvSpPr>
        <p:spPr bwMode="auto">
          <a:xfrm>
            <a:off x="2524125" y="2178050"/>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3" name="Line 13">
            <a:extLst>
              <a:ext uri="{FF2B5EF4-FFF2-40B4-BE49-F238E27FC236}">
                <a16:creationId xmlns:a16="http://schemas.microsoft.com/office/drawing/2014/main" id="{F0CFFDBE-136F-4F75-AC30-363026334BD9}"/>
              </a:ext>
            </a:extLst>
          </p:cNvPr>
          <p:cNvSpPr>
            <a:spLocks noChangeShapeType="1"/>
          </p:cNvSpPr>
          <p:nvPr/>
        </p:nvSpPr>
        <p:spPr bwMode="auto">
          <a:xfrm flipV="1">
            <a:off x="2551113" y="6026150"/>
            <a:ext cx="5008562" cy="1270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4" name="Line 14">
            <a:extLst>
              <a:ext uri="{FF2B5EF4-FFF2-40B4-BE49-F238E27FC236}">
                <a16:creationId xmlns:a16="http://schemas.microsoft.com/office/drawing/2014/main" id="{B9B6EC0D-07BC-4E54-BCD6-2D1C0BD2AC6E}"/>
              </a:ext>
            </a:extLst>
          </p:cNvPr>
          <p:cNvSpPr>
            <a:spLocks noChangeShapeType="1"/>
          </p:cNvSpPr>
          <p:nvPr/>
        </p:nvSpPr>
        <p:spPr bwMode="auto">
          <a:xfrm flipV="1">
            <a:off x="7559675" y="2178050"/>
            <a:ext cx="1588" cy="3846513"/>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5" name="Line 15">
            <a:extLst>
              <a:ext uri="{FF2B5EF4-FFF2-40B4-BE49-F238E27FC236}">
                <a16:creationId xmlns:a16="http://schemas.microsoft.com/office/drawing/2014/main" id="{7F1FA503-D268-4CA0-8D71-502798C20F0F}"/>
              </a:ext>
            </a:extLst>
          </p:cNvPr>
          <p:cNvSpPr>
            <a:spLocks noChangeShapeType="1"/>
          </p:cNvSpPr>
          <p:nvPr/>
        </p:nvSpPr>
        <p:spPr bwMode="auto">
          <a:xfrm flipV="1">
            <a:off x="2524125" y="2178050"/>
            <a:ext cx="1588" cy="3846513"/>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7" name="Line 17">
            <a:extLst>
              <a:ext uri="{FF2B5EF4-FFF2-40B4-BE49-F238E27FC236}">
                <a16:creationId xmlns:a16="http://schemas.microsoft.com/office/drawing/2014/main" id="{76944A91-6FF9-4212-BEED-0C7B6B2199DF}"/>
              </a:ext>
            </a:extLst>
          </p:cNvPr>
          <p:cNvSpPr>
            <a:spLocks noChangeShapeType="1"/>
          </p:cNvSpPr>
          <p:nvPr/>
        </p:nvSpPr>
        <p:spPr bwMode="auto">
          <a:xfrm flipV="1">
            <a:off x="2524125" y="2178050"/>
            <a:ext cx="1588" cy="3846513"/>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8" name="Line 18">
            <a:extLst>
              <a:ext uri="{FF2B5EF4-FFF2-40B4-BE49-F238E27FC236}">
                <a16:creationId xmlns:a16="http://schemas.microsoft.com/office/drawing/2014/main" id="{28E1F275-73FD-484C-A219-439FB126DCDA}"/>
              </a:ext>
            </a:extLst>
          </p:cNvPr>
          <p:cNvSpPr>
            <a:spLocks noChangeShapeType="1"/>
          </p:cNvSpPr>
          <p:nvPr/>
        </p:nvSpPr>
        <p:spPr bwMode="auto">
          <a:xfrm flipV="1">
            <a:off x="2524125" y="598011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9" name="Line 19">
            <a:extLst>
              <a:ext uri="{FF2B5EF4-FFF2-40B4-BE49-F238E27FC236}">
                <a16:creationId xmlns:a16="http://schemas.microsoft.com/office/drawing/2014/main" id="{92D1AC7C-7EFE-40FB-AD92-6F250B47F592}"/>
              </a:ext>
            </a:extLst>
          </p:cNvPr>
          <p:cNvSpPr>
            <a:spLocks noChangeShapeType="1"/>
          </p:cNvSpPr>
          <p:nvPr/>
        </p:nvSpPr>
        <p:spPr bwMode="auto">
          <a:xfrm>
            <a:off x="2524125" y="2178050"/>
            <a:ext cx="1588"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0" name="Rectangle 20">
            <a:extLst>
              <a:ext uri="{FF2B5EF4-FFF2-40B4-BE49-F238E27FC236}">
                <a16:creationId xmlns:a16="http://schemas.microsoft.com/office/drawing/2014/main" id="{2C743AFB-8D50-41A9-B236-00461AFAEE9D}"/>
              </a:ext>
            </a:extLst>
          </p:cNvPr>
          <p:cNvSpPr>
            <a:spLocks noChangeArrowheads="1"/>
          </p:cNvSpPr>
          <p:nvPr/>
        </p:nvSpPr>
        <p:spPr bwMode="auto">
          <a:xfrm>
            <a:off x="2489200" y="6069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5141" name="Line 21">
            <a:extLst>
              <a:ext uri="{FF2B5EF4-FFF2-40B4-BE49-F238E27FC236}">
                <a16:creationId xmlns:a16="http://schemas.microsoft.com/office/drawing/2014/main" id="{547BE0D1-ED5F-4DF7-AE11-89EB1B28DBDD}"/>
              </a:ext>
            </a:extLst>
          </p:cNvPr>
          <p:cNvSpPr>
            <a:spLocks noChangeShapeType="1"/>
          </p:cNvSpPr>
          <p:nvPr/>
        </p:nvSpPr>
        <p:spPr bwMode="auto">
          <a:xfrm flipV="1">
            <a:off x="3079750" y="598011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2" name="Line 22">
            <a:extLst>
              <a:ext uri="{FF2B5EF4-FFF2-40B4-BE49-F238E27FC236}">
                <a16:creationId xmlns:a16="http://schemas.microsoft.com/office/drawing/2014/main" id="{675DE9B1-7E0A-462E-80F9-3A2DA321DEF6}"/>
              </a:ext>
            </a:extLst>
          </p:cNvPr>
          <p:cNvSpPr>
            <a:spLocks noChangeShapeType="1"/>
          </p:cNvSpPr>
          <p:nvPr/>
        </p:nvSpPr>
        <p:spPr bwMode="auto">
          <a:xfrm>
            <a:off x="3079750" y="2178050"/>
            <a:ext cx="1588"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3" name="Rectangle 23">
            <a:extLst>
              <a:ext uri="{FF2B5EF4-FFF2-40B4-BE49-F238E27FC236}">
                <a16:creationId xmlns:a16="http://schemas.microsoft.com/office/drawing/2014/main" id="{A1439541-79F0-42CF-BCE8-2E90A78CD978}"/>
              </a:ext>
            </a:extLst>
          </p:cNvPr>
          <p:cNvSpPr>
            <a:spLocks noChangeArrowheads="1"/>
          </p:cNvSpPr>
          <p:nvPr/>
        </p:nvSpPr>
        <p:spPr bwMode="auto">
          <a:xfrm>
            <a:off x="2998788"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a:t>
            </a:r>
            <a:endParaRPr lang="en-US" altLang="en-US" sz="1800"/>
          </a:p>
        </p:txBody>
      </p:sp>
      <p:sp>
        <p:nvSpPr>
          <p:cNvPr id="5144" name="Line 24">
            <a:extLst>
              <a:ext uri="{FF2B5EF4-FFF2-40B4-BE49-F238E27FC236}">
                <a16:creationId xmlns:a16="http://schemas.microsoft.com/office/drawing/2014/main" id="{A291301D-3A32-4EE9-90FB-FFE7121D1A38}"/>
              </a:ext>
            </a:extLst>
          </p:cNvPr>
          <p:cNvSpPr>
            <a:spLocks noChangeShapeType="1"/>
          </p:cNvSpPr>
          <p:nvPr/>
        </p:nvSpPr>
        <p:spPr bwMode="auto">
          <a:xfrm flipV="1">
            <a:off x="3636963" y="598011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5" name="Line 25">
            <a:extLst>
              <a:ext uri="{FF2B5EF4-FFF2-40B4-BE49-F238E27FC236}">
                <a16:creationId xmlns:a16="http://schemas.microsoft.com/office/drawing/2014/main" id="{5D6A209C-3CAA-42B0-B943-ABD53CFBE7A7}"/>
              </a:ext>
            </a:extLst>
          </p:cNvPr>
          <p:cNvSpPr>
            <a:spLocks noChangeShapeType="1"/>
          </p:cNvSpPr>
          <p:nvPr/>
        </p:nvSpPr>
        <p:spPr bwMode="auto">
          <a:xfrm>
            <a:off x="3636963" y="2178050"/>
            <a:ext cx="1587"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6" name="Rectangle 26">
            <a:extLst>
              <a:ext uri="{FF2B5EF4-FFF2-40B4-BE49-F238E27FC236}">
                <a16:creationId xmlns:a16="http://schemas.microsoft.com/office/drawing/2014/main" id="{6EFCFA4E-AB6B-4999-BD36-F937D73F1F48}"/>
              </a:ext>
            </a:extLst>
          </p:cNvPr>
          <p:cNvSpPr>
            <a:spLocks noChangeArrowheads="1"/>
          </p:cNvSpPr>
          <p:nvPr/>
        </p:nvSpPr>
        <p:spPr bwMode="auto">
          <a:xfrm>
            <a:off x="3556000"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5147" name="Line 27">
            <a:extLst>
              <a:ext uri="{FF2B5EF4-FFF2-40B4-BE49-F238E27FC236}">
                <a16:creationId xmlns:a16="http://schemas.microsoft.com/office/drawing/2014/main" id="{49253919-9586-493D-9CA2-F42567C7EED3}"/>
              </a:ext>
            </a:extLst>
          </p:cNvPr>
          <p:cNvSpPr>
            <a:spLocks noChangeShapeType="1"/>
          </p:cNvSpPr>
          <p:nvPr/>
        </p:nvSpPr>
        <p:spPr bwMode="auto">
          <a:xfrm flipV="1">
            <a:off x="4194175" y="598011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8" name="Line 28">
            <a:extLst>
              <a:ext uri="{FF2B5EF4-FFF2-40B4-BE49-F238E27FC236}">
                <a16:creationId xmlns:a16="http://schemas.microsoft.com/office/drawing/2014/main" id="{BFA23B32-5E73-4AB8-B591-5EC9E934A69F}"/>
              </a:ext>
            </a:extLst>
          </p:cNvPr>
          <p:cNvSpPr>
            <a:spLocks noChangeShapeType="1"/>
          </p:cNvSpPr>
          <p:nvPr/>
        </p:nvSpPr>
        <p:spPr bwMode="auto">
          <a:xfrm>
            <a:off x="4194175" y="2178050"/>
            <a:ext cx="1588"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9" name="Rectangle 29">
            <a:extLst>
              <a:ext uri="{FF2B5EF4-FFF2-40B4-BE49-F238E27FC236}">
                <a16:creationId xmlns:a16="http://schemas.microsoft.com/office/drawing/2014/main" id="{8BB88B74-0EC6-4ACE-8047-8970B6D48405}"/>
              </a:ext>
            </a:extLst>
          </p:cNvPr>
          <p:cNvSpPr>
            <a:spLocks noChangeArrowheads="1"/>
          </p:cNvSpPr>
          <p:nvPr/>
        </p:nvSpPr>
        <p:spPr bwMode="auto">
          <a:xfrm>
            <a:off x="4113213"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30</a:t>
            </a:r>
            <a:endParaRPr lang="en-US" altLang="en-US" sz="1800"/>
          </a:p>
        </p:txBody>
      </p:sp>
      <p:sp>
        <p:nvSpPr>
          <p:cNvPr id="5150" name="Line 30">
            <a:extLst>
              <a:ext uri="{FF2B5EF4-FFF2-40B4-BE49-F238E27FC236}">
                <a16:creationId xmlns:a16="http://schemas.microsoft.com/office/drawing/2014/main" id="{BBA7EA3E-9304-4EEC-B65E-7BB67C135FE9}"/>
              </a:ext>
            </a:extLst>
          </p:cNvPr>
          <p:cNvSpPr>
            <a:spLocks noChangeShapeType="1"/>
          </p:cNvSpPr>
          <p:nvPr/>
        </p:nvSpPr>
        <p:spPr bwMode="auto">
          <a:xfrm flipV="1">
            <a:off x="4751388" y="598011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1" name="Line 31">
            <a:extLst>
              <a:ext uri="{FF2B5EF4-FFF2-40B4-BE49-F238E27FC236}">
                <a16:creationId xmlns:a16="http://schemas.microsoft.com/office/drawing/2014/main" id="{0391FA5A-E938-454C-A5B1-14144B4350D7}"/>
              </a:ext>
            </a:extLst>
          </p:cNvPr>
          <p:cNvSpPr>
            <a:spLocks noChangeShapeType="1"/>
          </p:cNvSpPr>
          <p:nvPr/>
        </p:nvSpPr>
        <p:spPr bwMode="auto">
          <a:xfrm>
            <a:off x="4751388" y="2178050"/>
            <a:ext cx="1587"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2" name="Rectangle 32">
            <a:extLst>
              <a:ext uri="{FF2B5EF4-FFF2-40B4-BE49-F238E27FC236}">
                <a16:creationId xmlns:a16="http://schemas.microsoft.com/office/drawing/2014/main" id="{D2D91579-33B7-47A6-9263-804D7A4D846C}"/>
              </a:ext>
            </a:extLst>
          </p:cNvPr>
          <p:cNvSpPr>
            <a:spLocks noChangeArrowheads="1"/>
          </p:cNvSpPr>
          <p:nvPr/>
        </p:nvSpPr>
        <p:spPr bwMode="auto">
          <a:xfrm>
            <a:off x="4670425"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40</a:t>
            </a:r>
            <a:endParaRPr lang="en-US" altLang="en-US" sz="1800"/>
          </a:p>
        </p:txBody>
      </p:sp>
      <p:sp>
        <p:nvSpPr>
          <p:cNvPr id="5153" name="Line 33">
            <a:extLst>
              <a:ext uri="{FF2B5EF4-FFF2-40B4-BE49-F238E27FC236}">
                <a16:creationId xmlns:a16="http://schemas.microsoft.com/office/drawing/2014/main" id="{EB9B6EA8-01FC-40A0-BB98-401AC76F2683}"/>
              </a:ext>
            </a:extLst>
          </p:cNvPr>
          <p:cNvSpPr>
            <a:spLocks noChangeShapeType="1"/>
          </p:cNvSpPr>
          <p:nvPr/>
        </p:nvSpPr>
        <p:spPr bwMode="auto">
          <a:xfrm flipV="1">
            <a:off x="5319713" y="598011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4" name="Line 34">
            <a:extLst>
              <a:ext uri="{FF2B5EF4-FFF2-40B4-BE49-F238E27FC236}">
                <a16:creationId xmlns:a16="http://schemas.microsoft.com/office/drawing/2014/main" id="{43BD7669-3596-4248-B8B9-A2B1E26D5B76}"/>
              </a:ext>
            </a:extLst>
          </p:cNvPr>
          <p:cNvSpPr>
            <a:spLocks noChangeShapeType="1"/>
          </p:cNvSpPr>
          <p:nvPr/>
        </p:nvSpPr>
        <p:spPr bwMode="auto">
          <a:xfrm>
            <a:off x="5319713" y="2178050"/>
            <a:ext cx="1587"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5" name="Rectangle 35">
            <a:extLst>
              <a:ext uri="{FF2B5EF4-FFF2-40B4-BE49-F238E27FC236}">
                <a16:creationId xmlns:a16="http://schemas.microsoft.com/office/drawing/2014/main" id="{61EF4A60-7728-43F3-AE53-2E0EAC21E735}"/>
              </a:ext>
            </a:extLst>
          </p:cNvPr>
          <p:cNvSpPr>
            <a:spLocks noChangeArrowheads="1"/>
          </p:cNvSpPr>
          <p:nvPr/>
        </p:nvSpPr>
        <p:spPr bwMode="auto">
          <a:xfrm>
            <a:off x="5238750"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50</a:t>
            </a:r>
            <a:endParaRPr lang="en-US" altLang="en-US" sz="1800"/>
          </a:p>
        </p:txBody>
      </p:sp>
      <p:sp>
        <p:nvSpPr>
          <p:cNvPr id="5156" name="Line 36">
            <a:extLst>
              <a:ext uri="{FF2B5EF4-FFF2-40B4-BE49-F238E27FC236}">
                <a16:creationId xmlns:a16="http://schemas.microsoft.com/office/drawing/2014/main" id="{93B031B1-3470-4855-B962-4C31ACDBFCBD}"/>
              </a:ext>
            </a:extLst>
          </p:cNvPr>
          <p:cNvSpPr>
            <a:spLocks noChangeShapeType="1"/>
          </p:cNvSpPr>
          <p:nvPr/>
        </p:nvSpPr>
        <p:spPr bwMode="auto">
          <a:xfrm flipV="1">
            <a:off x="5876925" y="598011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7" name="Line 37">
            <a:extLst>
              <a:ext uri="{FF2B5EF4-FFF2-40B4-BE49-F238E27FC236}">
                <a16:creationId xmlns:a16="http://schemas.microsoft.com/office/drawing/2014/main" id="{59AA1FDF-2BF1-4ECF-9355-3CCC296B4C3C}"/>
              </a:ext>
            </a:extLst>
          </p:cNvPr>
          <p:cNvSpPr>
            <a:spLocks noChangeShapeType="1"/>
          </p:cNvSpPr>
          <p:nvPr/>
        </p:nvSpPr>
        <p:spPr bwMode="auto">
          <a:xfrm>
            <a:off x="5876925" y="2178050"/>
            <a:ext cx="1588"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58" name="Rectangle 38">
            <a:extLst>
              <a:ext uri="{FF2B5EF4-FFF2-40B4-BE49-F238E27FC236}">
                <a16:creationId xmlns:a16="http://schemas.microsoft.com/office/drawing/2014/main" id="{19D5FE2D-AAC7-463E-B7EE-35D0DB2A2E65}"/>
              </a:ext>
            </a:extLst>
          </p:cNvPr>
          <p:cNvSpPr>
            <a:spLocks noChangeArrowheads="1"/>
          </p:cNvSpPr>
          <p:nvPr/>
        </p:nvSpPr>
        <p:spPr bwMode="auto">
          <a:xfrm>
            <a:off x="5795963"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60</a:t>
            </a:r>
            <a:endParaRPr lang="en-US" altLang="en-US" sz="1800"/>
          </a:p>
        </p:txBody>
      </p:sp>
      <p:sp>
        <p:nvSpPr>
          <p:cNvPr id="5159" name="Line 39">
            <a:extLst>
              <a:ext uri="{FF2B5EF4-FFF2-40B4-BE49-F238E27FC236}">
                <a16:creationId xmlns:a16="http://schemas.microsoft.com/office/drawing/2014/main" id="{D5EC8811-7384-4A98-9A27-93ED8843821D}"/>
              </a:ext>
            </a:extLst>
          </p:cNvPr>
          <p:cNvSpPr>
            <a:spLocks noChangeShapeType="1"/>
          </p:cNvSpPr>
          <p:nvPr/>
        </p:nvSpPr>
        <p:spPr bwMode="auto">
          <a:xfrm flipV="1">
            <a:off x="6434138" y="598011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0" name="Line 40">
            <a:extLst>
              <a:ext uri="{FF2B5EF4-FFF2-40B4-BE49-F238E27FC236}">
                <a16:creationId xmlns:a16="http://schemas.microsoft.com/office/drawing/2014/main" id="{6326065A-93DC-482B-BA9F-CF474CA7E776}"/>
              </a:ext>
            </a:extLst>
          </p:cNvPr>
          <p:cNvSpPr>
            <a:spLocks noChangeShapeType="1"/>
          </p:cNvSpPr>
          <p:nvPr/>
        </p:nvSpPr>
        <p:spPr bwMode="auto">
          <a:xfrm>
            <a:off x="6434138" y="2178050"/>
            <a:ext cx="1587"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1" name="Rectangle 41">
            <a:extLst>
              <a:ext uri="{FF2B5EF4-FFF2-40B4-BE49-F238E27FC236}">
                <a16:creationId xmlns:a16="http://schemas.microsoft.com/office/drawing/2014/main" id="{DDC2BED2-6524-4FF8-944E-D6357F88D7FA}"/>
              </a:ext>
            </a:extLst>
          </p:cNvPr>
          <p:cNvSpPr>
            <a:spLocks noChangeArrowheads="1"/>
          </p:cNvSpPr>
          <p:nvPr/>
        </p:nvSpPr>
        <p:spPr bwMode="auto">
          <a:xfrm>
            <a:off x="6351588"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70</a:t>
            </a:r>
            <a:endParaRPr lang="en-US" altLang="en-US" sz="1800"/>
          </a:p>
        </p:txBody>
      </p:sp>
      <p:sp>
        <p:nvSpPr>
          <p:cNvPr id="5162" name="Line 42">
            <a:extLst>
              <a:ext uri="{FF2B5EF4-FFF2-40B4-BE49-F238E27FC236}">
                <a16:creationId xmlns:a16="http://schemas.microsoft.com/office/drawing/2014/main" id="{8F6B5982-E095-45D1-AC70-C9908758B57A}"/>
              </a:ext>
            </a:extLst>
          </p:cNvPr>
          <p:cNvSpPr>
            <a:spLocks noChangeShapeType="1"/>
          </p:cNvSpPr>
          <p:nvPr/>
        </p:nvSpPr>
        <p:spPr bwMode="auto">
          <a:xfrm flipV="1">
            <a:off x="6989763" y="598011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3" name="Line 43">
            <a:extLst>
              <a:ext uri="{FF2B5EF4-FFF2-40B4-BE49-F238E27FC236}">
                <a16:creationId xmlns:a16="http://schemas.microsoft.com/office/drawing/2014/main" id="{770C69F6-B585-486F-88AB-9E58A1F06930}"/>
              </a:ext>
            </a:extLst>
          </p:cNvPr>
          <p:cNvSpPr>
            <a:spLocks noChangeShapeType="1"/>
          </p:cNvSpPr>
          <p:nvPr/>
        </p:nvSpPr>
        <p:spPr bwMode="auto">
          <a:xfrm>
            <a:off x="6989763" y="2178050"/>
            <a:ext cx="1587"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4" name="Rectangle 44">
            <a:extLst>
              <a:ext uri="{FF2B5EF4-FFF2-40B4-BE49-F238E27FC236}">
                <a16:creationId xmlns:a16="http://schemas.microsoft.com/office/drawing/2014/main" id="{444BE072-F56E-4BBB-BDE2-EA0414F50CC9}"/>
              </a:ext>
            </a:extLst>
          </p:cNvPr>
          <p:cNvSpPr>
            <a:spLocks noChangeArrowheads="1"/>
          </p:cNvSpPr>
          <p:nvPr/>
        </p:nvSpPr>
        <p:spPr bwMode="auto">
          <a:xfrm>
            <a:off x="6908800"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80</a:t>
            </a:r>
            <a:endParaRPr lang="en-US" altLang="en-US" sz="1800"/>
          </a:p>
        </p:txBody>
      </p:sp>
      <p:sp>
        <p:nvSpPr>
          <p:cNvPr id="5165" name="Line 45">
            <a:extLst>
              <a:ext uri="{FF2B5EF4-FFF2-40B4-BE49-F238E27FC236}">
                <a16:creationId xmlns:a16="http://schemas.microsoft.com/office/drawing/2014/main" id="{2455F2DD-4CCF-4BCC-9887-C6FE2489AFE6}"/>
              </a:ext>
            </a:extLst>
          </p:cNvPr>
          <p:cNvSpPr>
            <a:spLocks noChangeShapeType="1"/>
          </p:cNvSpPr>
          <p:nvPr/>
        </p:nvSpPr>
        <p:spPr bwMode="auto">
          <a:xfrm flipV="1">
            <a:off x="7559675" y="598011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6" name="Line 46">
            <a:extLst>
              <a:ext uri="{FF2B5EF4-FFF2-40B4-BE49-F238E27FC236}">
                <a16:creationId xmlns:a16="http://schemas.microsoft.com/office/drawing/2014/main" id="{D97A28C0-5571-46D8-B742-EA95766BF08B}"/>
              </a:ext>
            </a:extLst>
          </p:cNvPr>
          <p:cNvSpPr>
            <a:spLocks noChangeShapeType="1"/>
          </p:cNvSpPr>
          <p:nvPr/>
        </p:nvSpPr>
        <p:spPr bwMode="auto">
          <a:xfrm>
            <a:off x="7559675" y="2178050"/>
            <a:ext cx="1588" cy="5556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7" name="Rectangle 47">
            <a:extLst>
              <a:ext uri="{FF2B5EF4-FFF2-40B4-BE49-F238E27FC236}">
                <a16:creationId xmlns:a16="http://schemas.microsoft.com/office/drawing/2014/main" id="{59916307-72CD-412A-AF24-DE3862383226}"/>
              </a:ext>
            </a:extLst>
          </p:cNvPr>
          <p:cNvSpPr>
            <a:spLocks noChangeArrowheads="1"/>
          </p:cNvSpPr>
          <p:nvPr/>
        </p:nvSpPr>
        <p:spPr bwMode="auto">
          <a:xfrm>
            <a:off x="7477125"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90</a:t>
            </a:r>
            <a:endParaRPr lang="en-US" altLang="en-US" sz="1800"/>
          </a:p>
        </p:txBody>
      </p:sp>
      <p:sp>
        <p:nvSpPr>
          <p:cNvPr id="5168" name="Line 48">
            <a:extLst>
              <a:ext uri="{FF2B5EF4-FFF2-40B4-BE49-F238E27FC236}">
                <a16:creationId xmlns:a16="http://schemas.microsoft.com/office/drawing/2014/main" id="{F89156EB-907E-4543-973E-88DFC4A94C02}"/>
              </a:ext>
            </a:extLst>
          </p:cNvPr>
          <p:cNvSpPr>
            <a:spLocks noChangeShapeType="1"/>
          </p:cNvSpPr>
          <p:nvPr/>
        </p:nvSpPr>
        <p:spPr bwMode="auto">
          <a:xfrm>
            <a:off x="2524125" y="6024563"/>
            <a:ext cx="46038"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69" name="Line 49">
            <a:extLst>
              <a:ext uri="{FF2B5EF4-FFF2-40B4-BE49-F238E27FC236}">
                <a16:creationId xmlns:a16="http://schemas.microsoft.com/office/drawing/2014/main" id="{FF316F35-AF4B-4F37-8DA1-382FE293D0EE}"/>
              </a:ext>
            </a:extLst>
          </p:cNvPr>
          <p:cNvSpPr>
            <a:spLocks noChangeShapeType="1"/>
          </p:cNvSpPr>
          <p:nvPr/>
        </p:nvSpPr>
        <p:spPr bwMode="auto">
          <a:xfrm flipH="1">
            <a:off x="7500938" y="6024563"/>
            <a:ext cx="58737"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0" name="Rectangle 50">
            <a:extLst>
              <a:ext uri="{FF2B5EF4-FFF2-40B4-BE49-F238E27FC236}">
                <a16:creationId xmlns:a16="http://schemas.microsoft.com/office/drawing/2014/main" id="{48FFDBFF-AE41-4377-B527-6760094FB470}"/>
              </a:ext>
            </a:extLst>
          </p:cNvPr>
          <p:cNvSpPr>
            <a:spLocks noChangeArrowheads="1"/>
          </p:cNvSpPr>
          <p:nvPr/>
        </p:nvSpPr>
        <p:spPr bwMode="auto">
          <a:xfrm>
            <a:off x="1993900" y="5881688"/>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0.93</a:t>
            </a:r>
            <a:endParaRPr lang="en-US" altLang="en-US" sz="1800"/>
          </a:p>
        </p:txBody>
      </p:sp>
      <p:sp>
        <p:nvSpPr>
          <p:cNvPr id="5171" name="Line 51">
            <a:extLst>
              <a:ext uri="{FF2B5EF4-FFF2-40B4-BE49-F238E27FC236}">
                <a16:creationId xmlns:a16="http://schemas.microsoft.com/office/drawing/2014/main" id="{1896C63A-43E7-4476-BAC7-023A8FEAEB5E}"/>
              </a:ext>
            </a:extLst>
          </p:cNvPr>
          <p:cNvSpPr>
            <a:spLocks noChangeShapeType="1"/>
          </p:cNvSpPr>
          <p:nvPr/>
        </p:nvSpPr>
        <p:spPr bwMode="auto">
          <a:xfrm>
            <a:off x="2524125" y="5551488"/>
            <a:ext cx="46038"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2" name="Line 52">
            <a:extLst>
              <a:ext uri="{FF2B5EF4-FFF2-40B4-BE49-F238E27FC236}">
                <a16:creationId xmlns:a16="http://schemas.microsoft.com/office/drawing/2014/main" id="{DD77DC78-87B6-489C-BEC4-C36755D7FD82}"/>
              </a:ext>
            </a:extLst>
          </p:cNvPr>
          <p:cNvSpPr>
            <a:spLocks noChangeShapeType="1"/>
          </p:cNvSpPr>
          <p:nvPr/>
        </p:nvSpPr>
        <p:spPr bwMode="auto">
          <a:xfrm flipH="1">
            <a:off x="7500938" y="5551488"/>
            <a:ext cx="58737"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3" name="Rectangle 53">
            <a:extLst>
              <a:ext uri="{FF2B5EF4-FFF2-40B4-BE49-F238E27FC236}">
                <a16:creationId xmlns:a16="http://schemas.microsoft.com/office/drawing/2014/main" id="{44F1689E-0C81-4826-80AD-2034F7CB88DE}"/>
              </a:ext>
            </a:extLst>
          </p:cNvPr>
          <p:cNvSpPr>
            <a:spLocks noChangeArrowheads="1"/>
          </p:cNvSpPr>
          <p:nvPr/>
        </p:nvSpPr>
        <p:spPr bwMode="auto">
          <a:xfrm>
            <a:off x="1993900" y="541020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0.94</a:t>
            </a:r>
            <a:endParaRPr lang="en-US" altLang="en-US" sz="1800"/>
          </a:p>
        </p:txBody>
      </p:sp>
      <p:sp>
        <p:nvSpPr>
          <p:cNvPr id="5174" name="Line 54">
            <a:extLst>
              <a:ext uri="{FF2B5EF4-FFF2-40B4-BE49-F238E27FC236}">
                <a16:creationId xmlns:a16="http://schemas.microsoft.com/office/drawing/2014/main" id="{8A4E9F62-163C-476D-89AA-959F57116B25}"/>
              </a:ext>
            </a:extLst>
          </p:cNvPr>
          <p:cNvSpPr>
            <a:spLocks noChangeShapeType="1"/>
          </p:cNvSpPr>
          <p:nvPr/>
        </p:nvSpPr>
        <p:spPr bwMode="auto">
          <a:xfrm>
            <a:off x="2524125" y="5068888"/>
            <a:ext cx="46038"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5" name="Line 55">
            <a:extLst>
              <a:ext uri="{FF2B5EF4-FFF2-40B4-BE49-F238E27FC236}">
                <a16:creationId xmlns:a16="http://schemas.microsoft.com/office/drawing/2014/main" id="{DA05E416-E586-439F-8B6F-3C86D56271AD}"/>
              </a:ext>
            </a:extLst>
          </p:cNvPr>
          <p:cNvSpPr>
            <a:spLocks noChangeShapeType="1"/>
          </p:cNvSpPr>
          <p:nvPr/>
        </p:nvSpPr>
        <p:spPr bwMode="auto">
          <a:xfrm flipH="1">
            <a:off x="7500938" y="5068888"/>
            <a:ext cx="58737"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6" name="Rectangle 56">
            <a:extLst>
              <a:ext uri="{FF2B5EF4-FFF2-40B4-BE49-F238E27FC236}">
                <a16:creationId xmlns:a16="http://schemas.microsoft.com/office/drawing/2014/main" id="{757541DA-5EAC-4B94-98A6-0896E53E9F29}"/>
              </a:ext>
            </a:extLst>
          </p:cNvPr>
          <p:cNvSpPr>
            <a:spLocks noChangeArrowheads="1"/>
          </p:cNvSpPr>
          <p:nvPr/>
        </p:nvSpPr>
        <p:spPr bwMode="auto">
          <a:xfrm>
            <a:off x="1993900" y="4926013"/>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0.95</a:t>
            </a:r>
            <a:endParaRPr lang="en-US" altLang="en-US" sz="1800"/>
          </a:p>
        </p:txBody>
      </p:sp>
      <p:sp>
        <p:nvSpPr>
          <p:cNvPr id="5177" name="Line 57">
            <a:extLst>
              <a:ext uri="{FF2B5EF4-FFF2-40B4-BE49-F238E27FC236}">
                <a16:creationId xmlns:a16="http://schemas.microsoft.com/office/drawing/2014/main" id="{6A15F4C0-54B9-4DB5-AEA7-4057256B7E15}"/>
              </a:ext>
            </a:extLst>
          </p:cNvPr>
          <p:cNvSpPr>
            <a:spLocks noChangeShapeType="1"/>
          </p:cNvSpPr>
          <p:nvPr/>
        </p:nvSpPr>
        <p:spPr bwMode="auto">
          <a:xfrm>
            <a:off x="2524125" y="4584700"/>
            <a:ext cx="46038"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8" name="Line 58">
            <a:extLst>
              <a:ext uri="{FF2B5EF4-FFF2-40B4-BE49-F238E27FC236}">
                <a16:creationId xmlns:a16="http://schemas.microsoft.com/office/drawing/2014/main" id="{9DECF53D-5B67-48E2-8DC7-4E19379477E0}"/>
              </a:ext>
            </a:extLst>
          </p:cNvPr>
          <p:cNvSpPr>
            <a:spLocks noChangeShapeType="1"/>
          </p:cNvSpPr>
          <p:nvPr/>
        </p:nvSpPr>
        <p:spPr bwMode="auto">
          <a:xfrm flipH="1">
            <a:off x="7500938" y="4584700"/>
            <a:ext cx="58737"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79" name="Rectangle 59">
            <a:extLst>
              <a:ext uri="{FF2B5EF4-FFF2-40B4-BE49-F238E27FC236}">
                <a16:creationId xmlns:a16="http://schemas.microsoft.com/office/drawing/2014/main" id="{3C911409-12F8-4E3E-AE66-A68DF30F20A1}"/>
              </a:ext>
            </a:extLst>
          </p:cNvPr>
          <p:cNvSpPr>
            <a:spLocks noChangeArrowheads="1"/>
          </p:cNvSpPr>
          <p:nvPr/>
        </p:nvSpPr>
        <p:spPr bwMode="auto">
          <a:xfrm>
            <a:off x="1993900" y="444182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0.96</a:t>
            </a:r>
            <a:endParaRPr lang="en-US" altLang="en-US" sz="1800"/>
          </a:p>
        </p:txBody>
      </p:sp>
      <p:sp>
        <p:nvSpPr>
          <p:cNvPr id="5180" name="Line 60">
            <a:extLst>
              <a:ext uri="{FF2B5EF4-FFF2-40B4-BE49-F238E27FC236}">
                <a16:creationId xmlns:a16="http://schemas.microsoft.com/office/drawing/2014/main" id="{5D61D41C-33BF-476A-AAE2-5D458F43C727}"/>
              </a:ext>
            </a:extLst>
          </p:cNvPr>
          <p:cNvSpPr>
            <a:spLocks noChangeShapeType="1"/>
          </p:cNvSpPr>
          <p:nvPr/>
        </p:nvSpPr>
        <p:spPr bwMode="auto">
          <a:xfrm>
            <a:off x="2524125" y="4111625"/>
            <a:ext cx="46038"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1" name="Line 61">
            <a:extLst>
              <a:ext uri="{FF2B5EF4-FFF2-40B4-BE49-F238E27FC236}">
                <a16:creationId xmlns:a16="http://schemas.microsoft.com/office/drawing/2014/main" id="{7529FBFE-275D-4250-8C22-5DCB284D5F88}"/>
              </a:ext>
            </a:extLst>
          </p:cNvPr>
          <p:cNvSpPr>
            <a:spLocks noChangeShapeType="1"/>
          </p:cNvSpPr>
          <p:nvPr/>
        </p:nvSpPr>
        <p:spPr bwMode="auto">
          <a:xfrm flipH="1">
            <a:off x="7500938" y="4111625"/>
            <a:ext cx="58737"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2" name="Rectangle 62">
            <a:extLst>
              <a:ext uri="{FF2B5EF4-FFF2-40B4-BE49-F238E27FC236}">
                <a16:creationId xmlns:a16="http://schemas.microsoft.com/office/drawing/2014/main" id="{20D86ABA-D1CC-44FF-8400-1313288E691F}"/>
              </a:ext>
            </a:extLst>
          </p:cNvPr>
          <p:cNvSpPr>
            <a:spLocks noChangeArrowheads="1"/>
          </p:cNvSpPr>
          <p:nvPr/>
        </p:nvSpPr>
        <p:spPr bwMode="auto">
          <a:xfrm>
            <a:off x="1993900" y="3970338"/>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0.97</a:t>
            </a:r>
            <a:endParaRPr lang="en-US" altLang="en-US" sz="1800"/>
          </a:p>
        </p:txBody>
      </p:sp>
      <p:sp>
        <p:nvSpPr>
          <p:cNvPr id="5183" name="Line 63">
            <a:extLst>
              <a:ext uri="{FF2B5EF4-FFF2-40B4-BE49-F238E27FC236}">
                <a16:creationId xmlns:a16="http://schemas.microsoft.com/office/drawing/2014/main" id="{3F38373F-D6D7-4682-82E4-ECEEFF808FC7}"/>
              </a:ext>
            </a:extLst>
          </p:cNvPr>
          <p:cNvSpPr>
            <a:spLocks noChangeShapeType="1"/>
          </p:cNvSpPr>
          <p:nvPr/>
        </p:nvSpPr>
        <p:spPr bwMode="auto">
          <a:xfrm>
            <a:off x="2524125" y="3629025"/>
            <a:ext cx="46038"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4" name="Line 64">
            <a:extLst>
              <a:ext uri="{FF2B5EF4-FFF2-40B4-BE49-F238E27FC236}">
                <a16:creationId xmlns:a16="http://schemas.microsoft.com/office/drawing/2014/main" id="{DE672E93-6F61-4EFD-851E-ACBB713340CE}"/>
              </a:ext>
            </a:extLst>
          </p:cNvPr>
          <p:cNvSpPr>
            <a:spLocks noChangeShapeType="1"/>
          </p:cNvSpPr>
          <p:nvPr/>
        </p:nvSpPr>
        <p:spPr bwMode="auto">
          <a:xfrm flipH="1">
            <a:off x="7500938" y="3629025"/>
            <a:ext cx="58737"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5" name="Rectangle 65">
            <a:extLst>
              <a:ext uri="{FF2B5EF4-FFF2-40B4-BE49-F238E27FC236}">
                <a16:creationId xmlns:a16="http://schemas.microsoft.com/office/drawing/2014/main" id="{A248B6F4-5A95-49E6-8241-7B41B99F8B7E}"/>
              </a:ext>
            </a:extLst>
          </p:cNvPr>
          <p:cNvSpPr>
            <a:spLocks noChangeArrowheads="1"/>
          </p:cNvSpPr>
          <p:nvPr/>
        </p:nvSpPr>
        <p:spPr bwMode="auto">
          <a:xfrm>
            <a:off x="1993900" y="348615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0.98</a:t>
            </a:r>
            <a:endParaRPr lang="en-US" altLang="en-US" sz="1800"/>
          </a:p>
        </p:txBody>
      </p:sp>
      <p:sp>
        <p:nvSpPr>
          <p:cNvPr id="5186" name="Line 66">
            <a:extLst>
              <a:ext uri="{FF2B5EF4-FFF2-40B4-BE49-F238E27FC236}">
                <a16:creationId xmlns:a16="http://schemas.microsoft.com/office/drawing/2014/main" id="{44E69923-6CB0-4B3E-B35E-CA878941BF99}"/>
              </a:ext>
            </a:extLst>
          </p:cNvPr>
          <p:cNvSpPr>
            <a:spLocks noChangeShapeType="1"/>
          </p:cNvSpPr>
          <p:nvPr/>
        </p:nvSpPr>
        <p:spPr bwMode="auto">
          <a:xfrm>
            <a:off x="2524125" y="3144838"/>
            <a:ext cx="46038"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7" name="Line 67">
            <a:extLst>
              <a:ext uri="{FF2B5EF4-FFF2-40B4-BE49-F238E27FC236}">
                <a16:creationId xmlns:a16="http://schemas.microsoft.com/office/drawing/2014/main" id="{2848EF57-86DF-4A8D-A862-652D797FE984}"/>
              </a:ext>
            </a:extLst>
          </p:cNvPr>
          <p:cNvSpPr>
            <a:spLocks noChangeShapeType="1"/>
          </p:cNvSpPr>
          <p:nvPr/>
        </p:nvSpPr>
        <p:spPr bwMode="auto">
          <a:xfrm flipH="1">
            <a:off x="7500938" y="3144838"/>
            <a:ext cx="58737" cy="1587"/>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88" name="Rectangle 68">
            <a:extLst>
              <a:ext uri="{FF2B5EF4-FFF2-40B4-BE49-F238E27FC236}">
                <a16:creationId xmlns:a16="http://schemas.microsoft.com/office/drawing/2014/main" id="{9F7B8832-0B6A-42BD-BD3A-472C5B262123}"/>
              </a:ext>
            </a:extLst>
          </p:cNvPr>
          <p:cNvSpPr>
            <a:spLocks noChangeArrowheads="1"/>
          </p:cNvSpPr>
          <p:nvPr/>
        </p:nvSpPr>
        <p:spPr bwMode="auto">
          <a:xfrm>
            <a:off x="1993900" y="3001963"/>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0.99</a:t>
            </a:r>
            <a:endParaRPr lang="en-US" altLang="en-US" sz="1800"/>
          </a:p>
        </p:txBody>
      </p:sp>
      <p:sp>
        <p:nvSpPr>
          <p:cNvPr id="5189" name="Line 69">
            <a:extLst>
              <a:ext uri="{FF2B5EF4-FFF2-40B4-BE49-F238E27FC236}">
                <a16:creationId xmlns:a16="http://schemas.microsoft.com/office/drawing/2014/main" id="{C1EFE097-0A1C-40B6-8A62-855684AC385F}"/>
              </a:ext>
            </a:extLst>
          </p:cNvPr>
          <p:cNvSpPr>
            <a:spLocks noChangeShapeType="1"/>
          </p:cNvSpPr>
          <p:nvPr/>
        </p:nvSpPr>
        <p:spPr bwMode="auto">
          <a:xfrm>
            <a:off x="2524125" y="2660650"/>
            <a:ext cx="46038"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0" name="Line 70">
            <a:extLst>
              <a:ext uri="{FF2B5EF4-FFF2-40B4-BE49-F238E27FC236}">
                <a16:creationId xmlns:a16="http://schemas.microsoft.com/office/drawing/2014/main" id="{75C10F86-C3BD-4550-8087-23122AD0ED78}"/>
              </a:ext>
            </a:extLst>
          </p:cNvPr>
          <p:cNvSpPr>
            <a:spLocks noChangeShapeType="1"/>
          </p:cNvSpPr>
          <p:nvPr/>
        </p:nvSpPr>
        <p:spPr bwMode="auto">
          <a:xfrm flipH="1">
            <a:off x="7500938" y="2660650"/>
            <a:ext cx="58737"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1" name="Rectangle 71">
            <a:extLst>
              <a:ext uri="{FF2B5EF4-FFF2-40B4-BE49-F238E27FC236}">
                <a16:creationId xmlns:a16="http://schemas.microsoft.com/office/drawing/2014/main" id="{477ADBB3-C6C4-40C6-BD70-458E131E3A58}"/>
              </a:ext>
            </a:extLst>
          </p:cNvPr>
          <p:cNvSpPr>
            <a:spLocks noChangeArrowheads="1"/>
          </p:cNvSpPr>
          <p:nvPr/>
        </p:nvSpPr>
        <p:spPr bwMode="auto">
          <a:xfrm>
            <a:off x="2201863" y="25193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1</a:t>
            </a:r>
            <a:endParaRPr lang="en-US" altLang="en-US" sz="1800"/>
          </a:p>
        </p:txBody>
      </p:sp>
      <p:sp>
        <p:nvSpPr>
          <p:cNvPr id="5192" name="Line 72">
            <a:extLst>
              <a:ext uri="{FF2B5EF4-FFF2-40B4-BE49-F238E27FC236}">
                <a16:creationId xmlns:a16="http://schemas.microsoft.com/office/drawing/2014/main" id="{D41CB51F-A465-4D36-968A-B7BB1AE399EB}"/>
              </a:ext>
            </a:extLst>
          </p:cNvPr>
          <p:cNvSpPr>
            <a:spLocks noChangeShapeType="1"/>
          </p:cNvSpPr>
          <p:nvPr/>
        </p:nvSpPr>
        <p:spPr bwMode="auto">
          <a:xfrm>
            <a:off x="2524125" y="2178050"/>
            <a:ext cx="46038"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3" name="Line 73">
            <a:extLst>
              <a:ext uri="{FF2B5EF4-FFF2-40B4-BE49-F238E27FC236}">
                <a16:creationId xmlns:a16="http://schemas.microsoft.com/office/drawing/2014/main" id="{A46A0815-7294-458F-881E-2DAE70A8F5FF}"/>
              </a:ext>
            </a:extLst>
          </p:cNvPr>
          <p:cNvSpPr>
            <a:spLocks noChangeShapeType="1"/>
          </p:cNvSpPr>
          <p:nvPr/>
        </p:nvSpPr>
        <p:spPr bwMode="auto">
          <a:xfrm flipH="1">
            <a:off x="7500938" y="2178050"/>
            <a:ext cx="58737" cy="1588"/>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4" name="Rectangle 74">
            <a:extLst>
              <a:ext uri="{FF2B5EF4-FFF2-40B4-BE49-F238E27FC236}">
                <a16:creationId xmlns:a16="http://schemas.microsoft.com/office/drawing/2014/main" id="{0B7ABBB9-FF2F-4B43-8615-894B48F53159}"/>
              </a:ext>
            </a:extLst>
          </p:cNvPr>
          <p:cNvSpPr>
            <a:spLocks noChangeArrowheads="1"/>
          </p:cNvSpPr>
          <p:nvPr/>
        </p:nvSpPr>
        <p:spPr bwMode="auto">
          <a:xfrm>
            <a:off x="1993900" y="203517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1.01</a:t>
            </a:r>
            <a:endParaRPr lang="en-US" altLang="en-US" sz="1800"/>
          </a:p>
        </p:txBody>
      </p:sp>
      <p:sp>
        <p:nvSpPr>
          <p:cNvPr id="5195" name="Line 75">
            <a:extLst>
              <a:ext uri="{FF2B5EF4-FFF2-40B4-BE49-F238E27FC236}">
                <a16:creationId xmlns:a16="http://schemas.microsoft.com/office/drawing/2014/main" id="{7CDBD099-869F-4648-951A-E0A097D049A9}"/>
              </a:ext>
            </a:extLst>
          </p:cNvPr>
          <p:cNvSpPr>
            <a:spLocks noChangeShapeType="1"/>
          </p:cNvSpPr>
          <p:nvPr/>
        </p:nvSpPr>
        <p:spPr bwMode="auto">
          <a:xfrm>
            <a:off x="2524125" y="2178050"/>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7" name="Line 77">
            <a:extLst>
              <a:ext uri="{FF2B5EF4-FFF2-40B4-BE49-F238E27FC236}">
                <a16:creationId xmlns:a16="http://schemas.microsoft.com/office/drawing/2014/main" id="{64E93528-9521-4E4E-BCD1-896937D6BE2C}"/>
              </a:ext>
            </a:extLst>
          </p:cNvPr>
          <p:cNvSpPr>
            <a:spLocks noChangeShapeType="1"/>
          </p:cNvSpPr>
          <p:nvPr/>
        </p:nvSpPr>
        <p:spPr bwMode="auto">
          <a:xfrm flipV="1">
            <a:off x="7559675" y="2178050"/>
            <a:ext cx="1588" cy="3846513"/>
          </a:xfrm>
          <a:prstGeom prst="line">
            <a:avLst/>
          </a:prstGeom>
          <a:noFill/>
          <a:ln w="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8" name="Line 78">
            <a:extLst>
              <a:ext uri="{FF2B5EF4-FFF2-40B4-BE49-F238E27FC236}">
                <a16:creationId xmlns:a16="http://schemas.microsoft.com/office/drawing/2014/main" id="{24E50FD1-8527-4CDF-9F0B-3A1B404D281A}"/>
              </a:ext>
            </a:extLst>
          </p:cNvPr>
          <p:cNvSpPr>
            <a:spLocks noChangeShapeType="1"/>
          </p:cNvSpPr>
          <p:nvPr/>
        </p:nvSpPr>
        <p:spPr bwMode="auto">
          <a:xfrm flipV="1">
            <a:off x="2524125" y="2178050"/>
            <a:ext cx="1588" cy="3846513"/>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99" name="Freeform 79">
            <a:extLst>
              <a:ext uri="{FF2B5EF4-FFF2-40B4-BE49-F238E27FC236}">
                <a16:creationId xmlns:a16="http://schemas.microsoft.com/office/drawing/2014/main" id="{1FCF26E4-D37E-4298-88BE-BB135AD149F9}"/>
              </a:ext>
            </a:extLst>
          </p:cNvPr>
          <p:cNvSpPr>
            <a:spLocks/>
          </p:cNvSpPr>
          <p:nvPr/>
        </p:nvSpPr>
        <p:spPr bwMode="auto">
          <a:xfrm>
            <a:off x="2524125" y="2660650"/>
            <a:ext cx="3201988" cy="2959100"/>
          </a:xfrm>
          <a:custGeom>
            <a:avLst/>
            <a:gdLst>
              <a:gd name="T0" fmla="*/ 29 w 2017"/>
              <a:gd name="T1" fmla="*/ 1864 h 1864"/>
              <a:gd name="T2" fmla="*/ 73 w 2017"/>
              <a:gd name="T3" fmla="*/ 1843 h 1864"/>
              <a:gd name="T4" fmla="*/ 124 w 2017"/>
              <a:gd name="T5" fmla="*/ 1814 h 1864"/>
              <a:gd name="T6" fmla="*/ 168 w 2017"/>
              <a:gd name="T7" fmla="*/ 1765 h 1864"/>
              <a:gd name="T8" fmla="*/ 219 w 2017"/>
              <a:gd name="T9" fmla="*/ 1694 h 1864"/>
              <a:gd name="T10" fmla="*/ 270 w 2017"/>
              <a:gd name="T11" fmla="*/ 1602 h 1864"/>
              <a:gd name="T12" fmla="*/ 314 w 2017"/>
              <a:gd name="T13" fmla="*/ 1481 h 1864"/>
              <a:gd name="T14" fmla="*/ 365 w 2017"/>
              <a:gd name="T15" fmla="*/ 1332 h 1864"/>
              <a:gd name="T16" fmla="*/ 409 w 2017"/>
              <a:gd name="T17" fmla="*/ 1127 h 1864"/>
              <a:gd name="T18" fmla="*/ 460 w 2017"/>
              <a:gd name="T19" fmla="*/ 836 h 1864"/>
              <a:gd name="T20" fmla="*/ 504 w 2017"/>
              <a:gd name="T21" fmla="*/ 199 h 1864"/>
              <a:gd name="T22" fmla="*/ 555 w 2017"/>
              <a:gd name="T23" fmla="*/ 0 h 1864"/>
              <a:gd name="T24" fmla="*/ 599 w 2017"/>
              <a:gd name="T25" fmla="*/ 0 h 1864"/>
              <a:gd name="T26" fmla="*/ 650 w 2017"/>
              <a:gd name="T27" fmla="*/ 0 h 1864"/>
              <a:gd name="T28" fmla="*/ 694 w 2017"/>
              <a:gd name="T29" fmla="*/ 0 h 1864"/>
              <a:gd name="T30" fmla="*/ 745 w 2017"/>
              <a:gd name="T31" fmla="*/ 0 h 1864"/>
              <a:gd name="T32" fmla="*/ 789 w 2017"/>
              <a:gd name="T33" fmla="*/ 0 h 1864"/>
              <a:gd name="T34" fmla="*/ 840 w 2017"/>
              <a:gd name="T35" fmla="*/ 0 h 1864"/>
              <a:gd name="T36" fmla="*/ 884 w 2017"/>
              <a:gd name="T37" fmla="*/ 0 h 1864"/>
              <a:gd name="T38" fmla="*/ 935 w 2017"/>
              <a:gd name="T39" fmla="*/ 0 h 1864"/>
              <a:gd name="T40" fmla="*/ 986 w 2017"/>
              <a:gd name="T41" fmla="*/ 0 h 1864"/>
              <a:gd name="T42" fmla="*/ 1030 w 2017"/>
              <a:gd name="T43" fmla="*/ 0 h 1864"/>
              <a:gd name="T44" fmla="*/ 1081 w 2017"/>
              <a:gd name="T45" fmla="*/ 0 h 1864"/>
              <a:gd name="T46" fmla="*/ 1125 w 2017"/>
              <a:gd name="T47" fmla="*/ 0 h 1864"/>
              <a:gd name="T48" fmla="*/ 1176 w 2017"/>
              <a:gd name="T49" fmla="*/ 0 h 1864"/>
              <a:gd name="T50" fmla="*/ 1220 w 2017"/>
              <a:gd name="T51" fmla="*/ 0 h 1864"/>
              <a:gd name="T52" fmla="*/ 1271 w 2017"/>
              <a:gd name="T53" fmla="*/ 0 h 1864"/>
              <a:gd name="T54" fmla="*/ 1315 w 2017"/>
              <a:gd name="T55" fmla="*/ 0 h 1864"/>
              <a:gd name="T56" fmla="*/ 1366 w 2017"/>
              <a:gd name="T57" fmla="*/ 0 h 1864"/>
              <a:gd name="T58" fmla="*/ 1410 w 2017"/>
              <a:gd name="T59" fmla="*/ 0 h 1864"/>
              <a:gd name="T60" fmla="*/ 1461 w 2017"/>
              <a:gd name="T61" fmla="*/ 0 h 1864"/>
              <a:gd name="T62" fmla="*/ 1505 w 2017"/>
              <a:gd name="T63" fmla="*/ 0 h 1864"/>
              <a:gd name="T64" fmla="*/ 1556 w 2017"/>
              <a:gd name="T65" fmla="*/ 0 h 1864"/>
              <a:gd name="T66" fmla="*/ 1608 w 2017"/>
              <a:gd name="T67" fmla="*/ 0 h 1864"/>
              <a:gd name="T68" fmla="*/ 1651 w 2017"/>
              <a:gd name="T69" fmla="*/ 0 h 1864"/>
              <a:gd name="T70" fmla="*/ 1703 w 2017"/>
              <a:gd name="T71" fmla="*/ 0 h 1864"/>
              <a:gd name="T72" fmla="*/ 1746 w 2017"/>
              <a:gd name="T73" fmla="*/ 0 h 1864"/>
              <a:gd name="T74" fmla="*/ 1798 w 2017"/>
              <a:gd name="T75" fmla="*/ 0 h 1864"/>
              <a:gd name="T76" fmla="*/ 1841 w 2017"/>
              <a:gd name="T77" fmla="*/ 0 h 1864"/>
              <a:gd name="T78" fmla="*/ 1893 w 2017"/>
              <a:gd name="T79" fmla="*/ 0 h 1864"/>
              <a:gd name="T80" fmla="*/ 1936 w 2017"/>
              <a:gd name="T81" fmla="*/ 0 h 1864"/>
              <a:gd name="T82" fmla="*/ 1988 w 2017"/>
              <a:gd name="T83" fmla="*/ 0 h 1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7" h="1864">
                <a:moveTo>
                  <a:pt x="0" y="1864"/>
                </a:moveTo>
                <a:lnTo>
                  <a:pt x="14" y="1864"/>
                </a:lnTo>
                <a:lnTo>
                  <a:pt x="29" y="1864"/>
                </a:lnTo>
                <a:lnTo>
                  <a:pt x="43" y="1857"/>
                </a:lnTo>
                <a:lnTo>
                  <a:pt x="58" y="1850"/>
                </a:lnTo>
                <a:lnTo>
                  <a:pt x="73" y="1843"/>
                </a:lnTo>
                <a:lnTo>
                  <a:pt x="95" y="1836"/>
                </a:lnTo>
                <a:lnTo>
                  <a:pt x="109" y="1828"/>
                </a:lnTo>
                <a:lnTo>
                  <a:pt x="124" y="1814"/>
                </a:lnTo>
                <a:lnTo>
                  <a:pt x="138" y="1800"/>
                </a:lnTo>
                <a:lnTo>
                  <a:pt x="153" y="1779"/>
                </a:lnTo>
                <a:lnTo>
                  <a:pt x="168" y="1765"/>
                </a:lnTo>
                <a:lnTo>
                  <a:pt x="190" y="1743"/>
                </a:lnTo>
                <a:lnTo>
                  <a:pt x="204" y="1715"/>
                </a:lnTo>
                <a:lnTo>
                  <a:pt x="219" y="1694"/>
                </a:lnTo>
                <a:lnTo>
                  <a:pt x="233" y="1665"/>
                </a:lnTo>
                <a:lnTo>
                  <a:pt x="248" y="1637"/>
                </a:lnTo>
                <a:lnTo>
                  <a:pt x="270" y="1602"/>
                </a:lnTo>
                <a:lnTo>
                  <a:pt x="285" y="1566"/>
                </a:lnTo>
                <a:lnTo>
                  <a:pt x="299" y="1524"/>
                </a:lnTo>
                <a:lnTo>
                  <a:pt x="314" y="1481"/>
                </a:lnTo>
                <a:lnTo>
                  <a:pt x="328" y="1439"/>
                </a:lnTo>
                <a:lnTo>
                  <a:pt x="343" y="1389"/>
                </a:lnTo>
                <a:lnTo>
                  <a:pt x="365" y="1332"/>
                </a:lnTo>
                <a:lnTo>
                  <a:pt x="380" y="1269"/>
                </a:lnTo>
                <a:lnTo>
                  <a:pt x="394" y="1205"/>
                </a:lnTo>
                <a:lnTo>
                  <a:pt x="409" y="1127"/>
                </a:lnTo>
                <a:lnTo>
                  <a:pt x="423" y="1042"/>
                </a:lnTo>
                <a:lnTo>
                  <a:pt x="438" y="950"/>
                </a:lnTo>
                <a:lnTo>
                  <a:pt x="460" y="836"/>
                </a:lnTo>
                <a:lnTo>
                  <a:pt x="475" y="702"/>
                </a:lnTo>
                <a:lnTo>
                  <a:pt x="489" y="518"/>
                </a:lnTo>
                <a:lnTo>
                  <a:pt x="504" y="199"/>
                </a:lnTo>
                <a:lnTo>
                  <a:pt x="518" y="0"/>
                </a:lnTo>
                <a:lnTo>
                  <a:pt x="540" y="0"/>
                </a:lnTo>
                <a:lnTo>
                  <a:pt x="555" y="0"/>
                </a:lnTo>
                <a:lnTo>
                  <a:pt x="570" y="0"/>
                </a:lnTo>
                <a:lnTo>
                  <a:pt x="584" y="0"/>
                </a:lnTo>
                <a:lnTo>
                  <a:pt x="599" y="0"/>
                </a:lnTo>
                <a:lnTo>
                  <a:pt x="614" y="0"/>
                </a:lnTo>
                <a:lnTo>
                  <a:pt x="635" y="0"/>
                </a:lnTo>
                <a:lnTo>
                  <a:pt x="650" y="0"/>
                </a:lnTo>
                <a:lnTo>
                  <a:pt x="665" y="0"/>
                </a:lnTo>
                <a:lnTo>
                  <a:pt x="679" y="0"/>
                </a:lnTo>
                <a:lnTo>
                  <a:pt x="694" y="0"/>
                </a:lnTo>
                <a:lnTo>
                  <a:pt x="716" y="0"/>
                </a:lnTo>
                <a:lnTo>
                  <a:pt x="730" y="0"/>
                </a:lnTo>
                <a:lnTo>
                  <a:pt x="745" y="0"/>
                </a:lnTo>
                <a:lnTo>
                  <a:pt x="760" y="0"/>
                </a:lnTo>
                <a:lnTo>
                  <a:pt x="774" y="0"/>
                </a:lnTo>
                <a:lnTo>
                  <a:pt x="789" y="0"/>
                </a:lnTo>
                <a:lnTo>
                  <a:pt x="811" y="0"/>
                </a:lnTo>
                <a:lnTo>
                  <a:pt x="825" y="0"/>
                </a:lnTo>
                <a:lnTo>
                  <a:pt x="840" y="0"/>
                </a:lnTo>
                <a:lnTo>
                  <a:pt x="855" y="0"/>
                </a:lnTo>
                <a:lnTo>
                  <a:pt x="869" y="0"/>
                </a:lnTo>
                <a:lnTo>
                  <a:pt x="884" y="0"/>
                </a:lnTo>
                <a:lnTo>
                  <a:pt x="906" y="0"/>
                </a:lnTo>
                <a:lnTo>
                  <a:pt x="920" y="0"/>
                </a:lnTo>
                <a:lnTo>
                  <a:pt x="935" y="0"/>
                </a:lnTo>
                <a:lnTo>
                  <a:pt x="950" y="0"/>
                </a:lnTo>
                <a:lnTo>
                  <a:pt x="964" y="0"/>
                </a:lnTo>
                <a:lnTo>
                  <a:pt x="986" y="0"/>
                </a:lnTo>
                <a:lnTo>
                  <a:pt x="1001" y="0"/>
                </a:lnTo>
                <a:lnTo>
                  <a:pt x="1015" y="0"/>
                </a:lnTo>
                <a:lnTo>
                  <a:pt x="1030" y="0"/>
                </a:lnTo>
                <a:lnTo>
                  <a:pt x="1045" y="0"/>
                </a:lnTo>
                <a:lnTo>
                  <a:pt x="1059" y="0"/>
                </a:lnTo>
                <a:lnTo>
                  <a:pt x="1081" y="0"/>
                </a:lnTo>
                <a:lnTo>
                  <a:pt x="1096" y="0"/>
                </a:lnTo>
                <a:lnTo>
                  <a:pt x="1111" y="0"/>
                </a:lnTo>
                <a:lnTo>
                  <a:pt x="1125" y="0"/>
                </a:lnTo>
                <a:lnTo>
                  <a:pt x="1140" y="0"/>
                </a:lnTo>
                <a:lnTo>
                  <a:pt x="1162" y="0"/>
                </a:lnTo>
                <a:lnTo>
                  <a:pt x="1176" y="0"/>
                </a:lnTo>
                <a:lnTo>
                  <a:pt x="1191" y="0"/>
                </a:lnTo>
                <a:lnTo>
                  <a:pt x="1206" y="0"/>
                </a:lnTo>
                <a:lnTo>
                  <a:pt x="1220" y="0"/>
                </a:lnTo>
                <a:lnTo>
                  <a:pt x="1235" y="0"/>
                </a:lnTo>
                <a:lnTo>
                  <a:pt x="1257" y="0"/>
                </a:lnTo>
                <a:lnTo>
                  <a:pt x="1271" y="0"/>
                </a:lnTo>
                <a:lnTo>
                  <a:pt x="1286" y="0"/>
                </a:lnTo>
                <a:lnTo>
                  <a:pt x="1301" y="0"/>
                </a:lnTo>
                <a:lnTo>
                  <a:pt x="1315" y="0"/>
                </a:lnTo>
                <a:lnTo>
                  <a:pt x="1330" y="0"/>
                </a:lnTo>
                <a:lnTo>
                  <a:pt x="1352" y="0"/>
                </a:lnTo>
                <a:lnTo>
                  <a:pt x="1366" y="0"/>
                </a:lnTo>
                <a:lnTo>
                  <a:pt x="1381" y="0"/>
                </a:lnTo>
                <a:lnTo>
                  <a:pt x="1396" y="0"/>
                </a:lnTo>
                <a:lnTo>
                  <a:pt x="1410" y="0"/>
                </a:lnTo>
                <a:lnTo>
                  <a:pt x="1432" y="0"/>
                </a:lnTo>
                <a:lnTo>
                  <a:pt x="1447" y="0"/>
                </a:lnTo>
                <a:lnTo>
                  <a:pt x="1461" y="0"/>
                </a:lnTo>
                <a:lnTo>
                  <a:pt x="1476" y="0"/>
                </a:lnTo>
                <a:lnTo>
                  <a:pt x="1491" y="0"/>
                </a:lnTo>
                <a:lnTo>
                  <a:pt x="1505" y="0"/>
                </a:lnTo>
                <a:lnTo>
                  <a:pt x="1527" y="0"/>
                </a:lnTo>
                <a:lnTo>
                  <a:pt x="1542" y="0"/>
                </a:lnTo>
                <a:lnTo>
                  <a:pt x="1556" y="0"/>
                </a:lnTo>
                <a:lnTo>
                  <a:pt x="1571" y="0"/>
                </a:lnTo>
                <a:lnTo>
                  <a:pt x="1586" y="0"/>
                </a:lnTo>
                <a:lnTo>
                  <a:pt x="1608" y="0"/>
                </a:lnTo>
                <a:lnTo>
                  <a:pt x="1622" y="0"/>
                </a:lnTo>
                <a:lnTo>
                  <a:pt x="1637" y="0"/>
                </a:lnTo>
                <a:lnTo>
                  <a:pt x="1651" y="0"/>
                </a:lnTo>
                <a:lnTo>
                  <a:pt x="1666" y="0"/>
                </a:lnTo>
                <a:lnTo>
                  <a:pt x="1681" y="0"/>
                </a:lnTo>
                <a:lnTo>
                  <a:pt x="1703" y="0"/>
                </a:lnTo>
                <a:lnTo>
                  <a:pt x="1717" y="0"/>
                </a:lnTo>
                <a:lnTo>
                  <a:pt x="1732" y="0"/>
                </a:lnTo>
                <a:lnTo>
                  <a:pt x="1746" y="0"/>
                </a:lnTo>
                <a:lnTo>
                  <a:pt x="1761" y="0"/>
                </a:lnTo>
                <a:lnTo>
                  <a:pt x="1776" y="0"/>
                </a:lnTo>
                <a:lnTo>
                  <a:pt x="1798" y="0"/>
                </a:lnTo>
                <a:lnTo>
                  <a:pt x="1812" y="0"/>
                </a:lnTo>
                <a:lnTo>
                  <a:pt x="1827" y="0"/>
                </a:lnTo>
                <a:lnTo>
                  <a:pt x="1841" y="0"/>
                </a:lnTo>
                <a:lnTo>
                  <a:pt x="1856" y="0"/>
                </a:lnTo>
                <a:lnTo>
                  <a:pt x="1878" y="0"/>
                </a:lnTo>
                <a:lnTo>
                  <a:pt x="1893" y="0"/>
                </a:lnTo>
                <a:lnTo>
                  <a:pt x="1907" y="0"/>
                </a:lnTo>
                <a:lnTo>
                  <a:pt x="1922" y="0"/>
                </a:lnTo>
                <a:lnTo>
                  <a:pt x="1936" y="0"/>
                </a:lnTo>
                <a:lnTo>
                  <a:pt x="1951" y="0"/>
                </a:lnTo>
                <a:lnTo>
                  <a:pt x="1973" y="0"/>
                </a:lnTo>
                <a:lnTo>
                  <a:pt x="1988" y="0"/>
                </a:lnTo>
                <a:lnTo>
                  <a:pt x="2002" y="0"/>
                </a:lnTo>
                <a:lnTo>
                  <a:pt x="2017"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00" name="Freeform 80">
            <a:extLst>
              <a:ext uri="{FF2B5EF4-FFF2-40B4-BE49-F238E27FC236}">
                <a16:creationId xmlns:a16="http://schemas.microsoft.com/office/drawing/2014/main" id="{5ACB9B31-61C9-4C67-91FE-11B5BD0D1506}"/>
              </a:ext>
            </a:extLst>
          </p:cNvPr>
          <p:cNvSpPr>
            <a:spLocks/>
          </p:cNvSpPr>
          <p:nvPr/>
        </p:nvSpPr>
        <p:spPr bwMode="auto">
          <a:xfrm>
            <a:off x="5726113" y="2660650"/>
            <a:ext cx="1820862" cy="1588"/>
          </a:xfrm>
          <a:custGeom>
            <a:avLst/>
            <a:gdLst>
              <a:gd name="T0" fmla="*/ 14 w 1147"/>
              <a:gd name="T1" fmla="*/ 51 w 1147"/>
              <a:gd name="T2" fmla="*/ 80 w 1147"/>
              <a:gd name="T3" fmla="*/ 109 w 1147"/>
              <a:gd name="T4" fmla="*/ 146 w 1147"/>
              <a:gd name="T5" fmla="*/ 175 w 1147"/>
              <a:gd name="T6" fmla="*/ 204 w 1147"/>
              <a:gd name="T7" fmla="*/ 241 w 1147"/>
              <a:gd name="T8" fmla="*/ 270 w 1147"/>
              <a:gd name="T9" fmla="*/ 307 w 1147"/>
              <a:gd name="T10" fmla="*/ 336 w 1147"/>
              <a:gd name="T11" fmla="*/ 365 w 1147"/>
              <a:gd name="T12" fmla="*/ 402 w 1147"/>
              <a:gd name="T13" fmla="*/ 431 w 1147"/>
              <a:gd name="T14" fmla="*/ 460 w 1147"/>
              <a:gd name="T15" fmla="*/ 497 w 1147"/>
              <a:gd name="T16" fmla="*/ 526 w 1147"/>
              <a:gd name="T17" fmla="*/ 555 w 1147"/>
              <a:gd name="T18" fmla="*/ 592 w 1147"/>
              <a:gd name="T19" fmla="*/ 621 w 1147"/>
              <a:gd name="T20" fmla="*/ 650 w 1147"/>
              <a:gd name="T21" fmla="*/ 687 w 1147"/>
              <a:gd name="T22" fmla="*/ 716 w 1147"/>
              <a:gd name="T23" fmla="*/ 753 w 1147"/>
              <a:gd name="T24" fmla="*/ 782 w 1147"/>
              <a:gd name="T25" fmla="*/ 811 w 1147"/>
              <a:gd name="T26" fmla="*/ 848 w 1147"/>
              <a:gd name="T27" fmla="*/ 877 w 1147"/>
              <a:gd name="T28" fmla="*/ 906 w 1147"/>
              <a:gd name="T29" fmla="*/ 943 w 1147"/>
              <a:gd name="T30" fmla="*/ 972 w 1147"/>
              <a:gd name="T31" fmla="*/ 1001 w 1147"/>
              <a:gd name="T32" fmla="*/ 1038 w 1147"/>
              <a:gd name="T33" fmla="*/ 1067 w 1147"/>
              <a:gd name="T34" fmla="*/ 1096 w 1147"/>
              <a:gd name="T35" fmla="*/ 1133 w 1147"/>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Lst>
            <a:rect l="0" t="0" r="r" b="b"/>
            <a:pathLst>
              <a:path w="1147">
                <a:moveTo>
                  <a:pt x="0" y="0"/>
                </a:moveTo>
                <a:lnTo>
                  <a:pt x="14" y="0"/>
                </a:lnTo>
                <a:lnTo>
                  <a:pt x="36" y="0"/>
                </a:lnTo>
                <a:lnTo>
                  <a:pt x="51" y="0"/>
                </a:lnTo>
                <a:lnTo>
                  <a:pt x="66" y="0"/>
                </a:lnTo>
                <a:lnTo>
                  <a:pt x="80" y="0"/>
                </a:lnTo>
                <a:lnTo>
                  <a:pt x="95" y="0"/>
                </a:lnTo>
                <a:lnTo>
                  <a:pt x="109" y="0"/>
                </a:lnTo>
                <a:lnTo>
                  <a:pt x="131" y="0"/>
                </a:lnTo>
                <a:lnTo>
                  <a:pt x="146" y="0"/>
                </a:lnTo>
                <a:lnTo>
                  <a:pt x="161" y="0"/>
                </a:lnTo>
                <a:lnTo>
                  <a:pt x="175" y="0"/>
                </a:lnTo>
                <a:lnTo>
                  <a:pt x="190" y="0"/>
                </a:lnTo>
                <a:lnTo>
                  <a:pt x="204" y="0"/>
                </a:lnTo>
                <a:lnTo>
                  <a:pt x="226" y="0"/>
                </a:lnTo>
                <a:lnTo>
                  <a:pt x="241" y="0"/>
                </a:lnTo>
                <a:lnTo>
                  <a:pt x="256" y="0"/>
                </a:lnTo>
                <a:lnTo>
                  <a:pt x="270" y="0"/>
                </a:lnTo>
                <a:lnTo>
                  <a:pt x="285" y="0"/>
                </a:lnTo>
                <a:lnTo>
                  <a:pt x="307" y="0"/>
                </a:lnTo>
                <a:lnTo>
                  <a:pt x="321" y="0"/>
                </a:lnTo>
                <a:lnTo>
                  <a:pt x="336" y="0"/>
                </a:lnTo>
                <a:lnTo>
                  <a:pt x="351" y="0"/>
                </a:lnTo>
                <a:lnTo>
                  <a:pt x="365" y="0"/>
                </a:lnTo>
                <a:lnTo>
                  <a:pt x="380" y="0"/>
                </a:lnTo>
                <a:lnTo>
                  <a:pt x="402" y="0"/>
                </a:lnTo>
                <a:lnTo>
                  <a:pt x="416" y="0"/>
                </a:lnTo>
                <a:lnTo>
                  <a:pt x="431" y="0"/>
                </a:lnTo>
                <a:lnTo>
                  <a:pt x="446" y="0"/>
                </a:lnTo>
                <a:lnTo>
                  <a:pt x="460" y="0"/>
                </a:lnTo>
                <a:lnTo>
                  <a:pt x="482" y="0"/>
                </a:lnTo>
                <a:lnTo>
                  <a:pt x="497" y="0"/>
                </a:lnTo>
                <a:lnTo>
                  <a:pt x="511" y="0"/>
                </a:lnTo>
                <a:lnTo>
                  <a:pt x="526" y="0"/>
                </a:lnTo>
                <a:lnTo>
                  <a:pt x="541" y="0"/>
                </a:lnTo>
                <a:lnTo>
                  <a:pt x="555" y="0"/>
                </a:lnTo>
                <a:lnTo>
                  <a:pt x="577" y="0"/>
                </a:lnTo>
                <a:lnTo>
                  <a:pt x="592" y="0"/>
                </a:lnTo>
                <a:lnTo>
                  <a:pt x="606" y="0"/>
                </a:lnTo>
                <a:lnTo>
                  <a:pt x="621" y="0"/>
                </a:lnTo>
                <a:lnTo>
                  <a:pt x="636" y="0"/>
                </a:lnTo>
                <a:lnTo>
                  <a:pt x="650" y="0"/>
                </a:lnTo>
                <a:lnTo>
                  <a:pt x="672" y="0"/>
                </a:lnTo>
                <a:lnTo>
                  <a:pt x="687" y="0"/>
                </a:lnTo>
                <a:lnTo>
                  <a:pt x="701" y="0"/>
                </a:lnTo>
                <a:lnTo>
                  <a:pt x="716" y="0"/>
                </a:lnTo>
                <a:lnTo>
                  <a:pt x="731" y="0"/>
                </a:lnTo>
                <a:lnTo>
                  <a:pt x="753" y="0"/>
                </a:lnTo>
                <a:lnTo>
                  <a:pt x="767" y="0"/>
                </a:lnTo>
                <a:lnTo>
                  <a:pt x="782" y="0"/>
                </a:lnTo>
                <a:lnTo>
                  <a:pt x="796" y="0"/>
                </a:lnTo>
                <a:lnTo>
                  <a:pt x="811" y="0"/>
                </a:lnTo>
                <a:lnTo>
                  <a:pt x="826" y="0"/>
                </a:lnTo>
                <a:lnTo>
                  <a:pt x="848" y="0"/>
                </a:lnTo>
                <a:lnTo>
                  <a:pt x="862" y="0"/>
                </a:lnTo>
                <a:lnTo>
                  <a:pt x="877" y="0"/>
                </a:lnTo>
                <a:lnTo>
                  <a:pt x="892" y="0"/>
                </a:lnTo>
                <a:lnTo>
                  <a:pt x="906" y="0"/>
                </a:lnTo>
                <a:lnTo>
                  <a:pt x="928" y="0"/>
                </a:lnTo>
                <a:lnTo>
                  <a:pt x="943" y="0"/>
                </a:lnTo>
                <a:lnTo>
                  <a:pt x="957" y="0"/>
                </a:lnTo>
                <a:lnTo>
                  <a:pt x="972" y="0"/>
                </a:lnTo>
                <a:lnTo>
                  <a:pt x="987" y="0"/>
                </a:lnTo>
                <a:lnTo>
                  <a:pt x="1001" y="0"/>
                </a:lnTo>
                <a:lnTo>
                  <a:pt x="1023" y="0"/>
                </a:lnTo>
                <a:lnTo>
                  <a:pt x="1038" y="0"/>
                </a:lnTo>
                <a:lnTo>
                  <a:pt x="1052" y="0"/>
                </a:lnTo>
                <a:lnTo>
                  <a:pt x="1067" y="0"/>
                </a:lnTo>
                <a:lnTo>
                  <a:pt x="1082" y="0"/>
                </a:lnTo>
                <a:lnTo>
                  <a:pt x="1096" y="0"/>
                </a:lnTo>
                <a:lnTo>
                  <a:pt x="1118" y="0"/>
                </a:lnTo>
                <a:lnTo>
                  <a:pt x="1133" y="0"/>
                </a:lnTo>
                <a:lnTo>
                  <a:pt x="1147"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02" name="Line 82">
            <a:extLst>
              <a:ext uri="{FF2B5EF4-FFF2-40B4-BE49-F238E27FC236}">
                <a16:creationId xmlns:a16="http://schemas.microsoft.com/office/drawing/2014/main" id="{F8CF905E-58CD-486F-81AC-861FBF57DF97}"/>
              </a:ext>
            </a:extLst>
          </p:cNvPr>
          <p:cNvSpPr>
            <a:spLocks noChangeShapeType="1"/>
          </p:cNvSpPr>
          <p:nvPr/>
        </p:nvSpPr>
        <p:spPr bwMode="auto">
          <a:xfrm flipV="1">
            <a:off x="7559675" y="2189163"/>
            <a:ext cx="1588" cy="3846512"/>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3" name="Line 83">
            <a:extLst>
              <a:ext uri="{FF2B5EF4-FFF2-40B4-BE49-F238E27FC236}">
                <a16:creationId xmlns:a16="http://schemas.microsoft.com/office/drawing/2014/main" id="{C7A0E08E-A650-4148-A13A-470D67103104}"/>
              </a:ext>
            </a:extLst>
          </p:cNvPr>
          <p:cNvSpPr>
            <a:spLocks noChangeShapeType="1"/>
          </p:cNvSpPr>
          <p:nvPr/>
        </p:nvSpPr>
        <p:spPr bwMode="auto">
          <a:xfrm flipV="1">
            <a:off x="2524125" y="5980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4" name="Rectangle 84">
            <a:extLst>
              <a:ext uri="{FF2B5EF4-FFF2-40B4-BE49-F238E27FC236}">
                <a16:creationId xmlns:a16="http://schemas.microsoft.com/office/drawing/2014/main" id="{4283216C-ACC6-4DDE-A92E-9D5FF1BCA315}"/>
              </a:ext>
            </a:extLst>
          </p:cNvPr>
          <p:cNvSpPr>
            <a:spLocks noChangeArrowheads="1"/>
          </p:cNvSpPr>
          <p:nvPr/>
        </p:nvSpPr>
        <p:spPr bwMode="auto">
          <a:xfrm>
            <a:off x="2489200" y="6069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5205" name="Line 85">
            <a:extLst>
              <a:ext uri="{FF2B5EF4-FFF2-40B4-BE49-F238E27FC236}">
                <a16:creationId xmlns:a16="http://schemas.microsoft.com/office/drawing/2014/main" id="{A6469FD0-173D-4CAA-AF3C-CBC44AA3121A}"/>
              </a:ext>
            </a:extLst>
          </p:cNvPr>
          <p:cNvSpPr>
            <a:spLocks noChangeShapeType="1"/>
          </p:cNvSpPr>
          <p:nvPr/>
        </p:nvSpPr>
        <p:spPr bwMode="auto">
          <a:xfrm flipV="1">
            <a:off x="3079750" y="5980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6" name="Rectangle 86">
            <a:extLst>
              <a:ext uri="{FF2B5EF4-FFF2-40B4-BE49-F238E27FC236}">
                <a16:creationId xmlns:a16="http://schemas.microsoft.com/office/drawing/2014/main" id="{5E23DFC5-AFF2-4035-B5CE-F95E4C463816}"/>
              </a:ext>
            </a:extLst>
          </p:cNvPr>
          <p:cNvSpPr>
            <a:spLocks noChangeArrowheads="1"/>
          </p:cNvSpPr>
          <p:nvPr/>
        </p:nvSpPr>
        <p:spPr bwMode="auto">
          <a:xfrm>
            <a:off x="2998788"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a:t>
            </a:r>
            <a:endParaRPr lang="en-US" altLang="en-US" sz="1800"/>
          </a:p>
        </p:txBody>
      </p:sp>
      <p:sp>
        <p:nvSpPr>
          <p:cNvPr id="5207" name="Line 87">
            <a:extLst>
              <a:ext uri="{FF2B5EF4-FFF2-40B4-BE49-F238E27FC236}">
                <a16:creationId xmlns:a16="http://schemas.microsoft.com/office/drawing/2014/main" id="{97F67EEC-A205-4F66-8137-CF150DCDB20D}"/>
              </a:ext>
            </a:extLst>
          </p:cNvPr>
          <p:cNvSpPr>
            <a:spLocks noChangeShapeType="1"/>
          </p:cNvSpPr>
          <p:nvPr/>
        </p:nvSpPr>
        <p:spPr bwMode="auto">
          <a:xfrm flipV="1">
            <a:off x="3636963" y="59801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08" name="Rectangle 88">
            <a:extLst>
              <a:ext uri="{FF2B5EF4-FFF2-40B4-BE49-F238E27FC236}">
                <a16:creationId xmlns:a16="http://schemas.microsoft.com/office/drawing/2014/main" id="{A1698B62-BE94-4F56-8FCD-EF8580030980}"/>
              </a:ext>
            </a:extLst>
          </p:cNvPr>
          <p:cNvSpPr>
            <a:spLocks noChangeArrowheads="1"/>
          </p:cNvSpPr>
          <p:nvPr/>
        </p:nvSpPr>
        <p:spPr bwMode="auto">
          <a:xfrm>
            <a:off x="3556000"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5209" name="Line 89">
            <a:extLst>
              <a:ext uri="{FF2B5EF4-FFF2-40B4-BE49-F238E27FC236}">
                <a16:creationId xmlns:a16="http://schemas.microsoft.com/office/drawing/2014/main" id="{240C6962-0A76-4B92-97F1-11166587B292}"/>
              </a:ext>
            </a:extLst>
          </p:cNvPr>
          <p:cNvSpPr>
            <a:spLocks noChangeShapeType="1"/>
          </p:cNvSpPr>
          <p:nvPr/>
        </p:nvSpPr>
        <p:spPr bwMode="auto">
          <a:xfrm flipV="1">
            <a:off x="4194175" y="5980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10" name="Rectangle 90">
            <a:extLst>
              <a:ext uri="{FF2B5EF4-FFF2-40B4-BE49-F238E27FC236}">
                <a16:creationId xmlns:a16="http://schemas.microsoft.com/office/drawing/2014/main" id="{81870E97-82CE-44A5-9396-DE4FC1ADE513}"/>
              </a:ext>
            </a:extLst>
          </p:cNvPr>
          <p:cNvSpPr>
            <a:spLocks noChangeArrowheads="1"/>
          </p:cNvSpPr>
          <p:nvPr/>
        </p:nvSpPr>
        <p:spPr bwMode="auto">
          <a:xfrm>
            <a:off x="4113213"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30</a:t>
            </a:r>
            <a:endParaRPr lang="en-US" altLang="en-US" sz="1800"/>
          </a:p>
        </p:txBody>
      </p:sp>
      <p:sp>
        <p:nvSpPr>
          <p:cNvPr id="5211" name="Line 91">
            <a:extLst>
              <a:ext uri="{FF2B5EF4-FFF2-40B4-BE49-F238E27FC236}">
                <a16:creationId xmlns:a16="http://schemas.microsoft.com/office/drawing/2014/main" id="{639756A8-16F5-4E72-A143-286B95EA91A5}"/>
              </a:ext>
            </a:extLst>
          </p:cNvPr>
          <p:cNvSpPr>
            <a:spLocks noChangeShapeType="1"/>
          </p:cNvSpPr>
          <p:nvPr/>
        </p:nvSpPr>
        <p:spPr bwMode="auto">
          <a:xfrm flipV="1">
            <a:off x="4751388" y="59801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12" name="Rectangle 92">
            <a:extLst>
              <a:ext uri="{FF2B5EF4-FFF2-40B4-BE49-F238E27FC236}">
                <a16:creationId xmlns:a16="http://schemas.microsoft.com/office/drawing/2014/main" id="{88EC93BD-6188-44FC-84CF-35927CBFD881}"/>
              </a:ext>
            </a:extLst>
          </p:cNvPr>
          <p:cNvSpPr>
            <a:spLocks noChangeArrowheads="1"/>
          </p:cNvSpPr>
          <p:nvPr/>
        </p:nvSpPr>
        <p:spPr bwMode="auto">
          <a:xfrm>
            <a:off x="4670425"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40</a:t>
            </a:r>
            <a:endParaRPr lang="en-US" altLang="en-US" sz="1800"/>
          </a:p>
        </p:txBody>
      </p:sp>
      <p:sp>
        <p:nvSpPr>
          <p:cNvPr id="5213" name="Line 93">
            <a:extLst>
              <a:ext uri="{FF2B5EF4-FFF2-40B4-BE49-F238E27FC236}">
                <a16:creationId xmlns:a16="http://schemas.microsoft.com/office/drawing/2014/main" id="{54C1B3EA-E01E-4ABD-877E-5AC4301D825A}"/>
              </a:ext>
            </a:extLst>
          </p:cNvPr>
          <p:cNvSpPr>
            <a:spLocks noChangeShapeType="1"/>
          </p:cNvSpPr>
          <p:nvPr/>
        </p:nvSpPr>
        <p:spPr bwMode="auto">
          <a:xfrm flipV="1">
            <a:off x="5319713" y="59801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14" name="Rectangle 94">
            <a:extLst>
              <a:ext uri="{FF2B5EF4-FFF2-40B4-BE49-F238E27FC236}">
                <a16:creationId xmlns:a16="http://schemas.microsoft.com/office/drawing/2014/main" id="{9D7D5B75-4426-4AC8-A58E-680C2F974B02}"/>
              </a:ext>
            </a:extLst>
          </p:cNvPr>
          <p:cNvSpPr>
            <a:spLocks noChangeArrowheads="1"/>
          </p:cNvSpPr>
          <p:nvPr/>
        </p:nvSpPr>
        <p:spPr bwMode="auto">
          <a:xfrm>
            <a:off x="5238750"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50</a:t>
            </a:r>
            <a:endParaRPr lang="en-US" altLang="en-US" sz="1800"/>
          </a:p>
        </p:txBody>
      </p:sp>
      <p:sp>
        <p:nvSpPr>
          <p:cNvPr id="5215" name="Line 95">
            <a:extLst>
              <a:ext uri="{FF2B5EF4-FFF2-40B4-BE49-F238E27FC236}">
                <a16:creationId xmlns:a16="http://schemas.microsoft.com/office/drawing/2014/main" id="{162AAFDA-1EAE-4131-AD15-696F0596F9FF}"/>
              </a:ext>
            </a:extLst>
          </p:cNvPr>
          <p:cNvSpPr>
            <a:spLocks noChangeShapeType="1"/>
          </p:cNvSpPr>
          <p:nvPr/>
        </p:nvSpPr>
        <p:spPr bwMode="auto">
          <a:xfrm flipV="1">
            <a:off x="5876925" y="5980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16" name="Rectangle 96">
            <a:extLst>
              <a:ext uri="{FF2B5EF4-FFF2-40B4-BE49-F238E27FC236}">
                <a16:creationId xmlns:a16="http://schemas.microsoft.com/office/drawing/2014/main" id="{0C510217-2192-48A0-8CCD-AF3425A8DBF0}"/>
              </a:ext>
            </a:extLst>
          </p:cNvPr>
          <p:cNvSpPr>
            <a:spLocks noChangeArrowheads="1"/>
          </p:cNvSpPr>
          <p:nvPr/>
        </p:nvSpPr>
        <p:spPr bwMode="auto">
          <a:xfrm>
            <a:off x="5795963"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60</a:t>
            </a:r>
            <a:endParaRPr lang="en-US" altLang="en-US" sz="1800"/>
          </a:p>
        </p:txBody>
      </p:sp>
      <p:sp>
        <p:nvSpPr>
          <p:cNvPr id="5217" name="Line 97">
            <a:extLst>
              <a:ext uri="{FF2B5EF4-FFF2-40B4-BE49-F238E27FC236}">
                <a16:creationId xmlns:a16="http://schemas.microsoft.com/office/drawing/2014/main" id="{E255F5D5-0D75-4EED-B12D-D96FEF3A332A}"/>
              </a:ext>
            </a:extLst>
          </p:cNvPr>
          <p:cNvSpPr>
            <a:spLocks noChangeShapeType="1"/>
          </p:cNvSpPr>
          <p:nvPr/>
        </p:nvSpPr>
        <p:spPr bwMode="auto">
          <a:xfrm flipV="1">
            <a:off x="6434138" y="59801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18" name="Rectangle 98">
            <a:extLst>
              <a:ext uri="{FF2B5EF4-FFF2-40B4-BE49-F238E27FC236}">
                <a16:creationId xmlns:a16="http://schemas.microsoft.com/office/drawing/2014/main" id="{6C9C57CF-AD59-49F9-9613-7B3800B2E181}"/>
              </a:ext>
            </a:extLst>
          </p:cNvPr>
          <p:cNvSpPr>
            <a:spLocks noChangeArrowheads="1"/>
          </p:cNvSpPr>
          <p:nvPr/>
        </p:nvSpPr>
        <p:spPr bwMode="auto">
          <a:xfrm>
            <a:off x="6351588"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70</a:t>
            </a:r>
            <a:endParaRPr lang="en-US" altLang="en-US" sz="1800"/>
          </a:p>
        </p:txBody>
      </p:sp>
      <p:sp>
        <p:nvSpPr>
          <p:cNvPr id="5219" name="Line 99">
            <a:extLst>
              <a:ext uri="{FF2B5EF4-FFF2-40B4-BE49-F238E27FC236}">
                <a16:creationId xmlns:a16="http://schemas.microsoft.com/office/drawing/2014/main" id="{12AE3930-54A7-4DDF-888B-53022953439F}"/>
              </a:ext>
            </a:extLst>
          </p:cNvPr>
          <p:cNvSpPr>
            <a:spLocks noChangeShapeType="1"/>
          </p:cNvSpPr>
          <p:nvPr/>
        </p:nvSpPr>
        <p:spPr bwMode="auto">
          <a:xfrm flipV="1">
            <a:off x="6989763" y="59801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0" name="Rectangle 100">
            <a:extLst>
              <a:ext uri="{FF2B5EF4-FFF2-40B4-BE49-F238E27FC236}">
                <a16:creationId xmlns:a16="http://schemas.microsoft.com/office/drawing/2014/main" id="{99E5D4AA-DC7C-4068-8C0F-BD307FCA64C1}"/>
              </a:ext>
            </a:extLst>
          </p:cNvPr>
          <p:cNvSpPr>
            <a:spLocks noChangeArrowheads="1"/>
          </p:cNvSpPr>
          <p:nvPr/>
        </p:nvSpPr>
        <p:spPr bwMode="auto">
          <a:xfrm>
            <a:off x="6908800"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80</a:t>
            </a:r>
            <a:endParaRPr lang="en-US" altLang="en-US" sz="1800"/>
          </a:p>
        </p:txBody>
      </p:sp>
      <p:sp>
        <p:nvSpPr>
          <p:cNvPr id="5221" name="Line 101">
            <a:extLst>
              <a:ext uri="{FF2B5EF4-FFF2-40B4-BE49-F238E27FC236}">
                <a16:creationId xmlns:a16="http://schemas.microsoft.com/office/drawing/2014/main" id="{4EE203E9-F280-4B9E-A7F2-8B27640E4CAF}"/>
              </a:ext>
            </a:extLst>
          </p:cNvPr>
          <p:cNvSpPr>
            <a:spLocks noChangeShapeType="1"/>
          </p:cNvSpPr>
          <p:nvPr/>
        </p:nvSpPr>
        <p:spPr bwMode="auto">
          <a:xfrm flipV="1">
            <a:off x="7559675" y="5980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2" name="Rectangle 102">
            <a:extLst>
              <a:ext uri="{FF2B5EF4-FFF2-40B4-BE49-F238E27FC236}">
                <a16:creationId xmlns:a16="http://schemas.microsoft.com/office/drawing/2014/main" id="{6C309360-5BCE-49E1-B382-C1FDE6E8B8BB}"/>
              </a:ext>
            </a:extLst>
          </p:cNvPr>
          <p:cNvSpPr>
            <a:spLocks noChangeArrowheads="1"/>
          </p:cNvSpPr>
          <p:nvPr/>
        </p:nvSpPr>
        <p:spPr bwMode="auto">
          <a:xfrm>
            <a:off x="7477125"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90</a:t>
            </a:r>
            <a:endParaRPr lang="en-US" altLang="en-US" sz="1800"/>
          </a:p>
        </p:txBody>
      </p:sp>
      <p:sp>
        <p:nvSpPr>
          <p:cNvPr id="5223" name="Line 103">
            <a:extLst>
              <a:ext uri="{FF2B5EF4-FFF2-40B4-BE49-F238E27FC236}">
                <a16:creationId xmlns:a16="http://schemas.microsoft.com/office/drawing/2014/main" id="{555A5D51-6B97-4005-9E48-AECCC39194A6}"/>
              </a:ext>
            </a:extLst>
          </p:cNvPr>
          <p:cNvSpPr>
            <a:spLocks noChangeShapeType="1"/>
          </p:cNvSpPr>
          <p:nvPr/>
        </p:nvSpPr>
        <p:spPr bwMode="auto">
          <a:xfrm flipH="1">
            <a:off x="7500938" y="6035675"/>
            <a:ext cx="58737" cy="1588"/>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4" name="Rectangle 104">
            <a:extLst>
              <a:ext uri="{FF2B5EF4-FFF2-40B4-BE49-F238E27FC236}">
                <a16:creationId xmlns:a16="http://schemas.microsoft.com/office/drawing/2014/main" id="{9841BF17-586B-469C-8DB4-C8312F1B6EAA}"/>
              </a:ext>
            </a:extLst>
          </p:cNvPr>
          <p:cNvSpPr>
            <a:spLocks noChangeArrowheads="1"/>
          </p:cNvSpPr>
          <p:nvPr/>
        </p:nvSpPr>
        <p:spPr bwMode="auto">
          <a:xfrm>
            <a:off x="7685088" y="59578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a:t>
            </a:r>
            <a:endParaRPr lang="en-US" altLang="en-US" sz="1800"/>
          </a:p>
        </p:txBody>
      </p:sp>
      <p:sp>
        <p:nvSpPr>
          <p:cNvPr id="5225" name="Line 105">
            <a:extLst>
              <a:ext uri="{FF2B5EF4-FFF2-40B4-BE49-F238E27FC236}">
                <a16:creationId xmlns:a16="http://schemas.microsoft.com/office/drawing/2014/main" id="{4A40A636-2C60-4D70-86A0-5F7AA3D84C96}"/>
              </a:ext>
            </a:extLst>
          </p:cNvPr>
          <p:cNvSpPr>
            <a:spLocks noChangeShapeType="1"/>
          </p:cNvSpPr>
          <p:nvPr/>
        </p:nvSpPr>
        <p:spPr bwMode="auto">
          <a:xfrm flipH="1">
            <a:off x="7500938" y="5551488"/>
            <a:ext cx="58737" cy="1587"/>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6" name="Rectangle 106">
            <a:extLst>
              <a:ext uri="{FF2B5EF4-FFF2-40B4-BE49-F238E27FC236}">
                <a16:creationId xmlns:a16="http://schemas.microsoft.com/office/drawing/2014/main" id="{458581AA-C1F4-4249-8683-1C37ED570850}"/>
              </a:ext>
            </a:extLst>
          </p:cNvPr>
          <p:cNvSpPr>
            <a:spLocks noChangeArrowheads="1"/>
          </p:cNvSpPr>
          <p:nvPr/>
        </p:nvSpPr>
        <p:spPr bwMode="auto">
          <a:xfrm>
            <a:off x="7685088" y="5475288"/>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0.01</a:t>
            </a:r>
            <a:endParaRPr lang="en-US" altLang="en-US" sz="1800"/>
          </a:p>
        </p:txBody>
      </p:sp>
      <p:sp>
        <p:nvSpPr>
          <p:cNvPr id="5227" name="Line 107">
            <a:extLst>
              <a:ext uri="{FF2B5EF4-FFF2-40B4-BE49-F238E27FC236}">
                <a16:creationId xmlns:a16="http://schemas.microsoft.com/office/drawing/2014/main" id="{92767FB0-C0B5-4119-9D30-700B4E997F40}"/>
              </a:ext>
            </a:extLst>
          </p:cNvPr>
          <p:cNvSpPr>
            <a:spLocks noChangeShapeType="1"/>
          </p:cNvSpPr>
          <p:nvPr/>
        </p:nvSpPr>
        <p:spPr bwMode="auto">
          <a:xfrm flipH="1">
            <a:off x="7500938" y="5068888"/>
            <a:ext cx="58737" cy="1587"/>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28" name="Rectangle 108">
            <a:extLst>
              <a:ext uri="{FF2B5EF4-FFF2-40B4-BE49-F238E27FC236}">
                <a16:creationId xmlns:a16="http://schemas.microsoft.com/office/drawing/2014/main" id="{C897E1D9-9521-40AA-B54B-1090730D1FEC}"/>
              </a:ext>
            </a:extLst>
          </p:cNvPr>
          <p:cNvSpPr>
            <a:spLocks noChangeArrowheads="1"/>
          </p:cNvSpPr>
          <p:nvPr/>
        </p:nvSpPr>
        <p:spPr bwMode="auto">
          <a:xfrm>
            <a:off x="7685088" y="499110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0.02</a:t>
            </a:r>
            <a:endParaRPr lang="en-US" altLang="en-US" sz="1800"/>
          </a:p>
        </p:txBody>
      </p:sp>
      <p:sp>
        <p:nvSpPr>
          <p:cNvPr id="5229" name="Line 109">
            <a:extLst>
              <a:ext uri="{FF2B5EF4-FFF2-40B4-BE49-F238E27FC236}">
                <a16:creationId xmlns:a16="http://schemas.microsoft.com/office/drawing/2014/main" id="{7E0ED122-B1D8-494B-B8DE-393B1505C146}"/>
              </a:ext>
            </a:extLst>
          </p:cNvPr>
          <p:cNvSpPr>
            <a:spLocks noChangeShapeType="1"/>
          </p:cNvSpPr>
          <p:nvPr/>
        </p:nvSpPr>
        <p:spPr bwMode="auto">
          <a:xfrm flipH="1">
            <a:off x="7500938" y="4584700"/>
            <a:ext cx="58737" cy="1588"/>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0" name="Rectangle 110">
            <a:extLst>
              <a:ext uri="{FF2B5EF4-FFF2-40B4-BE49-F238E27FC236}">
                <a16:creationId xmlns:a16="http://schemas.microsoft.com/office/drawing/2014/main" id="{CCEEF932-FCCC-4B1B-A070-82A40715E328}"/>
              </a:ext>
            </a:extLst>
          </p:cNvPr>
          <p:cNvSpPr>
            <a:spLocks noChangeArrowheads="1"/>
          </p:cNvSpPr>
          <p:nvPr/>
        </p:nvSpPr>
        <p:spPr bwMode="auto">
          <a:xfrm>
            <a:off x="7685088" y="4506913"/>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0.03</a:t>
            </a:r>
            <a:endParaRPr lang="en-US" altLang="en-US" sz="1800"/>
          </a:p>
        </p:txBody>
      </p:sp>
      <p:sp>
        <p:nvSpPr>
          <p:cNvPr id="5231" name="Line 111">
            <a:extLst>
              <a:ext uri="{FF2B5EF4-FFF2-40B4-BE49-F238E27FC236}">
                <a16:creationId xmlns:a16="http://schemas.microsoft.com/office/drawing/2014/main" id="{4D6A34D4-0929-46EC-BEAB-7770256AB4DE}"/>
              </a:ext>
            </a:extLst>
          </p:cNvPr>
          <p:cNvSpPr>
            <a:spLocks noChangeShapeType="1"/>
          </p:cNvSpPr>
          <p:nvPr/>
        </p:nvSpPr>
        <p:spPr bwMode="auto">
          <a:xfrm flipH="1">
            <a:off x="7500938" y="4111625"/>
            <a:ext cx="58737" cy="1588"/>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2" name="Rectangle 112">
            <a:extLst>
              <a:ext uri="{FF2B5EF4-FFF2-40B4-BE49-F238E27FC236}">
                <a16:creationId xmlns:a16="http://schemas.microsoft.com/office/drawing/2014/main" id="{7FFF3952-373C-463A-8BAF-67CE982F3E96}"/>
              </a:ext>
            </a:extLst>
          </p:cNvPr>
          <p:cNvSpPr>
            <a:spLocks noChangeArrowheads="1"/>
          </p:cNvSpPr>
          <p:nvPr/>
        </p:nvSpPr>
        <p:spPr bwMode="auto">
          <a:xfrm>
            <a:off x="7685088" y="403542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0.04</a:t>
            </a:r>
            <a:endParaRPr lang="en-US" altLang="en-US" sz="1800"/>
          </a:p>
        </p:txBody>
      </p:sp>
      <p:sp>
        <p:nvSpPr>
          <p:cNvPr id="5233" name="Line 113">
            <a:extLst>
              <a:ext uri="{FF2B5EF4-FFF2-40B4-BE49-F238E27FC236}">
                <a16:creationId xmlns:a16="http://schemas.microsoft.com/office/drawing/2014/main" id="{74B55581-693C-4F66-A570-50939750C070}"/>
              </a:ext>
            </a:extLst>
          </p:cNvPr>
          <p:cNvSpPr>
            <a:spLocks noChangeShapeType="1"/>
          </p:cNvSpPr>
          <p:nvPr/>
        </p:nvSpPr>
        <p:spPr bwMode="auto">
          <a:xfrm flipH="1">
            <a:off x="7500938" y="3629025"/>
            <a:ext cx="58737" cy="1588"/>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4" name="Rectangle 114">
            <a:extLst>
              <a:ext uri="{FF2B5EF4-FFF2-40B4-BE49-F238E27FC236}">
                <a16:creationId xmlns:a16="http://schemas.microsoft.com/office/drawing/2014/main" id="{1146DFD2-5B12-454E-9E84-B623BDD98CE4}"/>
              </a:ext>
            </a:extLst>
          </p:cNvPr>
          <p:cNvSpPr>
            <a:spLocks noChangeArrowheads="1"/>
          </p:cNvSpPr>
          <p:nvPr/>
        </p:nvSpPr>
        <p:spPr bwMode="auto">
          <a:xfrm>
            <a:off x="7685088" y="3551238"/>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0.05</a:t>
            </a:r>
            <a:endParaRPr lang="en-US" altLang="en-US" sz="1800"/>
          </a:p>
        </p:txBody>
      </p:sp>
      <p:sp>
        <p:nvSpPr>
          <p:cNvPr id="5235" name="Line 115">
            <a:extLst>
              <a:ext uri="{FF2B5EF4-FFF2-40B4-BE49-F238E27FC236}">
                <a16:creationId xmlns:a16="http://schemas.microsoft.com/office/drawing/2014/main" id="{2B790ACA-BE87-4F00-B50B-081788918172}"/>
              </a:ext>
            </a:extLst>
          </p:cNvPr>
          <p:cNvSpPr>
            <a:spLocks noChangeShapeType="1"/>
          </p:cNvSpPr>
          <p:nvPr/>
        </p:nvSpPr>
        <p:spPr bwMode="auto">
          <a:xfrm flipH="1">
            <a:off x="7500938" y="3144838"/>
            <a:ext cx="58737" cy="1587"/>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6" name="Rectangle 116">
            <a:extLst>
              <a:ext uri="{FF2B5EF4-FFF2-40B4-BE49-F238E27FC236}">
                <a16:creationId xmlns:a16="http://schemas.microsoft.com/office/drawing/2014/main" id="{26C1E289-1B19-46E3-A451-1B70E267E79B}"/>
              </a:ext>
            </a:extLst>
          </p:cNvPr>
          <p:cNvSpPr>
            <a:spLocks noChangeArrowheads="1"/>
          </p:cNvSpPr>
          <p:nvPr/>
        </p:nvSpPr>
        <p:spPr bwMode="auto">
          <a:xfrm>
            <a:off x="7685088" y="306705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0.06</a:t>
            </a:r>
            <a:endParaRPr lang="en-US" altLang="en-US" sz="1800"/>
          </a:p>
        </p:txBody>
      </p:sp>
      <p:sp>
        <p:nvSpPr>
          <p:cNvPr id="5237" name="Line 117">
            <a:extLst>
              <a:ext uri="{FF2B5EF4-FFF2-40B4-BE49-F238E27FC236}">
                <a16:creationId xmlns:a16="http://schemas.microsoft.com/office/drawing/2014/main" id="{4CF28885-D125-4C54-AD30-4870087FA6F0}"/>
              </a:ext>
            </a:extLst>
          </p:cNvPr>
          <p:cNvSpPr>
            <a:spLocks noChangeShapeType="1"/>
          </p:cNvSpPr>
          <p:nvPr/>
        </p:nvSpPr>
        <p:spPr bwMode="auto">
          <a:xfrm flipH="1">
            <a:off x="7500938" y="2660650"/>
            <a:ext cx="58737" cy="1588"/>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38" name="Rectangle 118">
            <a:extLst>
              <a:ext uri="{FF2B5EF4-FFF2-40B4-BE49-F238E27FC236}">
                <a16:creationId xmlns:a16="http://schemas.microsoft.com/office/drawing/2014/main" id="{E85588FC-36DE-4A96-8B25-66F335CB698E}"/>
              </a:ext>
            </a:extLst>
          </p:cNvPr>
          <p:cNvSpPr>
            <a:spLocks noChangeArrowheads="1"/>
          </p:cNvSpPr>
          <p:nvPr/>
        </p:nvSpPr>
        <p:spPr bwMode="auto">
          <a:xfrm>
            <a:off x="7685088" y="258445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0.07</a:t>
            </a:r>
            <a:endParaRPr lang="en-US" altLang="en-US" sz="1800"/>
          </a:p>
        </p:txBody>
      </p:sp>
      <p:sp>
        <p:nvSpPr>
          <p:cNvPr id="5239" name="Line 119">
            <a:extLst>
              <a:ext uri="{FF2B5EF4-FFF2-40B4-BE49-F238E27FC236}">
                <a16:creationId xmlns:a16="http://schemas.microsoft.com/office/drawing/2014/main" id="{689E172B-2B45-4AFD-87B5-02BE82845263}"/>
              </a:ext>
            </a:extLst>
          </p:cNvPr>
          <p:cNvSpPr>
            <a:spLocks noChangeShapeType="1"/>
          </p:cNvSpPr>
          <p:nvPr/>
        </p:nvSpPr>
        <p:spPr bwMode="auto">
          <a:xfrm flipH="1">
            <a:off x="7500938" y="2189163"/>
            <a:ext cx="58737" cy="1587"/>
          </a:xfrm>
          <a:prstGeom prst="line">
            <a:avLst/>
          </a:prstGeom>
          <a:noFill/>
          <a:ln w="0">
            <a:solidFill>
              <a:srgbClr val="007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40" name="Rectangle 120">
            <a:extLst>
              <a:ext uri="{FF2B5EF4-FFF2-40B4-BE49-F238E27FC236}">
                <a16:creationId xmlns:a16="http://schemas.microsoft.com/office/drawing/2014/main" id="{EB289C45-8ACC-49F0-9CA2-B276530A2678}"/>
              </a:ext>
            </a:extLst>
          </p:cNvPr>
          <p:cNvSpPr>
            <a:spLocks noChangeArrowheads="1"/>
          </p:cNvSpPr>
          <p:nvPr/>
        </p:nvSpPr>
        <p:spPr bwMode="auto">
          <a:xfrm>
            <a:off x="7685088" y="211137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0.08</a:t>
            </a:r>
            <a:endParaRPr lang="en-US" altLang="en-US" sz="1800"/>
          </a:p>
        </p:txBody>
      </p:sp>
      <p:sp>
        <p:nvSpPr>
          <p:cNvPr id="5241" name="Freeform 121">
            <a:extLst>
              <a:ext uri="{FF2B5EF4-FFF2-40B4-BE49-F238E27FC236}">
                <a16:creationId xmlns:a16="http://schemas.microsoft.com/office/drawing/2014/main" id="{83302ED0-72F9-4BD4-B721-03EA93E5C197}"/>
              </a:ext>
            </a:extLst>
          </p:cNvPr>
          <p:cNvSpPr>
            <a:spLocks/>
          </p:cNvSpPr>
          <p:nvPr/>
        </p:nvSpPr>
        <p:spPr bwMode="auto">
          <a:xfrm>
            <a:off x="2524125" y="2976563"/>
            <a:ext cx="3201988" cy="88900"/>
          </a:xfrm>
          <a:custGeom>
            <a:avLst/>
            <a:gdLst>
              <a:gd name="T0" fmla="*/ 29 w 2017"/>
              <a:gd name="T1" fmla="*/ 56 h 56"/>
              <a:gd name="T2" fmla="*/ 73 w 2017"/>
              <a:gd name="T3" fmla="*/ 56 h 56"/>
              <a:gd name="T4" fmla="*/ 124 w 2017"/>
              <a:gd name="T5" fmla="*/ 56 h 56"/>
              <a:gd name="T6" fmla="*/ 168 w 2017"/>
              <a:gd name="T7" fmla="*/ 56 h 56"/>
              <a:gd name="T8" fmla="*/ 219 w 2017"/>
              <a:gd name="T9" fmla="*/ 56 h 56"/>
              <a:gd name="T10" fmla="*/ 270 w 2017"/>
              <a:gd name="T11" fmla="*/ 49 h 56"/>
              <a:gd name="T12" fmla="*/ 314 w 2017"/>
              <a:gd name="T13" fmla="*/ 49 h 56"/>
              <a:gd name="T14" fmla="*/ 365 w 2017"/>
              <a:gd name="T15" fmla="*/ 42 h 56"/>
              <a:gd name="T16" fmla="*/ 409 w 2017"/>
              <a:gd name="T17" fmla="*/ 35 h 56"/>
              <a:gd name="T18" fmla="*/ 460 w 2017"/>
              <a:gd name="T19" fmla="*/ 28 h 56"/>
              <a:gd name="T20" fmla="*/ 504 w 2017"/>
              <a:gd name="T21" fmla="*/ 7 h 56"/>
              <a:gd name="T22" fmla="*/ 555 w 2017"/>
              <a:gd name="T23" fmla="*/ 0 h 56"/>
              <a:gd name="T24" fmla="*/ 599 w 2017"/>
              <a:gd name="T25" fmla="*/ 0 h 56"/>
              <a:gd name="T26" fmla="*/ 650 w 2017"/>
              <a:gd name="T27" fmla="*/ 0 h 56"/>
              <a:gd name="T28" fmla="*/ 694 w 2017"/>
              <a:gd name="T29" fmla="*/ 0 h 56"/>
              <a:gd name="T30" fmla="*/ 745 w 2017"/>
              <a:gd name="T31" fmla="*/ 0 h 56"/>
              <a:gd name="T32" fmla="*/ 789 w 2017"/>
              <a:gd name="T33" fmla="*/ 0 h 56"/>
              <a:gd name="T34" fmla="*/ 840 w 2017"/>
              <a:gd name="T35" fmla="*/ 0 h 56"/>
              <a:gd name="T36" fmla="*/ 884 w 2017"/>
              <a:gd name="T37" fmla="*/ 0 h 56"/>
              <a:gd name="T38" fmla="*/ 935 w 2017"/>
              <a:gd name="T39" fmla="*/ 0 h 56"/>
              <a:gd name="T40" fmla="*/ 986 w 2017"/>
              <a:gd name="T41" fmla="*/ 0 h 56"/>
              <a:gd name="T42" fmla="*/ 1030 w 2017"/>
              <a:gd name="T43" fmla="*/ 7 h 56"/>
              <a:gd name="T44" fmla="*/ 1081 w 2017"/>
              <a:gd name="T45" fmla="*/ 7 h 56"/>
              <a:gd name="T46" fmla="*/ 1125 w 2017"/>
              <a:gd name="T47" fmla="*/ 7 h 56"/>
              <a:gd name="T48" fmla="*/ 1176 w 2017"/>
              <a:gd name="T49" fmla="*/ 7 h 56"/>
              <a:gd name="T50" fmla="*/ 1220 w 2017"/>
              <a:gd name="T51" fmla="*/ 7 h 56"/>
              <a:gd name="T52" fmla="*/ 1271 w 2017"/>
              <a:gd name="T53" fmla="*/ 7 h 56"/>
              <a:gd name="T54" fmla="*/ 1315 w 2017"/>
              <a:gd name="T55" fmla="*/ 7 h 56"/>
              <a:gd name="T56" fmla="*/ 1366 w 2017"/>
              <a:gd name="T57" fmla="*/ 7 h 56"/>
              <a:gd name="T58" fmla="*/ 1410 w 2017"/>
              <a:gd name="T59" fmla="*/ 7 h 56"/>
              <a:gd name="T60" fmla="*/ 1461 w 2017"/>
              <a:gd name="T61" fmla="*/ 7 h 56"/>
              <a:gd name="T62" fmla="*/ 1505 w 2017"/>
              <a:gd name="T63" fmla="*/ 14 h 56"/>
              <a:gd name="T64" fmla="*/ 1556 w 2017"/>
              <a:gd name="T65" fmla="*/ 14 h 56"/>
              <a:gd name="T66" fmla="*/ 1608 w 2017"/>
              <a:gd name="T67" fmla="*/ 14 h 56"/>
              <a:gd name="T68" fmla="*/ 1651 w 2017"/>
              <a:gd name="T69" fmla="*/ 14 h 56"/>
              <a:gd name="T70" fmla="*/ 1703 w 2017"/>
              <a:gd name="T71" fmla="*/ 14 h 56"/>
              <a:gd name="T72" fmla="*/ 1746 w 2017"/>
              <a:gd name="T73" fmla="*/ 21 h 56"/>
              <a:gd name="T74" fmla="*/ 1798 w 2017"/>
              <a:gd name="T75" fmla="*/ 21 h 56"/>
              <a:gd name="T76" fmla="*/ 1841 w 2017"/>
              <a:gd name="T77" fmla="*/ 21 h 56"/>
              <a:gd name="T78" fmla="*/ 1893 w 2017"/>
              <a:gd name="T79" fmla="*/ 28 h 56"/>
              <a:gd name="T80" fmla="*/ 1936 w 2017"/>
              <a:gd name="T81" fmla="*/ 28 h 56"/>
              <a:gd name="T82" fmla="*/ 1988 w 2017"/>
              <a:gd name="T8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7" h="56">
                <a:moveTo>
                  <a:pt x="0" y="56"/>
                </a:moveTo>
                <a:lnTo>
                  <a:pt x="14" y="56"/>
                </a:lnTo>
                <a:lnTo>
                  <a:pt x="29" y="56"/>
                </a:lnTo>
                <a:lnTo>
                  <a:pt x="43" y="56"/>
                </a:lnTo>
                <a:lnTo>
                  <a:pt x="58" y="56"/>
                </a:lnTo>
                <a:lnTo>
                  <a:pt x="73" y="56"/>
                </a:lnTo>
                <a:lnTo>
                  <a:pt x="95" y="56"/>
                </a:lnTo>
                <a:lnTo>
                  <a:pt x="109" y="56"/>
                </a:lnTo>
                <a:lnTo>
                  <a:pt x="124" y="56"/>
                </a:lnTo>
                <a:lnTo>
                  <a:pt x="138" y="56"/>
                </a:lnTo>
                <a:lnTo>
                  <a:pt x="153" y="56"/>
                </a:lnTo>
                <a:lnTo>
                  <a:pt x="168" y="56"/>
                </a:lnTo>
                <a:lnTo>
                  <a:pt x="190" y="56"/>
                </a:lnTo>
                <a:lnTo>
                  <a:pt x="204" y="56"/>
                </a:lnTo>
                <a:lnTo>
                  <a:pt x="219" y="56"/>
                </a:lnTo>
                <a:lnTo>
                  <a:pt x="233" y="49"/>
                </a:lnTo>
                <a:lnTo>
                  <a:pt x="248" y="49"/>
                </a:lnTo>
                <a:lnTo>
                  <a:pt x="270" y="49"/>
                </a:lnTo>
                <a:lnTo>
                  <a:pt x="285" y="49"/>
                </a:lnTo>
                <a:lnTo>
                  <a:pt x="299" y="49"/>
                </a:lnTo>
                <a:lnTo>
                  <a:pt x="314" y="49"/>
                </a:lnTo>
                <a:lnTo>
                  <a:pt x="328" y="42"/>
                </a:lnTo>
                <a:lnTo>
                  <a:pt x="343" y="42"/>
                </a:lnTo>
                <a:lnTo>
                  <a:pt x="365" y="42"/>
                </a:lnTo>
                <a:lnTo>
                  <a:pt x="380" y="42"/>
                </a:lnTo>
                <a:lnTo>
                  <a:pt x="394" y="35"/>
                </a:lnTo>
                <a:lnTo>
                  <a:pt x="409" y="35"/>
                </a:lnTo>
                <a:lnTo>
                  <a:pt x="423" y="35"/>
                </a:lnTo>
                <a:lnTo>
                  <a:pt x="438" y="28"/>
                </a:lnTo>
                <a:lnTo>
                  <a:pt x="460" y="28"/>
                </a:lnTo>
                <a:lnTo>
                  <a:pt x="475" y="21"/>
                </a:lnTo>
                <a:lnTo>
                  <a:pt x="489" y="14"/>
                </a:lnTo>
                <a:lnTo>
                  <a:pt x="504" y="7"/>
                </a:lnTo>
                <a:lnTo>
                  <a:pt x="518" y="0"/>
                </a:lnTo>
                <a:lnTo>
                  <a:pt x="540" y="0"/>
                </a:lnTo>
                <a:lnTo>
                  <a:pt x="555" y="0"/>
                </a:lnTo>
                <a:lnTo>
                  <a:pt x="570" y="0"/>
                </a:lnTo>
                <a:lnTo>
                  <a:pt x="584" y="0"/>
                </a:lnTo>
                <a:lnTo>
                  <a:pt x="599" y="0"/>
                </a:lnTo>
                <a:lnTo>
                  <a:pt x="614" y="0"/>
                </a:lnTo>
                <a:lnTo>
                  <a:pt x="635" y="0"/>
                </a:lnTo>
                <a:lnTo>
                  <a:pt x="650" y="0"/>
                </a:lnTo>
                <a:lnTo>
                  <a:pt x="665" y="0"/>
                </a:lnTo>
                <a:lnTo>
                  <a:pt x="679" y="0"/>
                </a:lnTo>
                <a:lnTo>
                  <a:pt x="694" y="0"/>
                </a:lnTo>
                <a:lnTo>
                  <a:pt x="716" y="0"/>
                </a:lnTo>
                <a:lnTo>
                  <a:pt x="730" y="0"/>
                </a:lnTo>
                <a:lnTo>
                  <a:pt x="745" y="0"/>
                </a:lnTo>
                <a:lnTo>
                  <a:pt x="760" y="0"/>
                </a:lnTo>
                <a:lnTo>
                  <a:pt x="774" y="0"/>
                </a:lnTo>
                <a:lnTo>
                  <a:pt x="789" y="0"/>
                </a:lnTo>
                <a:lnTo>
                  <a:pt x="811" y="0"/>
                </a:lnTo>
                <a:lnTo>
                  <a:pt x="825" y="0"/>
                </a:lnTo>
                <a:lnTo>
                  <a:pt x="840" y="0"/>
                </a:lnTo>
                <a:lnTo>
                  <a:pt x="855" y="0"/>
                </a:lnTo>
                <a:lnTo>
                  <a:pt x="869" y="0"/>
                </a:lnTo>
                <a:lnTo>
                  <a:pt x="884" y="0"/>
                </a:lnTo>
                <a:lnTo>
                  <a:pt x="906" y="0"/>
                </a:lnTo>
                <a:lnTo>
                  <a:pt x="920" y="0"/>
                </a:lnTo>
                <a:lnTo>
                  <a:pt x="935" y="0"/>
                </a:lnTo>
                <a:lnTo>
                  <a:pt x="950" y="0"/>
                </a:lnTo>
                <a:lnTo>
                  <a:pt x="964" y="0"/>
                </a:lnTo>
                <a:lnTo>
                  <a:pt x="986" y="0"/>
                </a:lnTo>
                <a:lnTo>
                  <a:pt x="1001" y="0"/>
                </a:lnTo>
                <a:lnTo>
                  <a:pt x="1015" y="0"/>
                </a:lnTo>
                <a:lnTo>
                  <a:pt x="1030" y="7"/>
                </a:lnTo>
                <a:lnTo>
                  <a:pt x="1045" y="7"/>
                </a:lnTo>
                <a:lnTo>
                  <a:pt x="1059" y="7"/>
                </a:lnTo>
                <a:lnTo>
                  <a:pt x="1081" y="7"/>
                </a:lnTo>
                <a:lnTo>
                  <a:pt x="1096" y="7"/>
                </a:lnTo>
                <a:lnTo>
                  <a:pt x="1111" y="7"/>
                </a:lnTo>
                <a:lnTo>
                  <a:pt x="1125" y="7"/>
                </a:lnTo>
                <a:lnTo>
                  <a:pt x="1140" y="7"/>
                </a:lnTo>
                <a:lnTo>
                  <a:pt x="1162" y="7"/>
                </a:lnTo>
                <a:lnTo>
                  <a:pt x="1176" y="7"/>
                </a:lnTo>
                <a:lnTo>
                  <a:pt x="1191" y="7"/>
                </a:lnTo>
                <a:lnTo>
                  <a:pt x="1206" y="7"/>
                </a:lnTo>
                <a:lnTo>
                  <a:pt x="1220" y="7"/>
                </a:lnTo>
                <a:lnTo>
                  <a:pt x="1235" y="7"/>
                </a:lnTo>
                <a:lnTo>
                  <a:pt x="1257" y="7"/>
                </a:lnTo>
                <a:lnTo>
                  <a:pt x="1271" y="7"/>
                </a:lnTo>
                <a:lnTo>
                  <a:pt x="1286" y="7"/>
                </a:lnTo>
                <a:lnTo>
                  <a:pt x="1301" y="7"/>
                </a:lnTo>
                <a:lnTo>
                  <a:pt x="1315" y="7"/>
                </a:lnTo>
                <a:lnTo>
                  <a:pt x="1330" y="7"/>
                </a:lnTo>
                <a:lnTo>
                  <a:pt x="1352" y="7"/>
                </a:lnTo>
                <a:lnTo>
                  <a:pt x="1366" y="7"/>
                </a:lnTo>
                <a:lnTo>
                  <a:pt x="1381" y="7"/>
                </a:lnTo>
                <a:lnTo>
                  <a:pt x="1396" y="7"/>
                </a:lnTo>
                <a:lnTo>
                  <a:pt x="1410" y="7"/>
                </a:lnTo>
                <a:lnTo>
                  <a:pt x="1432" y="7"/>
                </a:lnTo>
                <a:lnTo>
                  <a:pt x="1447" y="7"/>
                </a:lnTo>
                <a:lnTo>
                  <a:pt x="1461" y="7"/>
                </a:lnTo>
                <a:lnTo>
                  <a:pt x="1476" y="14"/>
                </a:lnTo>
                <a:lnTo>
                  <a:pt x="1491" y="14"/>
                </a:lnTo>
                <a:lnTo>
                  <a:pt x="1505" y="14"/>
                </a:lnTo>
                <a:lnTo>
                  <a:pt x="1527" y="14"/>
                </a:lnTo>
                <a:lnTo>
                  <a:pt x="1542" y="14"/>
                </a:lnTo>
                <a:lnTo>
                  <a:pt x="1556" y="14"/>
                </a:lnTo>
                <a:lnTo>
                  <a:pt x="1571" y="14"/>
                </a:lnTo>
                <a:lnTo>
                  <a:pt x="1586" y="14"/>
                </a:lnTo>
                <a:lnTo>
                  <a:pt x="1608" y="14"/>
                </a:lnTo>
                <a:lnTo>
                  <a:pt x="1622" y="14"/>
                </a:lnTo>
                <a:lnTo>
                  <a:pt x="1637" y="14"/>
                </a:lnTo>
                <a:lnTo>
                  <a:pt x="1651" y="14"/>
                </a:lnTo>
                <a:lnTo>
                  <a:pt x="1666" y="14"/>
                </a:lnTo>
                <a:lnTo>
                  <a:pt x="1681" y="14"/>
                </a:lnTo>
                <a:lnTo>
                  <a:pt x="1703" y="14"/>
                </a:lnTo>
                <a:lnTo>
                  <a:pt x="1717" y="14"/>
                </a:lnTo>
                <a:lnTo>
                  <a:pt x="1732" y="21"/>
                </a:lnTo>
                <a:lnTo>
                  <a:pt x="1746" y="21"/>
                </a:lnTo>
                <a:lnTo>
                  <a:pt x="1761" y="21"/>
                </a:lnTo>
                <a:lnTo>
                  <a:pt x="1776" y="21"/>
                </a:lnTo>
                <a:lnTo>
                  <a:pt x="1798" y="21"/>
                </a:lnTo>
                <a:lnTo>
                  <a:pt x="1812" y="21"/>
                </a:lnTo>
                <a:lnTo>
                  <a:pt x="1827" y="21"/>
                </a:lnTo>
                <a:lnTo>
                  <a:pt x="1841" y="21"/>
                </a:lnTo>
                <a:lnTo>
                  <a:pt x="1856" y="21"/>
                </a:lnTo>
                <a:lnTo>
                  <a:pt x="1878" y="21"/>
                </a:lnTo>
                <a:lnTo>
                  <a:pt x="1893" y="28"/>
                </a:lnTo>
                <a:lnTo>
                  <a:pt x="1907" y="28"/>
                </a:lnTo>
                <a:lnTo>
                  <a:pt x="1922" y="28"/>
                </a:lnTo>
                <a:lnTo>
                  <a:pt x="1936" y="28"/>
                </a:lnTo>
                <a:lnTo>
                  <a:pt x="1951" y="28"/>
                </a:lnTo>
                <a:lnTo>
                  <a:pt x="1973" y="28"/>
                </a:lnTo>
                <a:lnTo>
                  <a:pt x="1988" y="28"/>
                </a:lnTo>
                <a:lnTo>
                  <a:pt x="2002" y="35"/>
                </a:lnTo>
                <a:lnTo>
                  <a:pt x="2017" y="35"/>
                </a:lnTo>
              </a:path>
            </a:pathLst>
          </a:custGeom>
          <a:noFill/>
          <a:ln w="28575" cap="flat" cmpd="sng">
            <a:solidFill>
              <a:srgbClr val="007F00"/>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42" name="Freeform 122">
            <a:extLst>
              <a:ext uri="{FF2B5EF4-FFF2-40B4-BE49-F238E27FC236}">
                <a16:creationId xmlns:a16="http://schemas.microsoft.com/office/drawing/2014/main" id="{51994933-2627-425B-A16F-92277A8CEA4B}"/>
              </a:ext>
            </a:extLst>
          </p:cNvPr>
          <p:cNvSpPr>
            <a:spLocks/>
          </p:cNvSpPr>
          <p:nvPr/>
        </p:nvSpPr>
        <p:spPr bwMode="auto">
          <a:xfrm>
            <a:off x="5726113" y="3032125"/>
            <a:ext cx="1820862" cy="2959100"/>
          </a:xfrm>
          <a:custGeom>
            <a:avLst/>
            <a:gdLst>
              <a:gd name="T0" fmla="*/ 14 w 1147"/>
              <a:gd name="T1" fmla="*/ 0 h 1864"/>
              <a:gd name="T2" fmla="*/ 51 w 1147"/>
              <a:gd name="T3" fmla="*/ 0 h 1864"/>
              <a:gd name="T4" fmla="*/ 80 w 1147"/>
              <a:gd name="T5" fmla="*/ 7 h 1864"/>
              <a:gd name="T6" fmla="*/ 109 w 1147"/>
              <a:gd name="T7" fmla="*/ 7 h 1864"/>
              <a:gd name="T8" fmla="*/ 146 w 1147"/>
              <a:gd name="T9" fmla="*/ 14 h 1864"/>
              <a:gd name="T10" fmla="*/ 175 w 1147"/>
              <a:gd name="T11" fmla="*/ 14 h 1864"/>
              <a:gd name="T12" fmla="*/ 204 w 1147"/>
              <a:gd name="T13" fmla="*/ 21 h 1864"/>
              <a:gd name="T14" fmla="*/ 241 w 1147"/>
              <a:gd name="T15" fmla="*/ 21 h 1864"/>
              <a:gd name="T16" fmla="*/ 270 w 1147"/>
              <a:gd name="T17" fmla="*/ 29 h 1864"/>
              <a:gd name="T18" fmla="*/ 307 w 1147"/>
              <a:gd name="T19" fmla="*/ 36 h 1864"/>
              <a:gd name="T20" fmla="*/ 336 w 1147"/>
              <a:gd name="T21" fmla="*/ 36 h 1864"/>
              <a:gd name="T22" fmla="*/ 365 w 1147"/>
              <a:gd name="T23" fmla="*/ 43 h 1864"/>
              <a:gd name="T24" fmla="*/ 402 w 1147"/>
              <a:gd name="T25" fmla="*/ 50 h 1864"/>
              <a:gd name="T26" fmla="*/ 431 w 1147"/>
              <a:gd name="T27" fmla="*/ 57 h 1864"/>
              <a:gd name="T28" fmla="*/ 460 w 1147"/>
              <a:gd name="T29" fmla="*/ 71 h 1864"/>
              <a:gd name="T30" fmla="*/ 497 w 1147"/>
              <a:gd name="T31" fmla="*/ 78 h 1864"/>
              <a:gd name="T32" fmla="*/ 526 w 1147"/>
              <a:gd name="T33" fmla="*/ 92 h 1864"/>
              <a:gd name="T34" fmla="*/ 555 w 1147"/>
              <a:gd name="T35" fmla="*/ 106 h 1864"/>
              <a:gd name="T36" fmla="*/ 592 w 1147"/>
              <a:gd name="T37" fmla="*/ 121 h 1864"/>
              <a:gd name="T38" fmla="*/ 621 w 1147"/>
              <a:gd name="T39" fmla="*/ 135 h 1864"/>
              <a:gd name="T40" fmla="*/ 650 w 1147"/>
              <a:gd name="T41" fmla="*/ 156 h 1864"/>
              <a:gd name="T42" fmla="*/ 687 w 1147"/>
              <a:gd name="T43" fmla="*/ 184 h 1864"/>
              <a:gd name="T44" fmla="*/ 716 w 1147"/>
              <a:gd name="T45" fmla="*/ 213 h 1864"/>
              <a:gd name="T46" fmla="*/ 753 w 1147"/>
              <a:gd name="T47" fmla="*/ 241 h 1864"/>
              <a:gd name="T48" fmla="*/ 782 w 1147"/>
              <a:gd name="T49" fmla="*/ 284 h 1864"/>
              <a:gd name="T50" fmla="*/ 811 w 1147"/>
              <a:gd name="T51" fmla="*/ 333 h 1864"/>
              <a:gd name="T52" fmla="*/ 848 w 1147"/>
              <a:gd name="T53" fmla="*/ 390 h 1864"/>
              <a:gd name="T54" fmla="*/ 877 w 1147"/>
              <a:gd name="T55" fmla="*/ 454 h 1864"/>
              <a:gd name="T56" fmla="*/ 906 w 1147"/>
              <a:gd name="T57" fmla="*/ 539 h 1864"/>
              <a:gd name="T58" fmla="*/ 943 w 1147"/>
              <a:gd name="T59" fmla="*/ 638 h 1864"/>
              <a:gd name="T60" fmla="*/ 972 w 1147"/>
              <a:gd name="T61" fmla="*/ 758 h 1864"/>
              <a:gd name="T62" fmla="*/ 1001 w 1147"/>
              <a:gd name="T63" fmla="*/ 907 h 1864"/>
              <a:gd name="T64" fmla="*/ 1038 w 1147"/>
              <a:gd name="T65" fmla="*/ 1077 h 1864"/>
              <a:gd name="T66" fmla="*/ 1067 w 1147"/>
              <a:gd name="T67" fmla="*/ 1276 h 1864"/>
              <a:gd name="T68" fmla="*/ 1096 w 1147"/>
              <a:gd name="T69" fmla="*/ 1495 h 1864"/>
              <a:gd name="T70" fmla="*/ 1133 w 1147"/>
              <a:gd name="T71" fmla="*/ 1736 h 1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7" h="1864">
                <a:moveTo>
                  <a:pt x="0" y="0"/>
                </a:moveTo>
                <a:lnTo>
                  <a:pt x="14" y="0"/>
                </a:lnTo>
                <a:lnTo>
                  <a:pt x="36" y="0"/>
                </a:lnTo>
                <a:lnTo>
                  <a:pt x="51" y="0"/>
                </a:lnTo>
                <a:lnTo>
                  <a:pt x="66" y="0"/>
                </a:lnTo>
                <a:lnTo>
                  <a:pt x="80" y="7"/>
                </a:lnTo>
                <a:lnTo>
                  <a:pt x="95" y="7"/>
                </a:lnTo>
                <a:lnTo>
                  <a:pt x="109" y="7"/>
                </a:lnTo>
                <a:lnTo>
                  <a:pt x="131" y="7"/>
                </a:lnTo>
                <a:lnTo>
                  <a:pt x="146" y="14"/>
                </a:lnTo>
                <a:lnTo>
                  <a:pt x="161" y="14"/>
                </a:lnTo>
                <a:lnTo>
                  <a:pt x="175" y="14"/>
                </a:lnTo>
                <a:lnTo>
                  <a:pt x="190" y="14"/>
                </a:lnTo>
                <a:lnTo>
                  <a:pt x="204" y="21"/>
                </a:lnTo>
                <a:lnTo>
                  <a:pt x="226" y="21"/>
                </a:lnTo>
                <a:lnTo>
                  <a:pt x="241" y="21"/>
                </a:lnTo>
                <a:lnTo>
                  <a:pt x="256" y="29"/>
                </a:lnTo>
                <a:lnTo>
                  <a:pt x="270" y="29"/>
                </a:lnTo>
                <a:lnTo>
                  <a:pt x="285" y="29"/>
                </a:lnTo>
                <a:lnTo>
                  <a:pt x="307" y="36"/>
                </a:lnTo>
                <a:lnTo>
                  <a:pt x="321" y="36"/>
                </a:lnTo>
                <a:lnTo>
                  <a:pt x="336" y="36"/>
                </a:lnTo>
                <a:lnTo>
                  <a:pt x="351" y="43"/>
                </a:lnTo>
                <a:lnTo>
                  <a:pt x="365" y="43"/>
                </a:lnTo>
                <a:lnTo>
                  <a:pt x="380" y="50"/>
                </a:lnTo>
                <a:lnTo>
                  <a:pt x="402" y="50"/>
                </a:lnTo>
                <a:lnTo>
                  <a:pt x="416" y="57"/>
                </a:lnTo>
                <a:lnTo>
                  <a:pt x="431" y="57"/>
                </a:lnTo>
                <a:lnTo>
                  <a:pt x="446" y="64"/>
                </a:lnTo>
                <a:lnTo>
                  <a:pt x="460" y="71"/>
                </a:lnTo>
                <a:lnTo>
                  <a:pt x="482" y="71"/>
                </a:lnTo>
                <a:lnTo>
                  <a:pt x="497" y="78"/>
                </a:lnTo>
                <a:lnTo>
                  <a:pt x="511" y="85"/>
                </a:lnTo>
                <a:lnTo>
                  <a:pt x="526" y="92"/>
                </a:lnTo>
                <a:lnTo>
                  <a:pt x="541" y="99"/>
                </a:lnTo>
                <a:lnTo>
                  <a:pt x="555" y="106"/>
                </a:lnTo>
                <a:lnTo>
                  <a:pt x="577" y="114"/>
                </a:lnTo>
                <a:lnTo>
                  <a:pt x="592" y="121"/>
                </a:lnTo>
                <a:lnTo>
                  <a:pt x="606" y="128"/>
                </a:lnTo>
                <a:lnTo>
                  <a:pt x="621" y="135"/>
                </a:lnTo>
                <a:lnTo>
                  <a:pt x="636" y="149"/>
                </a:lnTo>
                <a:lnTo>
                  <a:pt x="650" y="156"/>
                </a:lnTo>
                <a:lnTo>
                  <a:pt x="672" y="170"/>
                </a:lnTo>
                <a:lnTo>
                  <a:pt x="687" y="184"/>
                </a:lnTo>
                <a:lnTo>
                  <a:pt x="701" y="199"/>
                </a:lnTo>
                <a:lnTo>
                  <a:pt x="716" y="213"/>
                </a:lnTo>
                <a:lnTo>
                  <a:pt x="731" y="227"/>
                </a:lnTo>
                <a:lnTo>
                  <a:pt x="753" y="241"/>
                </a:lnTo>
                <a:lnTo>
                  <a:pt x="767" y="262"/>
                </a:lnTo>
                <a:lnTo>
                  <a:pt x="782" y="284"/>
                </a:lnTo>
                <a:lnTo>
                  <a:pt x="796" y="305"/>
                </a:lnTo>
                <a:lnTo>
                  <a:pt x="811" y="333"/>
                </a:lnTo>
                <a:lnTo>
                  <a:pt x="826" y="354"/>
                </a:lnTo>
                <a:lnTo>
                  <a:pt x="848" y="390"/>
                </a:lnTo>
                <a:lnTo>
                  <a:pt x="862" y="418"/>
                </a:lnTo>
                <a:lnTo>
                  <a:pt x="877" y="454"/>
                </a:lnTo>
                <a:lnTo>
                  <a:pt x="892" y="496"/>
                </a:lnTo>
                <a:lnTo>
                  <a:pt x="906" y="539"/>
                </a:lnTo>
                <a:lnTo>
                  <a:pt x="928" y="588"/>
                </a:lnTo>
                <a:lnTo>
                  <a:pt x="943" y="638"/>
                </a:lnTo>
                <a:lnTo>
                  <a:pt x="957" y="695"/>
                </a:lnTo>
                <a:lnTo>
                  <a:pt x="972" y="758"/>
                </a:lnTo>
                <a:lnTo>
                  <a:pt x="987" y="829"/>
                </a:lnTo>
                <a:lnTo>
                  <a:pt x="1001" y="907"/>
                </a:lnTo>
                <a:lnTo>
                  <a:pt x="1023" y="985"/>
                </a:lnTo>
                <a:lnTo>
                  <a:pt x="1038" y="1077"/>
                </a:lnTo>
                <a:lnTo>
                  <a:pt x="1052" y="1176"/>
                </a:lnTo>
                <a:lnTo>
                  <a:pt x="1067" y="1276"/>
                </a:lnTo>
                <a:lnTo>
                  <a:pt x="1082" y="1382"/>
                </a:lnTo>
                <a:lnTo>
                  <a:pt x="1096" y="1495"/>
                </a:lnTo>
                <a:lnTo>
                  <a:pt x="1118" y="1616"/>
                </a:lnTo>
                <a:lnTo>
                  <a:pt x="1133" y="1736"/>
                </a:lnTo>
                <a:lnTo>
                  <a:pt x="1147" y="1864"/>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43" name="Rectangle 123">
            <a:extLst>
              <a:ext uri="{FF2B5EF4-FFF2-40B4-BE49-F238E27FC236}">
                <a16:creationId xmlns:a16="http://schemas.microsoft.com/office/drawing/2014/main" id="{F325050A-48BB-49B3-8305-51D751A29587}"/>
              </a:ext>
            </a:extLst>
          </p:cNvPr>
          <p:cNvSpPr>
            <a:spLocks noChangeArrowheads="1"/>
          </p:cNvSpPr>
          <p:nvPr/>
        </p:nvSpPr>
        <p:spPr bwMode="auto">
          <a:xfrm>
            <a:off x="4170363" y="6429375"/>
            <a:ext cx="15113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angle, degrees</a:t>
            </a:r>
            <a:endParaRPr lang="en-US" altLang="en-US" sz="1800"/>
          </a:p>
        </p:txBody>
      </p:sp>
      <p:sp>
        <p:nvSpPr>
          <p:cNvPr id="5123" name="Text Box 3">
            <a:extLst>
              <a:ext uri="{FF2B5EF4-FFF2-40B4-BE49-F238E27FC236}">
                <a16:creationId xmlns:a16="http://schemas.microsoft.com/office/drawing/2014/main" id="{D660D7CE-CC37-4FE2-AB34-4A33343A3D4E}"/>
              </a:ext>
            </a:extLst>
          </p:cNvPr>
          <p:cNvSpPr txBox="1">
            <a:spLocks noChangeArrowheads="1"/>
          </p:cNvSpPr>
          <p:nvPr/>
        </p:nvSpPr>
        <p:spPr bwMode="auto">
          <a:xfrm>
            <a:off x="3352800" y="4038600"/>
            <a:ext cx="50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p>
        </p:txBody>
      </p:sp>
      <p:sp>
        <p:nvSpPr>
          <p:cNvPr id="5125" name="Text Box 5">
            <a:extLst>
              <a:ext uri="{FF2B5EF4-FFF2-40B4-BE49-F238E27FC236}">
                <a16:creationId xmlns:a16="http://schemas.microsoft.com/office/drawing/2014/main" id="{2A58E4D1-DB62-4C6E-BA8D-65C68C7B449C}"/>
              </a:ext>
            </a:extLst>
          </p:cNvPr>
          <p:cNvSpPr txBox="1">
            <a:spLocks noChangeArrowheads="1"/>
          </p:cNvSpPr>
          <p:nvPr/>
        </p:nvSpPr>
        <p:spPr bwMode="auto">
          <a:xfrm>
            <a:off x="5257800" y="304800"/>
            <a:ext cx="3684588"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Fluid-Fluid R, T coefficients</a:t>
            </a:r>
          </a:p>
          <a:p>
            <a:pPr eaLnBrk="0" hangingPunct="0"/>
            <a:r>
              <a:rPr lang="en-US" altLang="en-US">
                <a:latin typeface="Times" panose="02020603050405020304" pitchFamily="18" charset="0"/>
              </a:rPr>
              <a:t>(magnitude) water-steel</a:t>
            </a:r>
          </a:p>
          <a:p>
            <a:pPr eaLnBrk="0" hangingPunct="0"/>
            <a:r>
              <a:rPr lang="en-US" altLang="en-US">
                <a:latin typeface="Times" panose="02020603050405020304" pitchFamily="18" charset="0"/>
              </a:rPr>
              <a:t>velocity-based</a:t>
            </a:r>
          </a:p>
        </p:txBody>
      </p:sp>
      <p:sp>
        <p:nvSpPr>
          <p:cNvPr id="5126" name="Rectangle 6">
            <a:extLst>
              <a:ext uri="{FF2B5EF4-FFF2-40B4-BE49-F238E27FC236}">
                <a16:creationId xmlns:a16="http://schemas.microsoft.com/office/drawing/2014/main" id="{800CEE1B-62D8-4624-858A-36FECFAAD250}"/>
              </a:ext>
            </a:extLst>
          </p:cNvPr>
          <p:cNvSpPr>
            <a:spLocks noChangeArrowheads="1"/>
          </p:cNvSpPr>
          <p:nvPr/>
        </p:nvSpPr>
        <p:spPr bwMode="auto">
          <a:xfrm>
            <a:off x="304800" y="609600"/>
            <a:ext cx="5024438"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&gt;&gt; [R,T] = velocity_coeffs(1.0, 7.9, 1480, 5900, ang);</a:t>
            </a:r>
          </a:p>
          <a:p>
            <a:r>
              <a:rPr lang="en-US" altLang="en-US" sz="1600"/>
              <a:t>&gt;&gt; plotyy(ang, abs(R), ang, abs(T), @myplot1, @myplot2)</a:t>
            </a:r>
          </a:p>
          <a:p>
            <a:r>
              <a:rPr lang="en-US" altLang="en-US" sz="1600"/>
              <a:t>&gt;&gt; xlabel('angle, degrees')</a:t>
            </a:r>
          </a:p>
          <a:p>
            <a:endParaRPr lang="en-US" altLang="en-US" sz="1600"/>
          </a:p>
        </p:txBody>
      </p:sp>
      <p:sp>
        <p:nvSpPr>
          <p:cNvPr id="5127" name="Text Box 7">
            <a:extLst>
              <a:ext uri="{FF2B5EF4-FFF2-40B4-BE49-F238E27FC236}">
                <a16:creationId xmlns:a16="http://schemas.microsoft.com/office/drawing/2014/main" id="{7DF91EB2-D66F-4590-A028-E93C5C9516FB}"/>
              </a:ext>
            </a:extLst>
          </p:cNvPr>
          <p:cNvSpPr txBox="1">
            <a:spLocks noChangeArrowheads="1"/>
          </p:cNvSpPr>
          <p:nvPr/>
        </p:nvSpPr>
        <p:spPr bwMode="auto">
          <a:xfrm>
            <a:off x="6324600" y="3352800"/>
            <a:ext cx="490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p>
        </p:txBody>
      </p:sp>
      <p:sp>
        <p:nvSpPr>
          <p:cNvPr id="5128" name="Text Box 8">
            <a:extLst>
              <a:ext uri="{FF2B5EF4-FFF2-40B4-BE49-F238E27FC236}">
                <a16:creationId xmlns:a16="http://schemas.microsoft.com/office/drawing/2014/main" id="{4E698BF6-A28D-4007-8AB3-A58F337A918A}"/>
              </a:ext>
            </a:extLst>
          </p:cNvPr>
          <p:cNvSpPr txBox="1">
            <a:spLocks noChangeArrowheads="1"/>
          </p:cNvSpPr>
          <p:nvPr/>
        </p:nvSpPr>
        <p:spPr bwMode="auto">
          <a:xfrm>
            <a:off x="212725" y="2555875"/>
            <a:ext cx="17081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 is same as</a:t>
            </a:r>
          </a:p>
          <a:p>
            <a:r>
              <a:rPr lang="en-US" altLang="en-US"/>
              <a:t>for pressure,</a:t>
            </a:r>
          </a:p>
          <a:p>
            <a:r>
              <a:rPr lang="en-US" altLang="en-US"/>
              <a:t>T is much</a:t>
            </a:r>
          </a:p>
          <a:p>
            <a:r>
              <a:rPr lang="en-US" altLang="en-US"/>
              <a:t>smaller</a:t>
            </a:r>
          </a:p>
        </p:txBody>
      </p:sp>
      <p:sp>
        <p:nvSpPr>
          <p:cNvPr id="5246" name="Rectangle 126">
            <a:extLst>
              <a:ext uri="{FF2B5EF4-FFF2-40B4-BE49-F238E27FC236}">
                <a16:creationId xmlns:a16="http://schemas.microsoft.com/office/drawing/2014/main" id="{D343B7C8-7128-4B7F-BA44-3807CB5DED4A}"/>
              </a:ext>
            </a:extLst>
          </p:cNvPr>
          <p:cNvSpPr>
            <a:spLocks noChangeArrowheads="1"/>
          </p:cNvSpPr>
          <p:nvPr/>
        </p:nvSpPr>
        <p:spPr bwMode="auto">
          <a:xfrm rot="16200000">
            <a:off x="1443831" y="3813969"/>
            <a:ext cx="2825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|R|</a:t>
            </a:r>
            <a:endParaRPr lang="en-US" altLang="en-US" sz="1800"/>
          </a:p>
        </p:txBody>
      </p:sp>
      <p:sp>
        <p:nvSpPr>
          <p:cNvPr id="5247" name="Rectangle 127">
            <a:extLst>
              <a:ext uri="{FF2B5EF4-FFF2-40B4-BE49-F238E27FC236}">
                <a16:creationId xmlns:a16="http://schemas.microsoft.com/office/drawing/2014/main" id="{D54FFD41-1491-45DA-9E06-003345030128}"/>
              </a:ext>
            </a:extLst>
          </p:cNvPr>
          <p:cNvSpPr>
            <a:spLocks noChangeArrowheads="1"/>
          </p:cNvSpPr>
          <p:nvPr/>
        </p:nvSpPr>
        <p:spPr bwMode="auto">
          <a:xfrm rot="16200000">
            <a:off x="8292306" y="3858419"/>
            <a:ext cx="2571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latin typeface="Helvetica" panose="020B0604020202020204" pitchFamily="34" charset="0"/>
              </a:rPr>
              <a:t>|T|</a:t>
            </a:r>
            <a:endParaRPr lang="en-US" altLang="en-US" sz="1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3">
            <a:extLst>
              <a:ext uri="{FF2B5EF4-FFF2-40B4-BE49-F238E27FC236}">
                <a16:creationId xmlns:a16="http://schemas.microsoft.com/office/drawing/2014/main" id="{DC9EDD6F-9CDC-4861-A1FB-2410D11705D6}"/>
              </a:ext>
            </a:extLst>
          </p:cNvPr>
          <p:cNvSpPr txBox="1">
            <a:spLocks noChangeArrowheads="1"/>
          </p:cNvSpPr>
          <p:nvPr/>
        </p:nvSpPr>
        <p:spPr bwMode="auto">
          <a:xfrm>
            <a:off x="5257800" y="304800"/>
            <a:ext cx="3684588"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Fluid-Fluid R, T coefficients</a:t>
            </a:r>
          </a:p>
          <a:p>
            <a:pPr eaLnBrk="0" hangingPunct="0"/>
            <a:r>
              <a:rPr lang="en-US" altLang="en-US">
                <a:latin typeface="Times" panose="02020603050405020304" pitchFamily="18" charset="0"/>
              </a:rPr>
              <a:t>(phase) water-steel</a:t>
            </a:r>
          </a:p>
          <a:p>
            <a:pPr eaLnBrk="0" hangingPunct="0"/>
            <a:r>
              <a:rPr lang="en-US" altLang="en-US">
                <a:latin typeface="Times" panose="02020603050405020304" pitchFamily="18" charset="0"/>
              </a:rPr>
              <a:t>velocity-based</a:t>
            </a:r>
          </a:p>
        </p:txBody>
      </p:sp>
      <p:sp>
        <p:nvSpPr>
          <p:cNvPr id="17412" name="Rectangle 4">
            <a:extLst>
              <a:ext uri="{FF2B5EF4-FFF2-40B4-BE49-F238E27FC236}">
                <a16:creationId xmlns:a16="http://schemas.microsoft.com/office/drawing/2014/main" id="{ED09968B-8855-4087-BAA8-33E3F003ECB1}"/>
              </a:ext>
            </a:extLst>
          </p:cNvPr>
          <p:cNvSpPr>
            <a:spLocks noChangeArrowheads="1"/>
          </p:cNvSpPr>
          <p:nvPr/>
        </p:nvSpPr>
        <p:spPr bwMode="auto">
          <a:xfrm>
            <a:off x="0" y="381000"/>
            <a:ext cx="51054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&gt;&gt; [R,T] = velocity_coeffs(1, 7.9, 1480, 5900, ang);</a:t>
            </a:r>
          </a:p>
          <a:p>
            <a:r>
              <a:rPr lang="en-US" altLang="en-US" sz="1600"/>
              <a:t>&gt;&gt; plot(ang, unwrap(angle(R)), ang, unwrap(angle(T)), '--')</a:t>
            </a:r>
          </a:p>
          <a:p>
            <a:r>
              <a:rPr lang="en-US" altLang="en-US" sz="1600"/>
              <a:t>&gt;&gt; xlabel('angle, degrees')</a:t>
            </a:r>
          </a:p>
        </p:txBody>
      </p:sp>
      <p:sp>
        <p:nvSpPr>
          <p:cNvPr id="17413" name="Text Box 5">
            <a:extLst>
              <a:ext uri="{FF2B5EF4-FFF2-40B4-BE49-F238E27FC236}">
                <a16:creationId xmlns:a16="http://schemas.microsoft.com/office/drawing/2014/main" id="{8567792D-3B9B-485C-98BD-9D48BC7539EE}"/>
              </a:ext>
            </a:extLst>
          </p:cNvPr>
          <p:cNvSpPr txBox="1">
            <a:spLocks noChangeArrowheads="1"/>
          </p:cNvSpPr>
          <p:nvPr/>
        </p:nvSpPr>
        <p:spPr bwMode="auto">
          <a:xfrm>
            <a:off x="6324600" y="22860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a:t>
            </a:r>
          </a:p>
        </p:txBody>
      </p:sp>
      <p:sp>
        <p:nvSpPr>
          <p:cNvPr id="17485" name="Text Box 77">
            <a:extLst>
              <a:ext uri="{FF2B5EF4-FFF2-40B4-BE49-F238E27FC236}">
                <a16:creationId xmlns:a16="http://schemas.microsoft.com/office/drawing/2014/main" id="{F40A1E6A-031F-48FF-A7BD-BD1AAC97AB7C}"/>
              </a:ext>
            </a:extLst>
          </p:cNvPr>
          <p:cNvSpPr txBox="1">
            <a:spLocks noChangeArrowheads="1"/>
          </p:cNvSpPr>
          <p:nvPr/>
        </p:nvSpPr>
        <p:spPr bwMode="auto">
          <a:xfrm>
            <a:off x="7467600" y="1905000"/>
            <a:ext cx="36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a:t>
            </a:r>
          </a:p>
        </p:txBody>
      </p:sp>
      <p:sp>
        <p:nvSpPr>
          <p:cNvPr id="17488" name="Text Box 80">
            <a:extLst>
              <a:ext uri="{FF2B5EF4-FFF2-40B4-BE49-F238E27FC236}">
                <a16:creationId xmlns:a16="http://schemas.microsoft.com/office/drawing/2014/main" id="{6BBBA984-768A-4E57-89CF-FAC397446BD3}"/>
              </a:ext>
            </a:extLst>
          </p:cNvPr>
          <p:cNvSpPr txBox="1">
            <a:spLocks noChangeArrowheads="1"/>
          </p:cNvSpPr>
          <p:nvPr/>
        </p:nvSpPr>
        <p:spPr bwMode="auto">
          <a:xfrm>
            <a:off x="365125" y="2174875"/>
            <a:ext cx="22225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phases are same </a:t>
            </a:r>
          </a:p>
          <a:p>
            <a:r>
              <a:rPr lang="en-US" altLang="en-US"/>
              <a:t>as for pressure</a:t>
            </a:r>
          </a:p>
        </p:txBody>
      </p:sp>
      <p:sp>
        <p:nvSpPr>
          <p:cNvPr id="17493" name="Rectangle 85">
            <a:extLst>
              <a:ext uri="{FF2B5EF4-FFF2-40B4-BE49-F238E27FC236}">
                <a16:creationId xmlns:a16="http://schemas.microsoft.com/office/drawing/2014/main" id="{BBE3E418-B13E-456A-B275-3AE25BF5B4A9}"/>
              </a:ext>
            </a:extLst>
          </p:cNvPr>
          <p:cNvSpPr>
            <a:spLocks noChangeArrowheads="1"/>
          </p:cNvSpPr>
          <p:nvPr/>
        </p:nvSpPr>
        <p:spPr bwMode="auto">
          <a:xfrm>
            <a:off x="3057525" y="1731963"/>
            <a:ext cx="5035550" cy="38465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94" name="Line 86">
            <a:extLst>
              <a:ext uri="{FF2B5EF4-FFF2-40B4-BE49-F238E27FC236}">
                <a16:creationId xmlns:a16="http://schemas.microsoft.com/office/drawing/2014/main" id="{E845D8CB-0E10-487A-B950-C82AC1030A9F}"/>
              </a:ext>
            </a:extLst>
          </p:cNvPr>
          <p:cNvSpPr>
            <a:spLocks noChangeShapeType="1"/>
          </p:cNvSpPr>
          <p:nvPr/>
        </p:nvSpPr>
        <p:spPr bwMode="auto">
          <a:xfrm>
            <a:off x="3057525" y="17319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95" name="Freeform 87">
            <a:extLst>
              <a:ext uri="{FF2B5EF4-FFF2-40B4-BE49-F238E27FC236}">
                <a16:creationId xmlns:a16="http://schemas.microsoft.com/office/drawing/2014/main" id="{3EB84798-A7C1-4F52-9A49-CA48E1431085}"/>
              </a:ext>
            </a:extLst>
          </p:cNvPr>
          <p:cNvSpPr>
            <a:spLocks/>
          </p:cNvSpPr>
          <p:nvPr/>
        </p:nvSpPr>
        <p:spPr bwMode="auto">
          <a:xfrm>
            <a:off x="3057525" y="17319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96" name="Line 88">
            <a:extLst>
              <a:ext uri="{FF2B5EF4-FFF2-40B4-BE49-F238E27FC236}">
                <a16:creationId xmlns:a16="http://schemas.microsoft.com/office/drawing/2014/main" id="{1567E7CA-2CA5-4280-9A1C-0D0E5A3C719D}"/>
              </a:ext>
            </a:extLst>
          </p:cNvPr>
          <p:cNvSpPr>
            <a:spLocks noChangeShapeType="1"/>
          </p:cNvSpPr>
          <p:nvPr/>
        </p:nvSpPr>
        <p:spPr bwMode="auto">
          <a:xfrm flipV="1">
            <a:off x="3057525" y="17319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97" name="Line 89">
            <a:extLst>
              <a:ext uri="{FF2B5EF4-FFF2-40B4-BE49-F238E27FC236}">
                <a16:creationId xmlns:a16="http://schemas.microsoft.com/office/drawing/2014/main" id="{042A686B-20C8-480D-8BC7-7949257421B0}"/>
              </a:ext>
            </a:extLst>
          </p:cNvPr>
          <p:cNvSpPr>
            <a:spLocks noChangeShapeType="1"/>
          </p:cNvSpPr>
          <p:nvPr/>
        </p:nvSpPr>
        <p:spPr bwMode="auto">
          <a:xfrm>
            <a:off x="3057525" y="5578475"/>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98" name="Line 90">
            <a:extLst>
              <a:ext uri="{FF2B5EF4-FFF2-40B4-BE49-F238E27FC236}">
                <a16:creationId xmlns:a16="http://schemas.microsoft.com/office/drawing/2014/main" id="{B5C8D1AA-EBE1-4EE2-A173-56E0573F0CDE}"/>
              </a:ext>
            </a:extLst>
          </p:cNvPr>
          <p:cNvSpPr>
            <a:spLocks noChangeShapeType="1"/>
          </p:cNvSpPr>
          <p:nvPr/>
        </p:nvSpPr>
        <p:spPr bwMode="auto">
          <a:xfrm flipV="1">
            <a:off x="3057525" y="17319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99" name="Line 91">
            <a:extLst>
              <a:ext uri="{FF2B5EF4-FFF2-40B4-BE49-F238E27FC236}">
                <a16:creationId xmlns:a16="http://schemas.microsoft.com/office/drawing/2014/main" id="{9F16F9BD-2552-4F7E-A3B8-8F24EC12E80F}"/>
              </a:ext>
            </a:extLst>
          </p:cNvPr>
          <p:cNvSpPr>
            <a:spLocks noChangeShapeType="1"/>
          </p:cNvSpPr>
          <p:nvPr/>
        </p:nvSpPr>
        <p:spPr bwMode="auto">
          <a:xfrm flipV="1">
            <a:off x="3057525" y="5522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0" name="Line 92">
            <a:extLst>
              <a:ext uri="{FF2B5EF4-FFF2-40B4-BE49-F238E27FC236}">
                <a16:creationId xmlns:a16="http://schemas.microsoft.com/office/drawing/2014/main" id="{BACF56BB-231C-4102-84F9-9676B4150E7D}"/>
              </a:ext>
            </a:extLst>
          </p:cNvPr>
          <p:cNvSpPr>
            <a:spLocks noChangeShapeType="1"/>
          </p:cNvSpPr>
          <p:nvPr/>
        </p:nvSpPr>
        <p:spPr bwMode="auto">
          <a:xfrm>
            <a:off x="3057525" y="17319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1" name="Rectangle 93">
            <a:extLst>
              <a:ext uri="{FF2B5EF4-FFF2-40B4-BE49-F238E27FC236}">
                <a16:creationId xmlns:a16="http://schemas.microsoft.com/office/drawing/2014/main" id="{D62550C4-27BA-4502-8EBC-A6912C48087A}"/>
              </a:ext>
            </a:extLst>
          </p:cNvPr>
          <p:cNvSpPr>
            <a:spLocks noChangeArrowheads="1"/>
          </p:cNvSpPr>
          <p:nvPr/>
        </p:nvSpPr>
        <p:spPr bwMode="auto">
          <a:xfrm>
            <a:off x="3022600" y="56118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17502" name="Line 94">
            <a:extLst>
              <a:ext uri="{FF2B5EF4-FFF2-40B4-BE49-F238E27FC236}">
                <a16:creationId xmlns:a16="http://schemas.microsoft.com/office/drawing/2014/main" id="{DB6550D9-8C44-4EDD-A004-AE2DD2BDFDF5}"/>
              </a:ext>
            </a:extLst>
          </p:cNvPr>
          <p:cNvSpPr>
            <a:spLocks noChangeShapeType="1"/>
          </p:cNvSpPr>
          <p:nvPr/>
        </p:nvSpPr>
        <p:spPr bwMode="auto">
          <a:xfrm flipV="1">
            <a:off x="3613150" y="5522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3" name="Line 95">
            <a:extLst>
              <a:ext uri="{FF2B5EF4-FFF2-40B4-BE49-F238E27FC236}">
                <a16:creationId xmlns:a16="http://schemas.microsoft.com/office/drawing/2014/main" id="{8A848E25-644A-417B-9057-F683A2F69673}"/>
              </a:ext>
            </a:extLst>
          </p:cNvPr>
          <p:cNvSpPr>
            <a:spLocks noChangeShapeType="1"/>
          </p:cNvSpPr>
          <p:nvPr/>
        </p:nvSpPr>
        <p:spPr bwMode="auto">
          <a:xfrm>
            <a:off x="3613150" y="17319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4" name="Rectangle 96">
            <a:extLst>
              <a:ext uri="{FF2B5EF4-FFF2-40B4-BE49-F238E27FC236}">
                <a16:creationId xmlns:a16="http://schemas.microsoft.com/office/drawing/2014/main" id="{D2467653-799D-4EB5-86CE-43A791BCA352}"/>
              </a:ext>
            </a:extLst>
          </p:cNvPr>
          <p:cNvSpPr>
            <a:spLocks noChangeArrowheads="1"/>
          </p:cNvSpPr>
          <p:nvPr/>
        </p:nvSpPr>
        <p:spPr bwMode="auto">
          <a:xfrm>
            <a:off x="3532188" y="5611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a:t>
            </a:r>
            <a:endParaRPr lang="en-US" altLang="en-US" sz="1800"/>
          </a:p>
        </p:txBody>
      </p:sp>
      <p:sp>
        <p:nvSpPr>
          <p:cNvPr id="17505" name="Line 97">
            <a:extLst>
              <a:ext uri="{FF2B5EF4-FFF2-40B4-BE49-F238E27FC236}">
                <a16:creationId xmlns:a16="http://schemas.microsoft.com/office/drawing/2014/main" id="{A18C050E-5058-4DFB-8A74-8BFA7D68D72C}"/>
              </a:ext>
            </a:extLst>
          </p:cNvPr>
          <p:cNvSpPr>
            <a:spLocks noChangeShapeType="1"/>
          </p:cNvSpPr>
          <p:nvPr/>
        </p:nvSpPr>
        <p:spPr bwMode="auto">
          <a:xfrm flipV="1">
            <a:off x="4170363" y="55229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6" name="Line 98">
            <a:extLst>
              <a:ext uri="{FF2B5EF4-FFF2-40B4-BE49-F238E27FC236}">
                <a16:creationId xmlns:a16="http://schemas.microsoft.com/office/drawing/2014/main" id="{D12B16D3-EA86-4317-A37E-71BC3352FF43}"/>
              </a:ext>
            </a:extLst>
          </p:cNvPr>
          <p:cNvSpPr>
            <a:spLocks noChangeShapeType="1"/>
          </p:cNvSpPr>
          <p:nvPr/>
        </p:nvSpPr>
        <p:spPr bwMode="auto">
          <a:xfrm>
            <a:off x="4170363" y="17319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7" name="Rectangle 99">
            <a:extLst>
              <a:ext uri="{FF2B5EF4-FFF2-40B4-BE49-F238E27FC236}">
                <a16:creationId xmlns:a16="http://schemas.microsoft.com/office/drawing/2014/main" id="{9025796E-83BB-462F-BBB2-E090466A91DB}"/>
              </a:ext>
            </a:extLst>
          </p:cNvPr>
          <p:cNvSpPr>
            <a:spLocks noChangeArrowheads="1"/>
          </p:cNvSpPr>
          <p:nvPr/>
        </p:nvSpPr>
        <p:spPr bwMode="auto">
          <a:xfrm>
            <a:off x="4089400" y="5611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17508" name="Line 100">
            <a:extLst>
              <a:ext uri="{FF2B5EF4-FFF2-40B4-BE49-F238E27FC236}">
                <a16:creationId xmlns:a16="http://schemas.microsoft.com/office/drawing/2014/main" id="{1F1AD5D7-6E83-454B-9786-30AB62B0A1F0}"/>
              </a:ext>
            </a:extLst>
          </p:cNvPr>
          <p:cNvSpPr>
            <a:spLocks noChangeShapeType="1"/>
          </p:cNvSpPr>
          <p:nvPr/>
        </p:nvSpPr>
        <p:spPr bwMode="auto">
          <a:xfrm flipV="1">
            <a:off x="4727575" y="5522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09" name="Line 101">
            <a:extLst>
              <a:ext uri="{FF2B5EF4-FFF2-40B4-BE49-F238E27FC236}">
                <a16:creationId xmlns:a16="http://schemas.microsoft.com/office/drawing/2014/main" id="{8586C397-24E5-423E-8C7C-9CA6123B4F0A}"/>
              </a:ext>
            </a:extLst>
          </p:cNvPr>
          <p:cNvSpPr>
            <a:spLocks noChangeShapeType="1"/>
          </p:cNvSpPr>
          <p:nvPr/>
        </p:nvSpPr>
        <p:spPr bwMode="auto">
          <a:xfrm>
            <a:off x="4727575" y="17319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0" name="Rectangle 102">
            <a:extLst>
              <a:ext uri="{FF2B5EF4-FFF2-40B4-BE49-F238E27FC236}">
                <a16:creationId xmlns:a16="http://schemas.microsoft.com/office/drawing/2014/main" id="{519601F9-9C9A-4497-9928-6F9E26CB9ABD}"/>
              </a:ext>
            </a:extLst>
          </p:cNvPr>
          <p:cNvSpPr>
            <a:spLocks noChangeArrowheads="1"/>
          </p:cNvSpPr>
          <p:nvPr/>
        </p:nvSpPr>
        <p:spPr bwMode="auto">
          <a:xfrm>
            <a:off x="4646613" y="5611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30</a:t>
            </a:r>
            <a:endParaRPr lang="en-US" altLang="en-US" sz="1800"/>
          </a:p>
        </p:txBody>
      </p:sp>
      <p:sp>
        <p:nvSpPr>
          <p:cNvPr id="17511" name="Line 103">
            <a:extLst>
              <a:ext uri="{FF2B5EF4-FFF2-40B4-BE49-F238E27FC236}">
                <a16:creationId xmlns:a16="http://schemas.microsoft.com/office/drawing/2014/main" id="{D9335B24-74F8-43B1-AD73-273045489009}"/>
              </a:ext>
            </a:extLst>
          </p:cNvPr>
          <p:cNvSpPr>
            <a:spLocks noChangeShapeType="1"/>
          </p:cNvSpPr>
          <p:nvPr/>
        </p:nvSpPr>
        <p:spPr bwMode="auto">
          <a:xfrm flipV="1">
            <a:off x="5284788" y="55229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2" name="Line 104">
            <a:extLst>
              <a:ext uri="{FF2B5EF4-FFF2-40B4-BE49-F238E27FC236}">
                <a16:creationId xmlns:a16="http://schemas.microsoft.com/office/drawing/2014/main" id="{1DB44CEC-8998-4E9C-ADCB-302EA9A25B27}"/>
              </a:ext>
            </a:extLst>
          </p:cNvPr>
          <p:cNvSpPr>
            <a:spLocks noChangeShapeType="1"/>
          </p:cNvSpPr>
          <p:nvPr/>
        </p:nvSpPr>
        <p:spPr bwMode="auto">
          <a:xfrm>
            <a:off x="5284788" y="17319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3" name="Rectangle 105">
            <a:extLst>
              <a:ext uri="{FF2B5EF4-FFF2-40B4-BE49-F238E27FC236}">
                <a16:creationId xmlns:a16="http://schemas.microsoft.com/office/drawing/2014/main" id="{7670B558-7DFE-459C-873B-A3AAB5AF2BB5}"/>
              </a:ext>
            </a:extLst>
          </p:cNvPr>
          <p:cNvSpPr>
            <a:spLocks noChangeArrowheads="1"/>
          </p:cNvSpPr>
          <p:nvPr/>
        </p:nvSpPr>
        <p:spPr bwMode="auto">
          <a:xfrm>
            <a:off x="5203825" y="5611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40</a:t>
            </a:r>
            <a:endParaRPr lang="en-US" altLang="en-US" sz="1800"/>
          </a:p>
        </p:txBody>
      </p:sp>
      <p:sp>
        <p:nvSpPr>
          <p:cNvPr id="17514" name="Line 106">
            <a:extLst>
              <a:ext uri="{FF2B5EF4-FFF2-40B4-BE49-F238E27FC236}">
                <a16:creationId xmlns:a16="http://schemas.microsoft.com/office/drawing/2014/main" id="{CA793EFC-4B12-48B2-878A-154C1BA71A5B}"/>
              </a:ext>
            </a:extLst>
          </p:cNvPr>
          <p:cNvSpPr>
            <a:spLocks noChangeShapeType="1"/>
          </p:cNvSpPr>
          <p:nvPr/>
        </p:nvSpPr>
        <p:spPr bwMode="auto">
          <a:xfrm flipV="1">
            <a:off x="5853113" y="55229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5" name="Line 107">
            <a:extLst>
              <a:ext uri="{FF2B5EF4-FFF2-40B4-BE49-F238E27FC236}">
                <a16:creationId xmlns:a16="http://schemas.microsoft.com/office/drawing/2014/main" id="{2D96D5CA-A78A-45D4-B917-D6B376AB318B}"/>
              </a:ext>
            </a:extLst>
          </p:cNvPr>
          <p:cNvSpPr>
            <a:spLocks noChangeShapeType="1"/>
          </p:cNvSpPr>
          <p:nvPr/>
        </p:nvSpPr>
        <p:spPr bwMode="auto">
          <a:xfrm>
            <a:off x="5853113" y="17319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6" name="Rectangle 108">
            <a:extLst>
              <a:ext uri="{FF2B5EF4-FFF2-40B4-BE49-F238E27FC236}">
                <a16:creationId xmlns:a16="http://schemas.microsoft.com/office/drawing/2014/main" id="{DD0AE17D-21FE-4513-BCCD-CB292A8FCA11}"/>
              </a:ext>
            </a:extLst>
          </p:cNvPr>
          <p:cNvSpPr>
            <a:spLocks noChangeArrowheads="1"/>
          </p:cNvSpPr>
          <p:nvPr/>
        </p:nvSpPr>
        <p:spPr bwMode="auto">
          <a:xfrm>
            <a:off x="5772150" y="5611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50</a:t>
            </a:r>
            <a:endParaRPr lang="en-US" altLang="en-US" sz="1800"/>
          </a:p>
        </p:txBody>
      </p:sp>
      <p:sp>
        <p:nvSpPr>
          <p:cNvPr id="17517" name="Line 109">
            <a:extLst>
              <a:ext uri="{FF2B5EF4-FFF2-40B4-BE49-F238E27FC236}">
                <a16:creationId xmlns:a16="http://schemas.microsoft.com/office/drawing/2014/main" id="{FC9FA5B5-75E7-4BD9-8772-80D6B1CC5919}"/>
              </a:ext>
            </a:extLst>
          </p:cNvPr>
          <p:cNvSpPr>
            <a:spLocks noChangeShapeType="1"/>
          </p:cNvSpPr>
          <p:nvPr/>
        </p:nvSpPr>
        <p:spPr bwMode="auto">
          <a:xfrm flipV="1">
            <a:off x="6410325" y="5522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8" name="Line 110">
            <a:extLst>
              <a:ext uri="{FF2B5EF4-FFF2-40B4-BE49-F238E27FC236}">
                <a16:creationId xmlns:a16="http://schemas.microsoft.com/office/drawing/2014/main" id="{821D4491-EF6C-4E00-8405-217E1440710C}"/>
              </a:ext>
            </a:extLst>
          </p:cNvPr>
          <p:cNvSpPr>
            <a:spLocks noChangeShapeType="1"/>
          </p:cNvSpPr>
          <p:nvPr/>
        </p:nvSpPr>
        <p:spPr bwMode="auto">
          <a:xfrm>
            <a:off x="6410325" y="17319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9" name="Rectangle 111">
            <a:extLst>
              <a:ext uri="{FF2B5EF4-FFF2-40B4-BE49-F238E27FC236}">
                <a16:creationId xmlns:a16="http://schemas.microsoft.com/office/drawing/2014/main" id="{D94D73DD-3498-48E2-86F8-855663BE18A4}"/>
              </a:ext>
            </a:extLst>
          </p:cNvPr>
          <p:cNvSpPr>
            <a:spLocks noChangeArrowheads="1"/>
          </p:cNvSpPr>
          <p:nvPr/>
        </p:nvSpPr>
        <p:spPr bwMode="auto">
          <a:xfrm>
            <a:off x="6329363" y="5611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60</a:t>
            </a:r>
            <a:endParaRPr lang="en-US" altLang="en-US" sz="1800"/>
          </a:p>
        </p:txBody>
      </p:sp>
      <p:sp>
        <p:nvSpPr>
          <p:cNvPr id="17520" name="Line 112">
            <a:extLst>
              <a:ext uri="{FF2B5EF4-FFF2-40B4-BE49-F238E27FC236}">
                <a16:creationId xmlns:a16="http://schemas.microsoft.com/office/drawing/2014/main" id="{F047C2E8-4A25-486F-972F-DD41676EADFA}"/>
              </a:ext>
            </a:extLst>
          </p:cNvPr>
          <p:cNvSpPr>
            <a:spLocks noChangeShapeType="1"/>
          </p:cNvSpPr>
          <p:nvPr/>
        </p:nvSpPr>
        <p:spPr bwMode="auto">
          <a:xfrm flipV="1">
            <a:off x="6967538" y="55229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21" name="Line 113">
            <a:extLst>
              <a:ext uri="{FF2B5EF4-FFF2-40B4-BE49-F238E27FC236}">
                <a16:creationId xmlns:a16="http://schemas.microsoft.com/office/drawing/2014/main" id="{628D1973-39CD-4E6B-BD63-B62737F4807B}"/>
              </a:ext>
            </a:extLst>
          </p:cNvPr>
          <p:cNvSpPr>
            <a:spLocks noChangeShapeType="1"/>
          </p:cNvSpPr>
          <p:nvPr/>
        </p:nvSpPr>
        <p:spPr bwMode="auto">
          <a:xfrm>
            <a:off x="6967538" y="17319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22" name="Rectangle 114">
            <a:extLst>
              <a:ext uri="{FF2B5EF4-FFF2-40B4-BE49-F238E27FC236}">
                <a16:creationId xmlns:a16="http://schemas.microsoft.com/office/drawing/2014/main" id="{9C07FCAD-4526-414A-86AD-70D05D2FD0B3}"/>
              </a:ext>
            </a:extLst>
          </p:cNvPr>
          <p:cNvSpPr>
            <a:spLocks noChangeArrowheads="1"/>
          </p:cNvSpPr>
          <p:nvPr/>
        </p:nvSpPr>
        <p:spPr bwMode="auto">
          <a:xfrm>
            <a:off x="6884988" y="5611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70</a:t>
            </a:r>
            <a:endParaRPr lang="en-US" altLang="en-US" sz="1800"/>
          </a:p>
        </p:txBody>
      </p:sp>
      <p:sp>
        <p:nvSpPr>
          <p:cNvPr id="17523" name="Line 115">
            <a:extLst>
              <a:ext uri="{FF2B5EF4-FFF2-40B4-BE49-F238E27FC236}">
                <a16:creationId xmlns:a16="http://schemas.microsoft.com/office/drawing/2014/main" id="{AB8A1543-E04A-43E7-9B1B-1892016776C4}"/>
              </a:ext>
            </a:extLst>
          </p:cNvPr>
          <p:cNvSpPr>
            <a:spLocks noChangeShapeType="1"/>
          </p:cNvSpPr>
          <p:nvPr/>
        </p:nvSpPr>
        <p:spPr bwMode="auto">
          <a:xfrm flipV="1">
            <a:off x="7523163" y="55229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24" name="Line 116">
            <a:extLst>
              <a:ext uri="{FF2B5EF4-FFF2-40B4-BE49-F238E27FC236}">
                <a16:creationId xmlns:a16="http://schemas.microsoft.com/office/drawing/2014/main" id="{79652C74-90C5-4833-8A2C-3E7FF2B2949E}"/>
              </a:ext>
            </a:extLst>
          </p:cNvPr>
          <p:cNvSpPr>
            <a:spLocks noChangeShapeType="1"/>
          </p:cNvSpPr>
          <p:nvPr/>
        </p:nvSpPr>
        <p:spPr bwMode="auto">
          <a:xfrm>
            <a:off x="7523163" y="17319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25" name="Rectangle 117">
            <a:extLst>
              <a:ext uri="{FF2B5EF4-FFF2-40B4-BE49-F238E27FC236}">
                <a16:creationId xmlns:a16="http://schemas.microsoft.com/office/drawing/2014/main" id="{507780AA-BF91-4B09-AAF7-4BE07C74CB34}"/>
              </a:ext>
            </a:extLst>
          </p:cNvPr>
          <p:cNvSpPr>
            <a:spLocks noChangeArrowheads="1"/>
          </p:cNvSpPr>
          <p:nvPr/>
        </p:nvSpPr>
        <p:spPr bwMode="auto">
          <a:xfrm>
            <a:off x="7442200" y="5611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80</a:t>
            </a:r>
            <a:endParaRPr lang="en-US" altLang="en-US" sz="1800"/>
          </a:p>
        </p:txBody>
      </p:sp>
      <p:sp>
        <p:nvSpPr>
          <p:cNvPr id="17526" name="Line 118">
            <a:extLst>
              <a:ext uri="{FF2B5EF4-FFF2-40B4-BE49-F238E27FC236}">
                <a16:creationId xmlns:a16="http://schemas.microsoft.com/office/drawing/2014/main" id="{FE9EE46F-6D1B-43B7-9F9A-EC5435DF5150}"/>
              </a:ext>
            </a:extLst>
          </p:cNvPr>
          <p:cNvSpPr>
            <a:spLocks noChangeShapeType="1"/>
          </p:cNvSpPr>
          <p:nvPr/>
        </p:nvSpPr>
        <p:spPr bwMode="auto">
          <a:xfrm flipV="1">
            <a:off x="8093075" y="5522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27" name="Line 119">
            <a:extLst>
              <a:ext uri="{FF2B5EF4-FFF2-40B4-BE49-F238E27FC236}">
                <a16:creationId xmlns:a16="http://schemas.microsoft.com/office/drawing/2014/main" id="{E9EAADA3-DD29-417D-84A1-3FD0BEA6CBBD}"/>
              </a:ext>
            </a:extLst>
          </p:cNvPr>
          <p:cNvSpPr>
            <a:spLocks noChangeShapeType="1"/>
          </p:cNvSpPr>
          <p:nvPr/>
        </p:nvSpPr>
        <p:spPr bwMode="auto">
          <a:xfrm>
            <a:off x="8093075" y="17319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28" name="Rectangle 120">
            <a:extLst>
              <a:ext uri="{FF2B5EF4-FFF2-40B4-BE49-F238E27FC236}">
                <a16:creationId xmlns:a16="http://schemas.microsoft.com/office/drawing/2014/main" id="{A472676F-5021-4653-BF3A-4B2778F7D167}"/>
              </a:ext>
            </a:extLst>
          </p:cNvPr>
          <p:cNvSpPr>
            <a:spLocks noChangeArrowheads="1"/>
          </p:cNvSpPr>
          <p:nvPr/>
        </p:nvSpPr>
        <p:spPr bwMode="auto">
          <a:xfrm>
            <a:off x="8010525" y="5611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90</a:t>
            </a:r>
            <a:endParaRPr lang="en-US" altLang="en-US" sz="1800"/>
          </a:p>
        </p:txBody>
      </p:sp>
      <p:sp>
        <p:nvSpPr>
          <p:cNvPr id="17529" name="Line 121">
            <a:extLst>
              <a:ext uri="{FF2B5EF4-FFF2-40B4-BE49-F238E27FC236}">
                <a16:creationId xmlns:a16="http://schemas.microsoft.com/office/drawing/2014/main" id="{BA2BC094-86AE-465C-8C31-729C0276FC89}"/>
              </a:ext>
            </a:extLst>
          </p:cNvPr>
          <p:cNvSpPr>
            <a:spLocks noChangeShapeType="1"/>
          </p:cNvSpPr>
          <p:nvPr/>
        </p:nvSpPr>
        <p:spPr bwMode="auto">
          <a:xfrm>
            <a:off x="3057525" y="55784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30" name="Line 122">
            <a:extLst>
              <a:ext uri="{FF2B5EF4-FFF2-40B4-BE49-F238E27FC236}">
                <a16:creationId xmlns:a16="http://schemas.microsoft.com/office/drawing/2014/main" id="{71F2B075-0912-4D9E-B749-964BDCD88CE8}"/>
              </a:ext>
            </a:extLst>
          </p:cNvPr>
          <p:cNvSpPr>
            <a:spLocks noChangeShapeType="1"/>
          </p:cNvSpPr>
          <p:nvPr/>
        </p:nvSpPr>
        <p:spPr bwMode="auto">
          <a:xfrm flipH="1">
            <a:off x="8034338" y="55784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31" name="Rectangle 123">
            <a:extLst>
              <a:ext uri="{FF2B5EF4-FFF2-40B4-BE49-F238E27FC236}">
                <a16:creationId xmlns:a16="http://schemas.microsoft.com/office/drawing/2014/main" id="{C04498FD-669E-433C-A951-E93492F6A064}"/>
              </a:ext>
            </a:extLst>
          </p:cNvPr>
          <p:cNvSpPr>
            <a:spLocks noChangeArrowheads="1"/>
          </p:cNvSpPr>
          <p:nvPr/>
        </p:nvSpPr>
        <p:spPr bwMode="auto">
          <a:xfrm>
            <a:off x="2614613" y="5449888"/>
            <a:ext cx="393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-3.5</a:t>
            </a:r>
            <a:endParaRPr lang="en-US" altLang="en-US" sz="1800"/>
          </a:p>
        </p:txBody>
      </p:sp>
      <p:sp>
        <p:nvSpPr>
          <p:cNvPr id="17532" name="Line 124">
            <a:extLst>
              <a:ext uri="{FF2B5EF4-FFF2-40B4-BE49-F238E27FC236}">
                <a16:creationId xmlns:a16="http://schemas.microsoft.com/office/drawing/2014/main" id="{CDDCCCF3-2CA5-4248-809A-5089D63D5EE2}"/>
              </a:ext>
            </a:extLst>
          </p:cNvPr>
          <p:cNvSpPr>
            <a:spLocks noChangeShapeType="1"/>
          </p:cNvSpPr>
          <p:nvPr/>
        </p:nvSpPr>
        <p:spPr bwMode="auto">
          <a:xfrm>
            <a:off x="3057525" y="50276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33" name="Line 125">
            <a:extLst>
              <a:ext uri="{FF2B5EF4-FFF2-40B4-BE49-F238E27FC236}">
                <a16:creationId xmlns:a16="http://schemas.microsoft.com/office/drawing/2014/main" id="{F8D812C4-AF66-47B6-8A3B-F5A71414A8A0}"/>
              </a:ext>
            </a:extLst>
          </p:cNvPr>
          <p:cNvSpPr>
            <a:spLocks noChangeShapeType="1"/>
          </p:cNvSpPr>
          <p:nvPr/>
        </p:nvSpPr>
        <p:spPr bwMode="auto">
          <a:xfrm flipH="1">
            <a:off x="8034338" y="50276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34" name="Rectangle 126">
            <a:extLst>
              <a:ext uri="{FF2B5EF4-FFF2-40B4-BE49-F238E27FC236}">
                <a16:creationId xmlns:a16="http://schemas.microsoft.com/office/drawing/2014/main" id="{876EA17C-35AE-45AA-A57F-65CBF9AFABFD}"/>
              </a:ext>
            </a:extLst>
          </p:cNvPr>
          <p:cNvSpPr>
            <a:spLocks noChangeArrowheads="1"/>
          </p:cNvSpPr>
          <p:nvPr/>
        </p:nvSpPr>
        <p:spPr bwMode="auto">
          <a:xfrm>
            <a:off x="2741613" y="4899025"/>
            <a:ext cx="203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a:t>
            </a:r>
            <a:endParaRPr lang="en-US" altLang="en-US" sz="1800"/>
          </a:p>
        </p:txBody>
      </p:sp>
      <p:sp>
        <p:nvSpPr>
          <p:cNvPr id="17535" name="Line 127">
            <a:extLst>
              <a:ext uri="{FF2B5EF4-FFF2-40B4-BE49-F238E27FC236}">
                <a16:creationId xmlns:a16="http://schemas.microsoft.com/office/drawing/2014/main" id="{6DC2A806-CA88-4DD2-9885-CFB3F8B8770E}"/>
              </a:ext>
            </a:extLst>
          </p:cNvPr>
          <p:cNvSpPr>
            <a:spLocks noChangeShapeType="1"/>
          </p:cNvSpPr>
          <p:nvPr/>
        </p:nvSpPr>
        <p:spPr bwMode="auto">
          <a:xfrm>
            <a:off x="3057525" y="44767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36" name="Line 128">
            <a:extLst>
              <a:ext uri="{FF2B5EF4-FFF2-40B4-BE49-F238E27FC236}">
                <a16:creationId xmlns:a16="http://schemas.microsoft.com/office/drawing/2014/main" id="{63A9CB7E-C6AB-4BBF-9F8E-B7E5CB631084}"/>
              </a:ext>
            </a:extLst>
          </p:cNvPr>
          <p:cNvSpPr>
            <a:spLocks noChangeShapeType="1"/>
          </p:cNvSpPr>
          <p:nvPr/>
        </p:nvSpPr>
        <p:spPr bwMode="auto">
          <a:xfrm flipH="1">
            <a:off x="8034338" y="447675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37" name="Rectangle 129">
            <a:extLst>
              <a:ext uri="{FF2B5EF4-FFF2-40B4-BE49-F238E27FC236}">
                <a16:creationId xmlns:a16="http://schemas.microsoft.com/office/drawing/2014/main" id="{E080E500-9BCD-4711-A04C-4DF5D047A329}"/>
              </a:ext>
            </a:extLst>
          </p:cNvPr>
          <p:cNvSpPr>
            <a:spLocks noChangeArrowheads="1"/>
          </p:cNvSpPr>
          <p:nvPr/>
        </p:nvSpPr>
        <p:spPr bwMode="auto">
          <a:xfrm>
            <a:off x="2614613" y="4348163"/>
            <a:ext cx="393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-2.5</a:t>
            </a:r>
            <a:endParaRPr lang="en-US" altLang="en-US" sz="1800"/>
          </a:p>
        </p:txBody>
      </p:sp>
      <p:sp>
        <p:nvSpPr>
          <p:cNvPr id="17538" name="Line 130">
            <a:extLst>
              <a:ext uri="{FF2B5EF4-FFF2-40B4-BE49-F238E27FC236}">
                <a16:creationId xmlns:a16="http://schemas.microsoft.com/office/drawing/2014/main" id="{9D2F0528-9266-4B6C-8FB9-7CE7B44E85BB}"/>
              </a:ext>
            </a:extLst>
          </p:cNvPr>
          <p:cNvSpPr>
            <a:spLocks noChangeShapeType="1"/>
          </p:cNvSpPr>
          <p:nvPr/>
        </p:nvSpPr>
        <p:spPr bwMode="auto">
          <a:xfrm>
            <a:off x="3057525" y="39243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39" name="Line 131">
            <a:extLst>
              <a:ext uri="{FF2B5EF4-FFF2-40B4-BE49-F238E27FC236}">
                <a16:creationId xmlns:a16="http://schemas.microsoft.com/office/drawing/2014/main" id="{E15990D7-076E-431C-9DF9-EC7426C273FA}"/>
              </a:ext>
            </a:extLst>
          </p:cNvPr>
          <p:cNvSpPr>
            <a:spLocks noChangeShapeType="1"/>
          </p:cNvSpPr>
          <p:nvPr/>
        </p:nvSpPr>
        <p:spPr bwMode="auto">
          <a:xfrm flipH="1">
            <a:off x="8034338" y="392430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40" name="Rectangle 132">
            <a:extLst>
              <a:ext uri="{FF2B5EF4-FFF2-40B4-BE49-F238E27FC236}">
                <a16:creationId xmlns:a16="http://schemas.microsoft.com/office/drawing/2014/main" id="{2D6D2600-D1A6-4BC9-ACD3-C7AE42C1C55C}"/>
              </a:ext>
            </a:extLst>
          </p:cNvPr>
          <p:cNvSpPr>
            <a:spLocks noChangeArrowheads="1"/>
          </p:cNvSpPr>
          <p:nvPr/>
        </p:nvSpPr>
        <p:spPr bwMode="auto">
          <a:xfrm>
            <a:off x="2741613" y="3797300"/>
            <a:ext cx="203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a:t>
            </a:r>
            <a:endParaRPr lang="en-US" altLang="en-US" sz="1800"/>
          </a:p>
        </p:txBody>
      </p:sp>
      <p:sp>
        <p:nvSpPr>
          <p:cNvPr id="17541" name="Line 133">
            <a:extLst>
              <a:ext uri="{FF2B5EF4-FFF2-40B4-BE49-F238E27FC236}">
                <a16:creationId xmlns:a16="http://schemas.microsoft.com/office/drawing/2014/main" id="{F53947BF-9DD7-40D6-8EEA-C2B4FA7AF218}"/>
              </a:ext>
            </a:extLst>
          </p:cNvPr>
          <p:cNvSpPr>
            <a:spLocks noChangeShapeType="1"/>
          </p:cNvSpPr>
          <p:nvPr/>
        </p:nvSpPr>
        <p:spPr bwMode="auto">
          <a:xfrm>
            <a:off x="3057525" y="33734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42" name="Line 134">
            <a:extLst>
              <a:ext uri="{FF2B5EF4-FFF2-40B4-BE49-F238E27FC236}">
                <a16:creationId xmlns:a16="http://schemas.microsoft.com/office/drawing/2014/main" id="{E1CEB7FB-62ED-480F-9254-39FA0C885325}"/>
              </a:ext>
            </a:extLst>
          </p:cNvPr>
          <p:cNvSpPr>
            <a:spLocks noChangeShapeType="1"/>
          </p:cNvSpPr>
          <p:nvPr/>
        </p:nvSpPr>
        <p:spPr bwMode="auto">
          <a:xfrm flipH="1">
            <a:off x="8034338" y="337343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43" name="Rectangle 135">
            <a:extLst>
              <a:ext uri="{FF2B5EF4-FFF2-40B4-BE49-F238E27FC236}">
                <a16:creationId xmlns:a16="http://schemas.microsoft.com/office/drawing/2014/main" id="{AC535871-6E29-403E-B300-37F04D23FCA5}"/>
              </a:ext>
            </a:extLst>
          </p:cNvPr>
          <p:cNvSpPr>
            <a:spLocks noChangeArrowheads="1"/>
          </p:cNvSpPr>
          <p:nvPr/>
        </p:nvSpPr>
        <p:spPr bwMode="auto">
          <a:xfrm>
            <a:off x="2614613" y="3246438"/>
            <a:ext cx="393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-1.5</a:t>
            </a:r>
            <a:endParaRPr lang="en-US" altLang="en-US" sz="1800"/>
          </a:p>
        </p:txBody>
      </p:sp>
      <p:sp>
        <p:nvSpPr>
          <p:cNvPr id="17544" name="Line 136">
            <a:extLst>
              <a:ext uri="{FF2B5EF4-FFF2-40B4-BE49-F238E27FC236}">
                <a16:creationId xmlns:a16="http://schemas.microsoft.com/office/drawing/2014/main" id="{9531002C-A24D-4F71-8490-DFD42DFA154F}"/>
              </a:ext>
            </a:extLst>
          </p:cNvPr>
          <p:cNvSpPr>
            <a:spLocks noChangeShapeType="1"/>
          </p:cNvSpPr>
          <p:nvPr/>
        </p:nvSpPr>
        <p:spPr bwMode="auto">
          <a:xfrm>
            <a:off x="3057525" y="28225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45" name="Line 137">
            <a:extLst>
              <a:ext uri="{FF2B5EF4-FFF2-40B4-BE49-F238E27FC236}">
                <a16:creationId xmlns:a16="http://schemas.microsoft.com/office/drawing/2014/main" id="{C4B36C79-7727-4912-80EF-5CD770DABBEA}"/>
              </a:ext>
            </a:extLst>
          </p:cNvPr>
          <p:cNvSpPr>
            <a:spLocks noChangeShapeType="1"/>
          </p:cNvSpPr>
          <p:nvPr/>
        </p:nvSpPr>
        <p:spPr bwMode="auto">
          <a:xfrm flipH="1">
            <a:off x="8034338" y="28225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46" name="Rectangle 138">
            <a:extLst>
              <a:ext uri="{FF2B5EF4-FFF2-40B4-BE49-F238E27FC236}">
                <a16:creationId xmlns:a16="http://schemas.microsoft.com/office/drawing/2014/main" id="{CE4A18C8-E68B-4D33-B002-712C005FE595}"/>
              </a:ext>
            </a:extLst>
          </p:cNvPr>
          <p:cNvSpPr>
            <a:spLocks noChangeArrowheads="1"/>
          </p:cNvSpPr>
          <p:nvPr/>
        </p:nvSpPr>
        <p:spPr bwMode="auto">
          <a:xfrm>
            <a:off x="2741613" y="2693988"/>
            <a:ext cx="203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a:t>
            </a:r>
            <a:endParaRPr lang="en-US" altLang="en-US" sz="1800"/>
          </a:p>
        </p:txBody>
      </p:sp>
      <p:sp>
        <p:nvSpPr>
          <p:cNvPr id="17547" name="Line 139">
            <a:extLst>
              <a:ext uri="{FF2B5EF4-FFF2-40B4-BE49-F238E27FC236}">
                <a16:creationId xmlns:a16="http://schemas.microsoft.com/office/drawing/2014/main" id="{E058DAC0-7E62-4AB1-BD6F-001842094C12}"/>
              </a:ext>
            </a:extLst>
          </p:cNvPr>
          <p:cNvSpPr>
            <a:spLocks noChangeShapeType="1"/>
          </p:cNvSpPr>
          <p:nvPr/>
        </p:nvSpPr>
        <p:spPr bwMode="auto">
          <a:xfrm>
            <a:off x="3057525" y="22717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48" name="Line 140">
            <a:extLst>
              <a:ext uri="{FF2B5EF4-FFF2-40B4-BE49-F238E27FC236}">
                <a16:creationId xmlns:a16="http://schemas.microsoft.com/office/drawing/2014/main" id="{BEC780C4-123F-44B7-8DE5-7E028C54A525}"/>
              </a:ext>
            </a:extLst>
          </p:cNvPr>
          <p:cNvSpPr>
            <a:spLocks noChangeShapeType="1"/>
          </p:cNvSpPr>
          <p:nvPr/>
        </p:nvSpPr>
        <p:spPr bwMode="auto">
          <a:xfrm flipH="1">
            <a:off x="8034338" y="22717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49" name="Rectangle 141">
            <a:extLst>
              <a:ext uri="{FF2B5EF4-FFF2-40B4-BE49-F238E27FC236}">
                <a16:creationId xmlns:a16="http://schemas.microsoft.com/office/drawing/2014/main" id="{5F33EEE8-B078-4997-96AA-8298B7CA4450}"/>
              </a:ext>
            </a:extLst>
          </p:cNvPr>
          <p:cNvSpPr>
            <a:spLocks noChangeArrowheads="1"/>
          </p:cNvSpPr>
          <p:nvPr/>
        </p:nvSpPr>
        <p:spPr bwMode="auto">
          <a:xfrm>
            <a:off x="2614613" y="2143125"/>
            <a:ext cx="393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-0.5</a:t>
            </a:r>
            <a:endParaRPr lang="en-US" altLang="en-US" sz="1800"/>
          </a:p>
        </p:txBody>
      </p:sp>
      <p:sp>
        <p:nvSpPr>
          <p:cNvPr id="17550" name="Line 142">
            <a:extLst>
              <a:ext uri="{FF2B5EF4-FFF2-40B4-BE49-F238E27FC236}">
                <a16:creationId xmlns:a16="http://schemas.microsoft.com/office/drawing/2014/main" id="{A7F37D91-2F85-467B-B9CF-0E07E7399AC6}"/>
              </a:ext>
            </a:extLst>
          </p:cNvPr>
          <p:cNvSpPr>
            <a:spLocks noChangeShapeType="1"/>
          </p:cNvSpPr>
          <p:nvPr/>
        </p:nvSpPr>
        <p:spPr bwMode="auto">
          <a:xfrm>
            <a:off x="3057525" y="17319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51" name="Line 143">
            <a:extLst>
              <a:ext uri="{FF2B5EF4-FFF2-40B4-BE49-F238E27FC236}">
                <a16:creationId xmlns:a16="http://schemas.microsoft.com/office/drawing/2014/main" id="{F248DE2E-9E6B-42CE-B279-912C1D493151}"/>
              </a:ext>
            </a:extLst>
          </p:cNvPr>
          <p:cNvSpPr>
            <a:spLocks noChangeShapeType="1"/>
          </p:cNvSpPr>
          <p:nvPr/>
        </p:nvSpPr>
        <p:spPr bwMode="auto">
          <a:xfrm flipH="1">
            <a:off x="8034338" y="173196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52" name="Rectangle 144">
            <a:extLst>
              <a:ext uri="{FF2B5EF4-FFF2-40B4-BE49-F238E27FC236}">
                <a16:creationId xmlns:a16="http://schemas.microsoft.com/office/drawing/2014/main" id="{5E71D162-1B4C-4888-937B-1F4149767BC0}"/>
              </a:ext>
            </a:extLst>
          </p:cNvPr>
          <p:cNvSpPr>
            <a:spLocks noChangeArrowheads="1"/>
          </p:cNvSpPr>
          <p:nvPr/>
        </p:nvSpPr>
        <p:spPr bwMode="auto">
          <a:xfrm>
            <a:off x="2787650" y="16033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17553" name="Line 145">
            <a:extLst>
              <a:ext uri="{FF2B5EF4-FFF2-40B4-BE49-F238E27FC236}">
                <a16:creationId xmlns:a16="http://schemas.microsoft.com/office/drawing/2014/main" id="{17CAB454-5ADE-4269-A31C-8E1D7294049D}"/>
              </a:ext>
            </a:extLst>
          </p:cNvPr>
          <p:cNvSpPr>
            <a:spLocks noChangeShapeType="1"/>
          </p:cNvSpPr>
          <p:nvPr/>
        </p:nvSpPr>
        <p:spPr bwMode="auto">
          <a:xfrm>
            <a:off x="3057525" y="17319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54" name="Freeform 146">
            <a:extLst>
              <a:ext uri="{FF2B5EF4-FFF2-40B4-BE49-F238E27FC236}">
                <a16:creationId xmlns:a16="http://schemas.microsoft.com/office/drawing/2014/main" id="{120F040B-0190-4550-961E-85388F0D2D06}"/>
              </a:ext>
            </a:extLst>
          </p:cNvPr>
          <p:cNvSpPr>
            <a:spLocks/>
          </p:cNvSpPr>
          <p:nvPr/>
        </p:nvSpPr>
        <p:spPr bwMode="auto">
          <a:xfrm>
            <a:off x="3057525" y="17319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55" name="Line 147">
            <a:extLst>
              <a:ext uri="{FF2B5EF4-FFF2-40B4-BE49-F238E27FC236}">
                <a16:creationId xmlns:a16="http://schemas.microsoft.com/office/drawing/2014/main" id="{97A67263-E421-45E6-94D5-329FC212956C}"/>
              </a:ext>
            </a:extLst>
          </p:cNvPr>
          <p:cNvSpPr>
            <a:spLocks noChangeShapeType="1"/>
          </p:cNvSpPr>
          <p:nvPr/>
        </p:nvSpPr>
        <p:spPr bwMode="auto">
          <a:xfrm flipV="1">
            <a:off x="3057525" y="17319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56" name="Freeform 148">
            <a:extLst>
              <a:ext uri="{FF2B5EF4-FFF2-40B4-BE49-F238E27FC236}">
                <a16:creationId xmlns:a16="http://schemas.microsoft.com/office/drawing/2014/main" id="{5120198F-3D2E-46D4-92B6-F0D2AFA1E34D}"/>
              </a:ext>
            </a:extLst>
          </p:cNvPr>
          <p:cNvSpPr>
            <a:spLocks/>
          </p:cNvSpPr>
          <p:nvPr/>
        </p:nvSpPr>
        <p:spPr bwMode="auto">
          <a:xfrm>
            <a:off x="3057525" y="1731963"/>
            <a:ext cx="3201988" cy="404812"/>
          </a:xfrm>
          <a:custGeom>
            <a:avLst/>
            <a:gdLst>
              <a:gd name="T0" fmla="*/ 29 w 2017"/>
              <a:gd name="T1" fmla="*/ 0 h 255"/>
              <a:gd name="T2" fmla="*/ 73 w 2017"/>
              <a:gd name="T3" fmla="*/ 0 h 255"/>
              <a:gd name="T4" fmla="*/ 124 w 2017"/>
              <a:gd name="T5" fmla="*/ 0 h 255"/>
              <a:gd name="T6" fmla="*/ 168 w 2017"/>
              <a:gd name="T7" fmla="*/ 0 h 255"/>
              <a:gd name="T8" fmla="*/ 219 w 2017"/>
              <a:gd name="T9" fmla="*/ 0 h 255"/>
              <a:gd name="T10" fmla="*/ 270 w 2017"/>
              <a:gd name="T11" fmla="*/ 0 h 255"/>
              <a:gd name="T12" fmla="*/ 314 w 2017"/>
              <a:gd name="T13" fmla="*/ 0 h 255"/>
              <a:gd name="T14" fmla="*/ 365 w 2017"/>
              <a:gd name="T15" fmla="*/ 0 h 255"/>
              <a:gd name="T16" fmla="*/ 409 w 2017"/>
              <a:gd name="T17" fmla="*/ 0 h 255"/>
              <a:gd name="T18" fmla="*/ 460 w 2017"/>
              <a:gd name="T19" fmla="*/ 0 h 255"/>
              <a:gd name="T20" fmla="*/ 504 w 2017"/>
              <a:gd name="T21" fmla="*/ 0 h 255"/>
              <a:gd name="T22" fmla="*/ 555 w 2017"/>
              <a:gd name="T23" fmla="*/ 14 h 255"/>
              <a:gd name="T24" fmla="*/ 599 w 2017"/>
              <a:gd name="T25" fmla="*/ 28 h 255"/>
              <a:gd name="T26" fmla="*/ 650 w 2017"/>
              <a:gd name="T27" fmla="*/ 35 h 255"/>
              <a:gd name="T28" fmla="*/ 694 w 2017"/>
              <a:gd name="T29" fmla="*/ 42 h 255"/>
              <a:gd name="T30" fmla="*/ 745 w 2017"/>
              <a:gd name="T31" fmla="*/ 42 h 255"/>
              <a:gd name="T32" fmla="*/ 789 w 2017"/>
              <a:gd name="T33" fmla="*/ 49 h 255"/>
              <a:gd name="T34" fmla="*/ 840 w 2017"/>
              <a:gd name="T35" fmla="*/ 56 h 255"/>
              <a:gd name="T36" fmla="*/ 884 w 2017"/>
              <a:gd name="T37" fmla="*/ 64 h 255"/>
              <a:gd name="T38" fmla="*/ 935 w 2017"/>
              <a:gd name="T39" fmla="*/ 71 h 255"/>
              <a:gd name="T40" fmla="*/ 986 w 2017"/>
              <a:gd name="T41" fmla="*/ 78 h 255"/>
              <a:gd name="T42" fmla="*/ 1030 w 2017"/>
              <a:gd name="T43" fmla="*/ 78 h 255"/>
              <a:gd name="T44" fmla="*/ 1081 w 2017"/>
              <a:gd name="T45" fmla="*/ 85 h 255"/>
              <a:gd name="T46" fmla="*/ 1125 w 2017"/>
              <a:gd name="T47" fmla="*/ 92 h 255"/>
              <a:gd name="T48" fmla="*/ 1176 w 2017"/>
              <a:gd name="T49" fmla="*/ 99 h 255"/>
              <a:gd name="T50" fmla="*/ 1220 w 2017"/>
              <a:gd name="T51" fmla="*/ 106 h 255"/>
              <a:gd name="T52" fmla="*/ 1271 w 2017"/>
              <a:gd name="T53" fmla="*/ 113 h 255"/>
              <a:gd name="T54" fmla="*/ 1315 w 2017"/>
              <a:gd name="T55" fmla="*/ 120 h 255"/>
              <a:gd name="T56" fmla="*/ 1366 w 2017"/>
              <a:gd name="T57" fmla="*/ 127 h 255"/>
              <a:gd name="T58" fmla="*/ 1410 w 2017"/>
              <a:gd name="T59" fmla="*/ 134 h 255"/>
              <a:gd name="T60" fmla="*/ 1461 w 2017"/>
              <a:gd name="T61" fmla="*/ 141 h 255"/>
              <a:gd name="T62" fmla="*/ 1505 w 2017"/>
              <a:gd name="T63" fmla="*/ 149 h 255"/>
              <a:gd name="T64" fmla="*/ 1556 w 2017"/>
              <a:gd name="T65" fmla="*/ 156 h 255"/>
              <a:gd name="T66" fmla="*/ 1608 w 2017"/>
              <a:gd name="T67" fmla="*/ 163 h 255"/>
              <a:gd name="T68" fmla="*/ 1651 w 2017"/>
              <a:gd name="T69" fmla="*/ 170 h 255"/>
              <a:gd name="T70" fmla="*/ 1703 w 2017"/>
              <a:gd name="T71" fmla="*/ 184 h 255"/>
              <a:gd name="T72" fmla="*/ 1746 w 2017"/>
              <a:gd name="T73" fmla="*/ 191 h 255"/>
              <a:gd name="T74" fmla="*/ 1798 w 2017"/>
              <a:gd name="T75" fmla="*/ 198 h 255"/>
              <a:gd name="T76" fmla="*/ 1841 w 2017"/>
              <a:gd name="T77" fmla="*/ 212 h 255"/>
              <a:gd name="T78" fmla="*/ 1893 w 2017"/>
              <a:gd name="T79" fmla="*/ 219 h 255"/>
              <a:gd name="T80" fmla="*/ 1936 w 2017"/>
              <a:gd name="T81" fmla="*/ 234 h 255"/>
              <a:gd name="T82" fmla="*/ 1988 w 2017"/>
              <a:gd name="T83" fmla="*/ 24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7" h="255">
                <a:moveTo>
                  <a:pt x="0" y="0"/>
                </a:moveTo>
                <a:lnTo>
                  <a:pt x="14" y="0"/>
                </a:lnTo>
                <a:lnTo>
                  <a:pt x="29" y="0"/>
                </a:lnTo>
                <a:lnTo>
                  <a:pt x="43" y="0"/>
                </a:lnTo>
                <a:lnTo>
                  <a:pt x="58" y="0"/>
                </a:lnTo>
                <a:lnTo>
                  <a:pt x="73" y="0"/>
                </a:lnTo>
                <a:lnTo>
                  <a:pt x="95" y="0"/>
                </a:lnTo>
                <a:lnTo>
                  <a:pt x="109" y="0"/>
                </a:lnTo>
                <a:lnTo>
                  <a:pt x="124" y="0"/>
                </a:lnTo>
                <a:lnTo>
                  <a:pt x="138" y="0"/>
                </a:lnTo>
                <a:lnTo>
                  <a:pt x="153" y="0"/>
                </a:lnTo>
                <a:lnTo>
                  <a:pt x="168" y="0"/>
                </a:lnTo>
                <a:lnTo>
                  <a:pt x="190" y="0"/>
                </a:lnTo>
                <a:lnTo>
                  <a:pt x="204" y="0"/>
                </a:lnTo>
                <a:lnTo>
                  <a:pt x="219" y="0"/>
                </a:lnTo>
                <a:lnTo>
                  <a:pt x="233" y="0"/>
                </a:lnTo>
                <a:lnTo>
                  <a:pt x="248" y="0"/>
                </a:lnTo>
                <a:lnTo>
                  <a:pt x="270" y="0"/>
                </a:lnTo>
                <a:lnTo>
                  <a:pt x="285" y="0"/>
                </a:lnTo>
                <a:lnTo>
                  <a:pt x="299" y="0"/>
                </a:lnTo>
                <a:lnTo>
                  <a:pt x="314" y="0"/>
                </a:lnTo>
                <a:lnTo>
                  <a:pt x="328" y="0"/>
                </a:lnTo>
                <a:lnTo>
                  <a:pt x="343" y="0"/>
                </a:lnTo>
                <a:lnTo>
                  <a:pt x="365" y="0"/>
                </a:lnTo>
                <a:lnTo>
                  <a:pt x="380" y="0"/>
                </a:lnTo>
                <a:lnTo>
                  <a:pt x="394" y="0"/>
                </a:lnTo>
                <a:lnTo>
                  <a:pt x="409" y="0"/>
                </a:lnTo>
                <a:lnTo>
                  <a:pt x="423" y="0"/>
                </a:lnTo>
                <a:lnTo>
                  <a:pt x="438" y="0"/>
                </a:lnTo>
                <a:lnTo>
                  <a:pt x="460" y="0"/>
                </a:lnTo>
                <a:lnTo>
                  <a:pt x="475" y="0"/>
                </a:lnTo>
                <a:lnTo>
                  <a:pt x="489" y="0"/>
                </a:lnTo>
                <a:lnTo>
                  <a:pt x="504" y="0"/>
                </a:lnTo>
                <a:lnTo>
                  <a:pt x="518" y="7"/>
                </a:lnTo>
                <a:lnTo>
                  <a:pt x="540" y="14"/>
                </a:lnTo>
                <a:lnTo>
                  <a:pt x="555" y="14"/>
                </a:lnTo>
                <a:lnTo>
                  <a:pt x="570" y="21"/>
                </a:lnTo>
                <a:lnTo>
                  <a:pt x="584" y="21"/>
                </a:lnTo>
                <a:lnTo>
                  <a:pt x="599" y="28"/>
                </a:lnTo>
                <a:lnTo>
                  <a:pt x="614" y="28"/>
                </a:lnTo>
                <a:lnTo>
                  <a:pt x="635" y="28"/>
                </a:lnTo>
                <a:lnTo>
                  <a:pt x="650" y="35"/>
                </a:lnTo>
                <a:lnTo>
                  <a:pt x="665" y="35"/>
                </a:lnTo>
                <a:lnTo>
                  <a:pt x="679" y="35"/>
                </a:lnTo>
                <a:lnTo>
                  <a:pt x="694" y="42"/>
                </a:lnTo>
                <a:lnTo>
                  <a:pt x="716" y="42"/>
                </a:lnTo>
                <a:lnTo>
                  <a:pt x="730" y="42"/>
                </a:lnTo>
                <a:lnTo>
                  <a:pt x="745" y="42"/>
                </a:lnTo>
                <a:lnTo>
                  <a:pt x="760" y="49"/>
                </a:lnTo>
                <a:lnTo>
                  <a:pt x="774" y="49"/>
                </a:lnTo>
                <a:lnTo>
                  <a:pt x="789" y="49"/>
                </a:lnTo>
                <a:lnTo>
                  <a:pt x="811" y="56"/>
                </a:lnTo>
                <a:lnTo>
                  <a:pt x="825" y="56"/>
                </a:lnTo>
                <a:lnTo>
                  <a:pt x="840" y="56"/>
                </a:lnTo>
                <a:lnTo>
                  <a:pt x="855" y="56"/>
                </a:lnTo>
                <a:lnTo>
                  <a:pt x="869" y="64"/>
                </a:lnTo>
                <a:lnTo>
                  <a:pt x="884" y="64"/>
                </a:lnTo>
                <a:lnTo>
                  <a:pt x="906" y="64"/>
                </a:lnTo>
                <a:lnTo>
                  <a:pt x="920" y="71"/>
                </a:lnTo>
                <a:lnTo>
                  <a:pt x="935" y="71"/>
                </a:lnTo>
                <a:lnTo>
                  <a:pt x="950" y="71"/>
                </a:lnTo>
                <a:lnTo>
                  <a:pt x="964" y="71"/>
                </a:lnTo>
                <a:lnTo>
                  <a:pt x="986" y="78"/>
                </a:lnTo>
                <a:lnTo>
                  <a:pt x="1001" y="78"/>
                </a:lnTo>
                <a:lnTo>
                  <a:pt x="1015" y="78"/>
                </a:lnTo>
                <a:lnTo>
                  <a:pt x="1030" y="78"/>
                </a:lnTo>
                <a:lnTo>
                  <a:pt x="1045" y="85"/>
                </a:lnTo>
                <a:lnTo>
                  <a:pt x="1059" y="85"/>
                </a:lnTo>
                <a:lnTo>
                  <a:pt x="1081" y="85"/>
                </a:lnTo>
                <a:lnTo>
                  <a:pt x="1096" y="92"/>
                </a:lnTo>
                <a:lnTo>
                  <a:pt x="1111" y="92"/>
                </a:lnTo>
                <a:lnTo>
                  <a:pt x="1125" y="92"/>
                </a:lnTo>
                <a:lnTo>
                  <a:pt x="1140" y="92"/>
                </a:lnTo>
                <a:lnTo>
                  <a:pt x="1162" y="99"/>
                </a:lnTo>
                <a:lnTo>
                  <a:pt x="1176" y="99"/>
                </a:lnTo>
                <a:lnTo>
                  <a:pt x="1191" y="99"/>
                </a:lnTo>
                <a:lnTo>
                  <a:pt x="1206" y="106"/>
                </a:lnTo>
                <a:lnTo>
                  <a:pt x="1220" y="106"/>
                </a:lnTo>
                <a:lnTo>
                  <a:pt x="1235" y="106"/>
                </a:lnTo>
                <a:lnTo>
                  <a:pt x="1257" y="113"/>
                </a:lnTo>
                <a:lnTo>
                  <a:pt x="1271" y="113"/>
                </a:lnTo>
                <a:lnTo>
                  <a:pt x="1286" y="113"/>
                </a:lnTo>
                <a:lnTo>
                  <a:pt x="1301" y="113"/>
                </a:lnTo>
                <a:lnTo>
                  <a:pt x="1315" y="120"/>
                </a:lnTo>
                <a:lnTo>
                  <a:pt x="1330" y="120"/>
                </a:lnTo>
                <a:lnTo>
                  <a:pt x="1352" y="120"/>
                </a:lnTo>
                <a:lnTo>
                  <a:pt x="1366" y="127"/>
                </a:lnTo>
                <a:lnTo>
                  <a:pt x="1381" y="127"/>
                </a:lnTo>
                <a:lnTo>
                  <a:pt x="1396" y="127"/>
                </a:lnTo>
                <a:lnTo>
                  <a:pt x="1410" y="134"/>
                </a:lnTo>
                <a:lnTo>
                  <a:pt x="1432" y="134"/>
                </a:lnTo>
                <a:lnTo>
                  <a:pt x="1447" y="134"/>
                </a:lnTo>
                <a:lnTo>
                  <a:pt x="1461" y="141"/>
                </a:lnTo>
                <a:lnTo>
                  <a:pt x="1476" y="141"/>
                </a:lnTo>
                <a:lnTo>
                  <a:pt x="1491" y="141"/>
                </a:lnTo>
                <a:lnTo>
                  <a:pt x="1505" y="149"/>
                </a:lnTo>
                <a:lnTo>
                  <a:pt x="1527" y="149"/>
                </a:lnTo>
                <a:lnTo>
                  <a:pt x="1542" y="156"/>
                </a:lnTo>
                <a:lnTo>
                  <a:pt x="1556" y="156"/>
                </a:lnTo>
                <a:lnTo>
                  <a:pt x="1571" y="156"/>
                </a:lnTo>
                <a:lnTo>
                  <a:pt x="1586" y="163"/>
                </a:lnTo>
                <a:lnTo>
                  <a:pt x="1608" y="163"/>
                </a:lnTo>
                <a:lnTo>
                  <a:pt x="1622" y="163"/>
                </a:lnTo>
                <a:lnTo>
                  <a:pt x="1637" y="170"/>
                </a:lnTo>
                <a:lnTo>
                  <a:pt x="1651" y="170"/>
                </a:lnTo>
                <a:lnTo>
                  <a:pt x="1666" y="177"/>
                </a:lnTo>
                <a:lnTo>
                  <a:pt x="1681" y="177"/>
                </a:lnTo>
                <a:lnTo>
                  <a:pt x="1703" y="184"/>
                </a:lnTo>
                <a:lnTo>
                  <a:pt x="1717" y="184"/>
                </a:lnTo>
                <a:lnTo>
                  <a:pt x="1732" y="184"/>
                </a:lnTo>
                <a:lnTo>
                  <a:pt x="1746" y="191"/>
                </a:lnTo>
                <a:lnTo>
                  <a:pt x="1761" y="191"/>
                </a:lnTo>
                <a:lnTo>
                  <a:pt x="1776" y="198"/>
                </a:lnTo>
                <a:lnTo>
                  <a:pt x="1798" y="198"/>
                </a:lnTo>
                <a:lnTo>
                  <a:pt x="1812" y="205"/>
                </a:lnTo>
                <a:lnTo>
                  <a:pt x="1827" y="205"/>
                </a:lnTo>
                <a:lnTo>
                  <a:pt x="1841" y="212"/>
                </a:lnTo>
                <a:lnTo>
                  <a:pt x="1856" y="212"/>
                </a:lnTo>
                <a:lnTo>
                  <a:pt x="1878" y="219"/>
                </a:lnTo>
                <a:lnTo>
                  <a:pt x="1893" y="219"/>
                </a:lnTo>
                <a:lnTo>
                  <a:pt x="1907" y="226"/>
                </a:lnTo>
                <a:lnTo>
                  <a:pt x="1922" y="226"/>
                </a:lnTo>
                <a:lnTo>
                  <a:pt x="1936" y="234"/>
                </a:lnTo>
                <a:lnTo>
                  <a:pt x="1951" y="241"/>
                </a:lnTo>
                <a:lnTo>
                  <a:pt x="1973" y="241"/>
                </a:lnTo>
                <a:lnTo>
                  <a:pt x="1988" y="248"/>
                </a:lnTo>
                <a:lnTo>
                  <a:pt x="2002" y="248"/>
                </a:lnTo>
                <a:lnTo>
                  <a:pt x="2017" y="255"/>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57" name="Freeform 149">
            <a:extLst>
              <a:ext uri="{FF2B5EF4-FFF2-40B4-BE49-F238E27FC236}">
                <a16:creationId xmlns:a16="http://schemas.microsoft.com/office/drawing/2014/main" id="{B399E58D-D45E-43B5-8764-92C3643C9C52}"/>
              </a:ext>
            </a:extLst>
          </p:cNvPr>
          <p:cNvSpPr>
            <a:spLocks/>
          </p:cNvSpPr>
          <p:nvPr/>
        </p:nvSpPr>
        <p:spPr bwMode="auto">
          <a:xfrm>
            <a:off x="6259513" y="2136775"/>
            <a:ext cx="1820862" cy="3014663"/>
          </a:xfrm>
          <a:custGeom>
            <a:avLst/>
            <a:gdLst>
              <a:gd name="T0" fmla="*/ 14 w 1147"/>
              <a:gd name="T1" fmla="*/ 7 h 1899"/>
              <a:gd name="T2" fmla="*/ 51 w 1147"/>
              <a:gd name="T3" fmla="*/ 14 h 1899"/>
              <a:gd name="T4" fmla="*/ 80 w 1147"/>
              <a:gd name="T5" fmla="*/ 21 h 1899"/>
              <a:gd name="T6" fmla="*/ 109 w 1147"/>
              <a:gd name="T7" fmla="*/ 35 h 1899"/>
              <a:gd name="T8" fmla="*/ 146 w 1147"/>
              <a:gd name="T9" fmla="*/ 42 h 1899"/>
              <a:gd name="T10" fmla="*/ 175 w 1147"/>
              <a:gd name="T11" fmla="*/ 57 h 1899"/>
              <a:gd name="T12" fmla="*/ 204 w 1147"/>
              <a:gd name="T13" fmla="*/ 71 h 1899"/>
              <a:gd name="T14" fmla="*/ 241 w 1147"/>
              <a:gd name="T15" fmla="*/ 85 h 1899"/>
              <a:gd name="T16" fmla="*/ 270 w 1147"/>
              <a:gd name="T17" fmla="*/ 92 h 1899"/>
              <a:gd name="T18" fmla="*/ 307 w 1147"/>
              <a:gd name="T19" fmla="*/ 113 h 1899"/>
              <a:gd name="T20" fmla="*/ 336 w 1147"/>
              <a:gd name="T21" fmla="*/ 127 h 1899"/>
              <a:gd name="T22" fmla="*/ 365 w 1147"/>
              <a:gd name="T23" fmla="*/ 142 h 1899"/>
              <a:gd name="T24" fmla="*/ 402 w 1147"/>
              <a:gd name="T25" fmla="*/ 163 h 1899"/>
              <a:gd name="T26" fmla="*/ 431 w 1147"/>
              <a:gd name="T27" fmla="*/ 177 h 1899"/>
              <a:gd name="T28" fmla="*/ 460 w 1147"/>
              <a:gd name="T29" fmla="*/ 198 h 1899"/>
              <a:gd name="T30" fmla="*/ 497 w 1147"/>
              <a:gd name="T31" fmla="*/ 219 h 1899"/>
              <a:gd name="T32" fmla="*/ 526 w 1147"/>
              <a:gd name="T33" fmla="*/ 248 h 1899"/>
              <a:gd name="T34" fmla="*/ 555 w 1147"/>
              <a:gd name="T35" fmla="*/ 276 h 1899"/>
              <a:gd name="T36" fmla="*/ 592 w 1147"/>
              <a:gd name="T37" fmla="*/ 305 h 1899"/>
              <a:gd name="T38" fmla="*/ 621 w 1147"/>
              <a:gd name="T39" fmla="*/ 333 h 1899"/>
              <a:gd name="T40" fmla="*/ 650 w 1147"/>
              <a:gd name="T41" fmla="*/ 368 h 1899"/>
              <a:gd name="T42" fmla="*/ 687 w 1147"/>
              <a:gd name="T43" fmla="*/ 404 h 1899"/>
              <a:gd name="T44" fmla="*/ 716 w 1147"/>
              <a:gd name="T45" fmla="*/ 446 h 1899"/>
              <a:gd name="T46" fmla="*/ 753 w 1147"/>
              <a:gd name="T47" fmla="*/ 496 h 1899"/>
              <a:gd name="T48" fmla="*/ 782 w 1147"/>
              <a:gd name="T49" fmla="*/ 553 h 1899"/>
              <a:gd name="T50" fmla="*/ 811 w 1147"/>
              <a:gd name="T51" fmla="*/ 609 h 1899"/>
              <a:gd name="T52" fmla="*/ 848 w 1147"/>
              <a:gd name="T53" fmla="*/ 680 h 1899"/>
              <a:gd name="T54" fmla="*/ 877 w 1147"/>
              <a:gd name="T55" fmla="*/ 751 h 1899"/>
              <a:gd name="T56" fmla="*/ 906 w 1147"/>
              <a:gd name="T57" fmla="*/ 843 h 1899"/>
              <a:gd name="T58" fmla="*/ 943 w 1147"/>
              <a:gd name="T59" fmla="*/ 935 h 1899"/>
              <a:gd name="T60" fmla="*/ 972 w 1147"/>
              <a:gd name="T61" fmla="*/ 1049 h 1899"/>
              <a:gd name="T62" fmla="*/ 1001 w 1147"/>
              <a:gd name="T63" fmla="*/ 1176 h 1899"/>
              <a:gd name="T64" fmla="*/ 1038 w 1147"/>
              <a:gd name="T65" fmla="*/ 1311 h 1899"/>
              <a:gd name="T66" fmla="*/ 1067 w 1147"/>
              <a:gd name="T67" fmla="*/ 1467 h 1899"/>
              <a:gd name="T68" fmla="*/ 1096 w 1147"/>
              <a:gd name="T69" fmla="*/ 1637 h 1899"/>
              <a:gd name="T70" fmla="*/ 1133 w 1147"/>
              <a:gd name="T71" fmla="*/ 1807 h 1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7" h="1899">
                <a:moveTo>
                  <a:pt x="0" y="0"/>
                </a:moveTo>
                <a:lnTo>
                  <a:pt x="14" y="7"/>
                </a:lnTo>
                <a:lnTo>
                  <a:pt x="36" y="7"/>
                </a:lnTo>
                <a:lnTo>
                  <a:pt x="51" y="14"/>
                </a:lnTo>
                <a:lnTo>
                  <a:pt x="66" y="21"/>
                </a:lnTo>
                <a:lnTo>
                  <a:pt x="80" y="21"/>
                </a:lnTo>
                <a:lnTo>
                  <a:pt x="95" y="28"/>
                </a:lnTo>
                <a:lnTo>
                  <a:pt x="109" y="35"/>
                </a:lnTo>
                <a:lnTo>
                  <a:pt x="131" y="42"/>
                </a:lnTo>
                <a:lnTo>
                  <a:pt x="146" y="42"/>
                </a:lnTo>
                <a:lnTo>
                  <a:pt x="161" y="49"/>
                </a:lnTo>
                <a:lnTo>
                  <a:pt x="175" y="57"/>
                </a:lnTo>
                <a:lnTo>
                  <a:pt x="190" y="64"/>
                </a:lnTo>
                <a:lnTo>
                  <a:pt x="204" y="71"/>
                </a:lnTo>
                <a:lnTo>
                  <a:pt x="226" y="78"/>
                </a:lnTo>
                <a:lnTo>
                  <a:pt x="241" y="85"/>
                </a:lnTo>
                <a:lnTo>
                  <a:pt x="256" y="85"/>
                </a:lnTo>
                <a:lnTo>
                  <a:pt x="270" y="92"/>
                </a:lnTo>
                <a:lnTo>
                  <a:pt x="285" y="106"/>
                </a:lnTo>
                <a:lnTo>
                  <a:pt x="307" y="113"/>
                </a:lnTo>
                <a:lnTo>
                  <a:pt x="321" y="120"/>
                </a:lnTo>
                <a:lnTo>
                  <a:pt x="336" y="127"/>
                </a:lnTo>
                <a:lnTo>
                  <a:pt x="351" y="134"/>
                </a:lnTo>
                <a:lnTo>
                  <a:pt x="365" y="142"/>
                </a:lnTo>
                <a:lnTo>
                  <a:pt x="380" y="149"/>
                </a:lnTo>
                <a:lnTo>
                  <a:pt x="402" y="163"/>
                </a:lnTo>
                <a:lnTo>
                  <a:pt x="416" y="170"/>
                </a:lnTo>
                <a:lnTo>
                  <a:pt x="431" y="177"/>
                </a:lnTo>
                <a:lnTo>
                  <a:pt x="446" y="191"/>
                </a:lnTo>
                <a:lnTo>
                  <a:pt x="460" y="198"/>
                </a:lnTo>
                <a:lnTo>
                  <a:pt x="482" y="212"/>
                </a:lnTo>
                <a:lnTo>
                  <a:pt x="497" y="219"/>
                </a:lnTo>
                <a:lnTo>
                  <a:pt x="511" y="234"/>
                </a:lnTo>
                <a:lnTo>
                  <a:pt x="526" y="248"/>
                </a:lnTo>
                <a:lnTo>
                  <a:pt x="541" y="262"/>
                </a:lnTo>
                <a:lnTo>
                  <a:pt x="555" y="276"/>
                </a:lnTo>
                <a:lnTo>
                  <a:pt x="577" y="290"/>
                </a:lnTo>
                <a:lnTo>
                  <a:pt x="592" y="305"/>
                </a:lnTo>
                <a:lnTo>
                  <a:pt x="606" y="319"/>
                </a:lnTo>
                <a:lnTo>
                  <a:pt x="621" y="333"/>
                </a:lnTo>
                <a:lnTo>
                  <a:pt x="636" y="347"/>
                </a:lnTo>
                <a:lnTo>
                  <a:pt x="650" y="368"/>
                </a:lnTo>
                <a:lnTo>
                  <a:pt x="672" y="390"/>
                </a:lnTo>
                <a:lnTo>
                  <a:pt x="687" y="404"/>
                </a:lnTo>
                <a:lnTo>
                  <a:pt x="701" y="425"/>
                </a:lnTo>
                <a:lnTo>
                  <a:pt x="716" y="446"/>
                </a:lnTo>
                <a:lnTo>
                  <a:pt x="731" y="475"/>
                </a:lnTo>
                <a:lnTo>
                  <a:pt x="753" y="496"/>
                </a:lnTo>
                <a:lnTo>
                  <a:pt x="767" y="524"/>
                </a:lnTo>
                <a:lnTo>
                  <a:pt x="782" y="553"/>
                </a:lnTo>
                <a:lnTo>
                  <a:pt x="796" y="581"/>
                </a:lnTo>
                <a:lnTo>
                  <a:pt x="811" y="609"/>
                </a:lnTo>
                <a:lnTo>
                  <a:pt x="826" y="645"/>
                </a:lnTo>
                <a:lnTo>
                  <a:pt x="848" y="680"/>
                </a:lnTo>
                <a:lnTo>
                  <a:pt x="862" y="715"/>
                </a:lnTo>
                <a:lnTo>
                  <a:pt x="877" y="751"/>
                </a:lnTo>
                <a:lnTo>
                  <a:pt x="892" y="793"/>
                </a:lnTo>
                <a:lnTo>
                  <a:pt x="906" y="843"/>
                </a:lnTo>
                <a:lnTo>
                  <a:pt x="928" y="886"/>
                </a:lnTo>
                <a:lnTo>
                  <a:pt x="943" y="935"/>
                </a:lnTo>
                <a:lnTo>
                  <a:pt x="957" y="992"/>
                </a:lnTo>
                <a:lnTo>
                  <a:pt x="972" y="1049"/>
                </a:lnTo>
                <a:lnTo>
                  <a:pt x="987" y="1112"/>
                </a:lnTo>
                <a:lnTo>
                  <a:pt x="1001" y="1176"/>
                </a:lnTo>
                <a:lnTo>
                  <a:pt x="1023" y="1240"/>
                </a:lnTo>
                <a:lnTo>
                  <a:pt x="1038" y="1311"/>
                </a:lnTo>
                <a:lnTo>
                  <a:pt x="1052" y="1389"/>
                </a:lnTo>
                <a:lnTo>
                  <a:pt x="1067" y="1467"/>
                </a:lnTo>
                <a:lnTo>
                  <a:pt x="1082" y="1552"/>
                </a:lnTo>
                <a:lnTo>
                  <a:pt x="1096" y="1637"/>
                </a:lnTo>
                <a:lnTo>
                  <a:pt x="1118" y="1722"/>
                </a:lnTo>
                <a:lnTo>
                  <a:pt x="1133" y="1807"/>
                </a:lnTo>
                <a:lnTo>
                  <a:pt x="1147" y="1899"/>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58" name="Freeform 150">
            <a:extLst>
              <a:ext uri="{FF2B5EF4-FFF2-40B4-BE49-F238E27FC236}">
                <a16:creationId xmlns:a16="http://schemas.microsoft.com/office/drawing/2014/main" id="{C50C165F-A196-44DF-97CB-4416153626FE}"/>
              </a:ext>
            </a:extLst>
          </p:cNvPr>
          <p:cNvSpPr>
            <a:spLocks/>
          </p:cNvSpPr>
          <p:nvPr/>
        </p:nvSpPr>
        <p:spPr bwMode="auto">
          <a:xfrm>
            <a:off x="3057525" y="1731963"/>
            <a:ext cx="3201988" cy="201612"/>
          </a:xfrm>
          <a:custGeom>
            <a:avLst/>
            <a:gdLst>
              <a:gd name="T0" fmla="*/ 29 w 2017"/>
              <a:gd name="T1" fmla="*/ 0 h 127"/>
              <a:gd name="T2" fmla="*/ 73 w 2017"/>
              <a:gd name="T3" fmla="*/ 0 h 127"/>
              <a:gd name="T4" fmla="*/ 124 w 2017"/>
              <a:gd name="T5" fmla="*/ 0 h 127"/>
              <a:gd name="T6" fmla="*/ 168 w 2017"/>
              <a:gd name="T7" fmla="*/ 0 h 127"/>
              <a:gd name="T8" fmla="*/ 219 w 2017"/>
              <a:gd name="T9" fmla="*/ 0 h 127"/>
              <a:gd name="T10" fmla="*/ 270 w 2017"/>
              <a:gd name="T11" fmla="*/ 0 h 127"/>
              <a:gd name="T12" fmla="*/ 314 w 2017"/>
              <a:gd name="T13" fmla="*/ 0 h 127"/>
              <a:gd name="T14" fmla="*/ 365 w 2017"/>
              <a:gd name="T15" fmla="*/ 0 h 127"/>
              <a:gd name="T16" fmla="*/ 409 w 2017"/>
              <a:gd name="T17" fmla="*/ 0 h 127"/>
              <a:gd name="T18" fmla="*/ 460 w 2017"/>
              <a:gd name="T19" fmla="*/ 0 h 127"/>
              <a:gd name="T20" fmla="*/ 504 w 2017"/>
              <a:gd name="T21" fmla="*/ 0 h 127"/>
              <a:gd name="T22" fmla="*/ 555 w 2017"/>
              <a:gd name="T23" fmla="*/ 7 h 127"/>
              <a:gd name="T24" fmla="*/ 599 w 2017"/>
              <a:gd name="T25" fmla="*/ 14 h 127"/>
              <a:gd name="T26" fmla="*/ 650 w 2017"/>
              <a:gd name="T27" fmla="*/ 14 h 127"/>
              <a:gd name="T28" fmla="*/ 694 w 2017"/>
              <a:gd name="T29" fmla="*/ 21 h 127"/>
              <a:gd name="T30" fmla="*/ 745 w 2017"/>
              <a:gd name="T31" fmla="*/ 21 h 127"/>
              <a:gd name="T32" fmla="*/ 789 w 2017"/>
              <a:gd name="T33" fmla="*/ 21 h 127"/>
              <a:gd name="T34" fmla="*/ 840 w 2017"/>
              <a:gd name="T35" fmla="*/ 28 h 127"/>
              <a:gd name="T36" fmla="*/ 884 w 2017"/>
              <a:gd name="T37" fmla="*/ 28 h 127"/>
              <a:gd name="T38" fmla="*/ 935 w 2017"/>
              <a:gd name="T39" fmla="*/ 35 h 127"/>
              <a:gd name="T40" fmla="*/ 986 w 2017"/>
              <a:gd name="T41" fmla="*/ 35 h 127"/>
              <a:gd name="T42" fmla="*/ 1030 w 2017"/>
              <a:gd name="T43" fmla="*/ 35 h 127"/>
              <a:gd name="T44" fmla="*/ 1081 w 2017"/>
              <a:gd name="T45" fmla="*/ 42 h 127"/>
              <a:gd name="T46" fmla="*/ 1125 w 2017"/>
              <a:gd name="T47" fmla="*/ 42 h 127"/>
              <a:gd name="T48" fmla="*/ 1176 w 2017"/>
              <a:gd name="T49" fmla="*/ 49 h 127"/>
              <a:gd name="T50" fmla="*/ 1220 w 2017"/>
              <a:gd name="T51" fmla="*/ 49 h 127"/>
              <a:gd name="T52" fmla="*/ 1271 w 2017"/>
              <a:gd name="T53" fmla="*/ 56 h 127"/>
              <a:gd name="T54" fmla="*/ 1315 w 2017"/>
              <a:gd name="T55" fmla="*/ 56 h 127"/>
              <a:gd name="T56" fmla="*/ 1366 w 2017"/>
              <a:gd name="T57" fmla="*/ 64 h 127"/>
              <a:gd name="T58" fmla="*/ 1410 w 2017"/>
              <a:gd name="T59" fmla="*/ 64 h 127"/>
              <a:gd name="T60" fmla="*/ 1461 w 2017"/>
              <a:gd name="T61" fmla="*/ 71 h 127"/>
              <a:gd name="T62" fmla="*/ 1505 w 2017"/>
              <a:gd name="T63" fmla="*/ 71 h 127"/>
              <a:gd name="T64" fmla="*/ 1556 w 2017"/>
              <a:gd name="T65" fmla="*/ 78 h 127"/>
              <a:gd name="T66" fmla="*/ 1608 w 2017"/>
              <a:gd name="T67" fmla="*/ 78 h 127"/>
              <a:gd name="T68" fmla="*/ 1651 w 2017"/>
              <a:gd name="T69" fmla="*/ 85 h 127"/>
              <a:gd name="T70" fmla="*/ 1703 w 2017"/>
              <a:gd name="T71" fmla="*/ 92 h 127"/>
              <a:gd name="T72" fmla="*/ 1746 w 2017"/>
              <a:gd name="T73" fmla="*/ 92 h 127"/>
              <a:gd name="T74" fmla="*/ 1798 w 2017"/>
              <a:gd name="T75" fmla="*/ 99 h 127"/>
              <a:gd name="T76" fmla="*/ 1841 w 2017"/>
              <a:gd name="T77" fmla="*/ 106 h 127"/>
              <a:gd name="T78" fmla="*/ 1893 w 2017"/>
              <a:gd name="T79" fmla="*/ 106 h 127"/>
              <a:gd name="T80" fmla="*/ 1936 w 2017"/>
              <a:gd name="T81" fmla="*/ 113 h 127"/>
              <a:gd name="T82" fmla="*/ 1988 w 2017"/>
              <a:gd name="T83"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7" h="127">
                <a:moveTo>
                  <a:pt x="0" y="0"/>
                </a:moveTo>
                <a:lnTo>
                  <a:pt x="14" y="0"/>
                </a:lnTo>
                <a:lnTo>
                  <a:pt x="29" y="0"/>
                </a:lnTo>
                <a:lnTo>
                  <a:pt x="43" y="0"/>
                </a:lnTo>
                <a:lnTo>
                  <a:pt x="58" y="0"/>
                </a:lnTo>
                <a:lnTo>
                  <a:pt x="73" y="0"/>
                </a:lnTo>
                <a:lnTo>
                  <a:pt x="95" y="0"/>
                </a:lnTo>
                <a:lnTo>
                  <a:pt x="109" y="0"/>
                </a:lnTo>
                <a:lnTo>
                  <a:pt x="124" y="0"/>
                </a:lnTo>
                <a:lnTo>
                  <a:pt x="138" y="0"/>
                </a:lnTo>
                <a:lnTo>
                  <a:pt x="153" y="0"/>
                </a:lnTo>
                <a:lnTo>
                  <a:pt x="168" y="0"/>
                </a:lnTo>
                <a:lnTo>
                  <a:pt x="190" y="0"/>
                </a:lnTo>
                <a:lnTo>
                  <a:pt x="204" y="0"/>
                </a:lnTo>
                <a:lnTo>
                  <a:pt x="219" y="0"/>
                </a:lnTo>
                <a:lnTo>
                  <a:pt x="233" y="0"/>
                </a:lnTo>
                <a:lnTo>
                  <a:pt x="248" y="0"/>
                </a:lnTo>
                <a:lnTo>
                  <a:pt x="270" y="0"/>
                </a:lnTo>
                <a:lnTo>
                  <a:pt x="285" y="0"/>
                </a:lnTo>
                <a:lnTo>
                  <a:pt x="299" y="0"/>
                </a:lnTo>
                <a:lnTo>
                  <a:pt x="314" y="0"/>
                </a:lnTo>
                <a:lnTo>
                  <a:pt x="328" y="0"/>
                </a:lnTo>
                <a:lnTo>
                  <a:pt x="343" y="0"/>
                </a:lnTo>
                <a:lnTo>
                  <a:pt x="365" y="0"/>
                </a:lnTo>
                <a:lnTo>
                  <a:pt x="380" y="0"/>
                </a:lnTo>
                <a:lnTo>
                  <a:pt x="394" y="0"/>
                </a:lnTo>
                <a:lnTo>
                  <a:pt x="409" y="0"/>
                </a:lnTo>
                <a:lnTo>
                  <a:pt x="423" y="0"/>
                </a:lnTo>
                <a:lnTo>
                  <a:pt x="438" y="0"/>
                </a:lnTo>
                <a:lnTo>
                  <a:pt x="460" y="0"/>
                </a:lnTo>
                <a:lnTo>
                  <a:pt x="475" y="0"/>
                </a:lnTo>
                <a:lnTo>
                  <a:pt x="489" y="0"/>
                </a:lnTo>
                <a:lnTo>
                  <a:pt x="504" y="0"/>
                </a:lnTo>
                <a:lnTo>
                  <a:pt x="518" y="0"/>
                </a:lnTo>
                <a:lnTo>
                  <a:pt x="540" y="7"/>
                </a:lnTo>
                <a:lnTo>
                  <a:pt x="555" y="7"/>
                </a:lnTo>
                <a:lnTo>
                  <a:pt x="570" y="7"/>
                </a:lnTo>
                <a:lnTo>
                  <a:pt x="584" y="7"/>
                </a:lnTo>
                <a:lnTo>
                  <a:pt x="599" y="14"/>
                </a:lnTo>
                <a:lnTo>
                  <a:pt x="614" y="14"/>
                </a:lnTo>
                <a:lnTo>
                  <a:pt x="635" y="14"/>
                </a:lnTo>
                <a:lnTo>
                  <a:pt x="650" y="14"/>
                </a:lnTo>
                <a:lnTo>
                  <a:pt x="665" y="14"/>
                </a:lnTo>
                <a:lnTo>
                  <a:pt x="679" y="14"/>
                </a:lnTo>
                <a:lnTo>
                  <a:pt x="694" y="21"/>
                </a:lnTo>
                <a:lnTo>
                  <a:pt x="716" y="21"/>
                </a:lnTo>
                <a:lnTo>
                  <a:pt x="730" y="21"/>
                </a:lnTo>
                <a:lnTo>
                  <a:pt x="745" y="21"/>
                </a:lnTo>
                <a:lnTo>
                  <a:pt x="760" y="21"/>
                </a:lnTo>
                <a:lnTo>
                  <a:pt x="774" y="21"/>
                </a:lnTo>
                <a:lnTo>
                  <a:pt x="789" y="21"/>
                </a:lnTo>
                <a:lnTo>
                  <a:pt x="811" y="28"/>
                </a:lnTo>
                <a:lnTo>
                  <a:pt x="825" y="28"/>
                </a:lnTo>
                <a:lnTo>
                  <a:pt x="840" y="28"/>
                </a:lnTo>
                <a:lnTo>
                  <a:pt x="855" y="28"/>
                </a:lnTo>
                <a:lnTo>
                  <a:pt x="869" y="28"/>
                </a:lnTo>
                <a:lnTo>
                  <a:pt x="884" y="28"/>
                </a:lnTo>
                <a:lnTo>
                  <a:pt x="906" y="28"/>
                </a:lnTo>
                <a:lnTo>
                  <a:pt x="920" y="35"/>
                </a:lnTo>
                <a:lnTo>
                  <a:pt x="935" y="35"/>
                </a:lnTo>
                <a:lnTo>
                  <a:pt x="950" y="35"/>
                </a:lnTo>
                <a:lnTo>
                  <a:pt x="964" y="35"/>
                </a:lnTo>
                <a:lnTo>
                  <a:pt x="986" y="35"/>
                </a:lnTo>
                <a:lnTo>
                  <a:pt x="1001" y="35"/>
                </a:lnTo>
                <a:lnTo>
                  <a:pt x="1015" y="35"/>
                </a:lnTo>
                <a:lnTo>
                  <a:pt x="1030" y="35"/>
                </a:lnTo>
                <a:lnTo>
                  <a:pt x="1045" y="42"/>
                </a:lnTo>
                <a:lnTo>
                  <a:pt x="1059" y="42"/>
                </a:lnTo>
                <a:lnTo>
                  <a:pt x="1081" y="42"/>
                </a:lnTo>
                <a:lnTo>
                  <a:pt x="1096" y="42"/>
                </a:lnTo>
                <a:lnTo>
                  <a:pt x="1111" y="42"/>
                </a:lnTo>
                <a:lnTo>
                  <a:pt x="1125" y="42"/>
                </a:lnTo>
                <a:lnTo>
                  <a:pt x="1140" y="42"/>
                </a:lnTo>
                <a:lnTo>
                  <a:pt x="1162" y="49"/>
                </a:lnTo>
                <a:lnTo>
                  <a:pt x="1176" y="49"/>
                </a:lnTo>
                <a:lnTo>
                  <a:pt x="1191" y="49"/>
                </a:lnTo>
                <a:lnTo>
                  <a:pt x="1206" y="49"/>
                </a:lnTo>
                <a:lnTo>
                  <a:pt x="1220" y="49"/>
                </a:lnTo>
                <a:lnTo>
                  <a:pt x="1235" y="49"/>
                </a:lnTo>
                <a:lnTo>
                  <a:pt x="1257" y="56"/>
                </a:lnTo>
                <a:lnTo>
                  <a:pt x="1271" y="56"/>
                </a:lnTo>
                <a:lnTo>
                  <a:pt x="1286" y="56"/>
                </a:lnTo>
                <a:lnTo>
                  <a:pt x="1301" y="56"/>
                </a:lnTo>
                <a:lnTo>
                  <a:pt x="1315" y="56"/>
                </a:lnTo>
                <a:lnTo>
                  <a:pt x="1330" y="56"/>
                </a:lnTo>
                <a:lnTo>
                  <a:pt x="1352" y="56"/>
                </a:lnTo>
                <a:lnTo>
                  <a:pt x="1366" y="64"/>
                </a:lnTo>
                <a:lnTo>
                  <a:pt x="1381" y="64"/>
                </a:lnTo>
                <a:lnTo>
                  <a:pt x="1396" y="64"/>
                </a:lnTo>
                <a:lnTo>
                  <a:pt x="1410" y="64"/>
                </a:lnTo>
                <a:lnTo>
                  <a:pt x="1432" y="64"/>
                </a:lnTo>
                <a:lnTo>
                  <a:pt x="1447" y="64"/>
                </a:lnTo>
                <a:lnTo>
                  <a:pt x="1461" y="71"/>
                </a:lnTo>
                <a:lnTo>
                  <a:pt x="1476" y="71"/>
                </a:lnTo>
                <a:lnTo>
                  <a:pt x="1491" y="71"/>
                </a:lnTo>
                <a:lnTo>
                  <a:pt x="1505" y="71"/>
                </a:lnTo>
                <a:lnTo>
                  <a:pt x="1527" y="71"/>
                </a:lnTo>
                <a:lnTo>
                  <a:pt x="1542" y="78"/>
                </a:lnTo>
                <a:lnTo>
                  <a:pt x="1556" y="78"/>
                </a:lnTo>
                <a:lnTo>
                  <a:pt x="1571" y="78"/>
                </a:lnTo>
                <a:lnTo>
                  <a:pt x="1586" y="78"/>
                </a:lnTo>
                <a:lnTo>
                  <a:pt x="1608" y="78"/>
                </a:lnTo>
                <a:lnTo>
                  <a:pt x="1622" y="78"/>
                </a:lnTo>
                <a:lnTo>
                  <a:pt x="1637" y="85"/>
                </a:lnTo>
                <a:lnTo>
                  <a:pt x="1651" y="85"/>
                </a:lnTo>
                <a:lnTo>
                  <a:pt x="1666" y="85"/>
                </a:lnTo>
                <a:lnTo>
                  <a:pt x="1681" y="85"/>
                </a:lnTo>
                <a:lnTo>
                  <a:pt x="1703" y="92"/>
                </a:lnTo>
                <a:lnTo>
                  <a:pt x="1717" y="92"/>
                </a:lnTo>
                <a:lnTo>
                  <a:pt x="1732" y="92"/>
                </a:lnTo>
                <a:lnTo>
                  <a:pt x="1746" y="92"/>
                </a:lnTo>
                <a:lnTo>
                  <a:pt x="1761" y="92"/>
                </a:lnTo>
                <a:lnTo>
                  <a:pt x="1776" y="99"/>
                </a:lnTo>
                <a:lnTo>
                  <a:pt x="1798" y="99"/>
                </a:lnTo>
                <a:lnTo>
                  <a:pt x="1812" y="99"/>
                </a:lnTo>
                <a:lnTo>
                  <a:pt x="1827" y="99"/>
                </a:lnTo>
                <a:lnTo>
                  <a:pt x="1841" y="106"/>
                </a:lnTo>
                <a:lnTo>
                  <a:pt x="1856" y="106"/>
                </a:lnTo>
                <a:lnTo>
                  <a:pt x="1878" y="106"/>
                </a:lnTo>
                <a:lnTo>
                  <a:pt x="1893" y="106"/>
                </a:lnTo>
                <a:lnTo>
                  <a:pt x="1907" y="113"/>
                </a:lnTo>
                <a:lnTo>
                  <a:pt x="1922" y="113"/>
                </a:lnTo>
                <a:lnTo>
                  <a:pt x="1936" y="113"/>
                </a:lnTo>
                <a:lnTo>
                  <a:pt x="1951" y="120"/>
                </a:lnTo>
                <a:lnTo>
                  <a:pt x="1973" y="120"/>
                </a:lnTo>
                <a:lnTo>
                  <a:pt x="1988" y="120"/>
                </a:lnTo>
                <a:lnTo>
                  <a:pt x="2002" y="120"/>
                </a:lnTo>
                <a:lnTo>
                  <a:pt x="2017" y="127"/>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59" name="Freeform 151">
            <a:extLst>
              <a:ext uri="{FF2B5EF4-FFF2-40B4-BE49-F238E27FC236}">
                <a16:creationId xmlns:a16="http://schemas.microsoft.com/office/drawing/2014/main" id="{7340DEDB-5B1D-4EAD-AD77-C7AE131A74D0}"/>
              </a:ext>
            </a:extLst>
          </p:cNvPr>
          <p:cNvSpPr>
            <a:spLocks/>
          </p:cNvSpPr>
          <p:nvPr/>
        </p:nvSpPr>
        <p:spPr bwMode="auto">
          <a:xfrm>
            <a:off x="6259513" y="1933575"/>
            <a:ext cx="1820862" cy="1508125"/>
          </a:xfrm>
          <a:custGeom>
            <a:avLst/>
            <a:gdLst>
              <a:gd name="T0" fmla="*/ 14 w 1147"/>
              <a:gd name="T1" fmla="*/ 0 h 950"/>
              <a:gd name="T2" fmla="*/ 51 w 1147"/>
              <a:gd name="T3" fmla="*/ 7 h 950"/>
              <a:gd name="T4" fmla="*/ 80 w 1147"/>
              <a:gd name="T5" fmla="*/ 7 h 950"/>
              <a:gd name="T6" fmla="*/ 109 w 1147"/>
              <a:gd name="T7" fmla="*/ 14 h 950"/>
              <a:gd name="T8" fmla="*/ 146 w 1147"/>
              <a:gd name="T9" fmla="*/ 22 h 950"/>
              <a:gd name="T10" fmla="*/ 175 w 1147"/>
              <a:gd name="T11" fmla="*/ 29 h 950"/>
              <a:gd name="T12" fmla="*/ 204 w 1147"/>
              <a:gd name="T13" fmla="*/ 36 h 950"/>
              <a:gd name="T14" fmla="*/ 241 w 1147"/>
              <a:gd name="T15" fmla="*/ 43 h 950"/>
              <a:gd name="T16" fmla="*/ 270 w 1147"/>
              <a:gd name="T17" fmla="*/ 43 h 950"/>
              <a:gd name="T18" fmla="*/ 307 w 1147"/>
              <a:gd name="T19" fmla="*/ 57 h 950"/>
              <a:gd name="T20" fmla="*/ 336 w 1147"/>
              <a:gd name="T21" fmla="*/ 64 h 950"/>
              <a:gd name="T22" fmla="*/ 365 w 1147"/>
              <a:gd name="T23" fmla="*/ 71 h 950"/>
              <a:gd name="T24" fmla="*/ 402 w 1147"/>
              <a:gd name="T25" fmla="*/ 78 h 950"/>
              <a:gd name="T26" fmla="*/ 431 w 1147"/>
              <a:gd name="T27" fmla="*/ 85 h 950"/>
              <a:gd name="T28" fmla="*/ 460 w 1147"/>
              <a:gd name="T29" fmla="*/ 99 h 950"/>
              <a:gd name="T30" fmla="*/ 497 w 1147"/>
              <a:gd name="T31" fmla="*/ 107 h 950"/>
              <a:gd name="T32" fmla="*/ 526 w 1147"/>
              <a:gd name="T33" fmla="*/ 121 h 950"/>
              <a:gd name="T34" fmla="*/ 555 w 1147"/>
              <a:gd name="T35" fmla="*/ 135 h 950"/>
              <a:gd name="T36" fmla="*/ 592 w 1147"/>
              <a:gd name="T37" fmla="*/ 149 h 950"/>
              <a:gd name="T38" fmla="*/ 621 w 1147"/>
              <a:gd name="T39" fmla="*/ 163 h 950"/>
              <a:gd name="T40" fmla="*/ 650 w 1147"/>
              <a:gd name="T41" fmla="*/ 185 h 950"/>
              <a:gd name="T42" fmla="*/ 687 w 1147"/>
              <a:gd name="T43" fmla="*/ 199 h 950"/>
              <a:gd name="T44" fmla="*/ 716 w 1147"/>
              <a:gd name="T45" fmla="*/ 220 h 950"/>
              <a:gd name="T46" fmla="*/ 753 w 1147"/>
              <a:gd name="T47" fmla="*/ 248 h 950"/>
              <a:gd name="T48" fmla="*/ 782 w 1147"/>
              <a:gd name="T49" fmla="*/ 277 h 950"/>
              <a:gd name="T50" fmla="*/ 811 w 1147"/>
              <a:gd name="T51" fmla="*/ 305 h 950"/>
              <a:gd name="T52" fmla="*/ 848 w 1147"/>
              <a:gd name="T53" fmla="*/ 340 h 950"/>
              <a:gd name="T54" fmla="*/ 877 w 1147"/>
              <a:gd name="T55" fmla="*/ 376 h 950"/>
              <a:gd name="T56" fmla="*/ 906 w 1147"/>
              <a:gd name="T57" fmla="*/ 418 h 950"/>
              <a:gd name="T58" fmla="*/ 943 w 1147"/>
              <a:gd name="T59" fmla="*/ 468 h 950"/>
              <a:gd name="T60" fmla="*/ 972 w 1147"/>
              <a:gd name="T61" fmla="*/ 525 h 950"/>
              <a:gd name="T62" fmla="*/ 1001 w 1147"/>
              <a:gd name="T63" fmla="*/ 588 h 950"/>
              <a:gd name="T64" fmla="*/ 1038 w 1147"/>
              <a:gd name="T65" fmla="*/ 652 h 950"/>
              <a:gd name="T66" fmla="*/ 1067 w 1147"/>
              <a:gd name="T67" fmla="*/ 730 h 950"/>
              <a:gd name="T68" fmla="*/ 1096 w 1147"/>
              <a:gd name="T69" fmla="*/ 815 h 950"/>
              <a:gd name="T70" fmla="*/ 1133 w 1147"/>
              <a:gd name="T71" fmla="*/ 90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7" h="950">
                <a:moveTo>
                  <a:pt x="0" y="0"/>
                </a:moveTo>
                <a:lnTo>
                  <a:pt x="14" y="0"/>
                </a:lnTo>
                <a:lnTo>
                  <a:pt x="36" y="0"/>
                </a:lnTo>
                <a:lnTo>
                  <a:pt x="51" y="7"/>
                </a:lnTo>
                <a:lnTo>
                  <a:pt x="66" y="7"/>
                </a:lnTo>
                <a:lnTo>
                  <a:pt x="80" y="7"/>
                </a:lnTo>
                <a:lnTo>
                  <a:pt x="95" y="14"/>
                </a:lnTo>
                <a:lnTo>
                  <a:pt x="109" y="14"/>
                </a:lnTo>
                <a:lnTo>
                  <a:pt x="131" y="22"/>
                </a:lnTo>
                <a:lnTo>
                  <a:pt x="146" y="22"/>
                </a:lnTo>
                <a:lnTo>
                  <a:pt x="161" y="22"/>
                </a:lnTo>
                <a:lnTo>
                  <a:pt x="175" y="29"/>
                </a:lnTo>
                <a:lnTo>
                  <a:pt x="190" y="29"/>
                </a:lnTo>
                <a:lnTo>
                  <a:pt x="204" y="36"/>
                </a:lnTo>
                <a:lnTo>
                  <a:pt x="226" y="36"/>
                </a:lnTo>
                <a:lnTo>
                  <a:pt x="241" y="43"/>
                </a:lnTo>
                <a:lnTo>
                  <a:pt x="256" y="43"/>
                </a:lnTo>
                <a:lnTo>
                  <a:pt x="270" y="43"/>
                </a:lnTo>
                <a:lnTo>
                  <a:pt x="285" y="50"/>
                </a:lnTo>
                <a:lnTo>
                  <a:pt x="307" y="57"/>
                </a:lnTo>
                <a:lnTo>
                  <a:pt x="321" y="57"/>
                </a:lnTo>
                <a:lnTo>
                  <a:pt x="336" y="64"/>
                </a:lnTo>
                <a:lnTo>
                  <a:pt x="351" y="64"/>
                </a:lnTo>
                <a:lnTo>
                  <a:pt x="365" y="71"/>
                </a:lnTo>
                <a:lnTo>
                  <a:pt x="380" y="71"/>
                </a:lnTo>
                <a:lnTo>
                  <a:pt x="402" y="78"/>
                </a:lnTo>
                <a:lnTo>
                  <a:pt x="416" y="85"/>
                </a:lnTo>
                <a:lnTo>
                  <a:pt x="431" y="85"/>
                </a:lnTo>
                <a:lnTo>
                  <a:pt x="446" y="92"/>
                </a:lnTo>
                <a:lnTo>
                  <a:pt x="460" y="99"/>
                </a:lnTo>
                <a:lnTo>
                  <a:pt x="482" y="107"/>
                </a:lnTo>
                <a:lnTo>
                  <a:pt x="497" y="107"/>
                </a:lnTo>
                <a:lnTo>
                  <a:pt x="511" y="114"/>
                </a:lnTo>
                <a:lnTo>
                  <a:pt x="526" y="121"/>
                </a:lnTo>
                <a:lnTo>
                  <a:pt x="541" y="128"/>
                </a:lnTo>
                <a:lnTo>
                  <a:pt x="555" y="135"/>
                </a:lnTo>
                <a:lnTo>
                  <a:pt x="577" y="142"/>
                </a:lnTo>
                <a:lnTo>
                  <a:pt x="592" y="149"/>
                </a:lnTo>
                <a:lnTo>
                  <a:pt x="606" y="156"/>
                </a:lnTo>
                <a:lnTo>
                  <a:pt x="621" y="163"/>
                </a:lnTo>
                <a:lnTo>
                  <a:pt x="636" y="170"/>
                </a:lnTo>
                <a:lnTo>
                  <a:pt x="650" y="185"/>
                </a:lnTo>
                <a:lnTo>
                  <a:pt x="672" y="192"/>
                </a:lnTo>
                <a:lnTo>
                  <a:pt x="687" y="199"/>
                </a:lnTo>
                <a:lnTo>
                  <a:pt x="701" y="213"/>
                </a:lnTo>
                <a:lnTo>
                  <a:pt x="716" y="220"/>
                </a:lnTo>
                <a:lnTo>
                  <a:pt x="731" y="234"/>
                </a:lnTo>
                <a:lnTo>
                  <a:pt x="753" y="248"/>
                </a:lnTo>
                <a:lnTo>
                  <a:pt x="767" y="262"/>
                </a:lnTo>
                <a:lnTo>
                  <a:pt x="782" y="277"/>
                </a:lnTo>
                <a:lnTo>
                  <a:pt x="796" y="291"/>
                </a:lnTo>
                <a:lnTo>
                  <a:pt x="811" y="305"/>
                </a:lnTo>
                <a:lnTo>
                  <a:pt x="826" y="319"/>
                </a:lnTo>
                <a:lnTo>
                  <a:pt x="848" y="340"/>
                </a:lnTo>
                <a:lnTo>
                  <a:pt x="862" y="355"/>
                </a:lnTo>
                <a:lnTo>
                  <a:pt x="877" y="376"/>
                </a:lnTo>
                <a:lnTo>
                  <a:pt x="892" y="397"/>
                </a:lnTo>
                <a:lnTo>
                  <a:pt x="906" y="418"/>
                </a:lnTo>
                <a:lnTo>
                  <a:pt x="928" y="440"/>
                </a:lnTo>
                <a:lnTo>
                  <a:pt x="943" y="468"/>
                </a:lnTo>
                <a:lnTo>
                  <a:pt x="957" y="496"/>
                </a:lnTo>
                <a:lnTo>
                  <a:pt x="972" y="525"/>
                </a:lnTo>
                <a:lnTo>
                  <a:pt x="987" y="553"/>
                </a:lnTo>
                <a:lnTo>
                  <a:pt x="1001" y="588"/>
                </a:lnTo>
                <a:lnTo>
                  <a:pt x="1023" y="617"/>
                </a:lnTo>
                <a:lnTo>
                  <a:pt x="1038" y="652"/>
                </a:lnTo>
                <a:lnTo>
                  <a:pt x="1052" y="695"/>
                </a:lnTo>
                <a:lnTo>
                  <a:pt x="1067" y="730"/>
                </a:lnTo>
                <a:lnTo>
                  <a:pt x="1082" y="773"/>
                </a:lnTo>
                <a:lnTo>
                  <a:pt x="1096" y="815"/>
                </a:lnTo>
                <a:lnTo>
                  <a:pt x="1118" y="858"/>
                </a:lnTo>
                <a:lnTo>
                  <a:pt x="1133" y="900"/>
                </a:lnTo>
                <a:lnTo>
                  <a:pt x="1147" y="950"/>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560" name="Rectangle 152">
            <a:extLst>
              <a:ext uri="{FF2B5EF4-FFF2-40B4-BE49-F238E27FC236}">
                <a16:creationId xmlns:a16="http://schemas.microsoft.com/office/drawing/2014/main" id="{D3952688-23DE-4293-A00A-AD2213D372E3}"/>
              </a:ext>
            </a:extLst>
          </p:cNvPr>
          <p:cNvSpPr>
            <a:spLocks noChangeArrowheads="1"/>
          </p:cNvSpPr>
          <p:nvPr/>
        </p:nvSpPr>
        <p:spPr bwMode="auto">
          <a:xfrm>
            <a:off x="4800600" y="6172200"/>
            <a:ext cx="1574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 angle, degrees</a:t>
            </a:r>
            <a:endParaRPr lang="en-US" altLang="en-US" sz="1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Line 3">
            <a:extLst>
              <a:ext uri="{FF2B5EF4-FFF2-40B4-BE49-F238E27FC236}">
                <a16:creationId xmlns:a16="http://schemas.microsoft.com/office/drawing/2014/main" id="{74DD4F8D-3AEF-4C1B-B80D-E88D827AF2A1}"/>
              </a:ext>
            </a:extLst>
          </p:cNvPr>
          <p:cNvSpPr>
            <a:spLocks noChangeShapeType="1"/>
          </p:cNvSpPr>
          <p:nvPr/>
        </p:nvSpPr>
        <p:spPr bwMode="auto">
          <a:xfrm>
            <a:off x="1066800" y="35052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 name="Line 4">
            <a:extLst>
              <a:ext uri="{FF2B5EF4-FFF2-40B4-BE49-F238E27FC236}">
                <a16:creationId xmlns:a16="http://schemas.microsoft.com/office/drawing/2014/main" id="{F9E9B462-0A00-444A-A33B-AF2B0EA806FB}"/>
              </a:ext>
            </a:extLst>
          </p:cNvPr>
          <p:cNvSpPr>
            <a:spLocks noChangeShapeType="1"/>
          </p:cNvSpPr>
          <p:nvPr/>
        </p:nvSpPr>
        <p:spPr bwMode="auto">
          <a:xfrm flipV="1">
            <a:off x="609600" y="3886200"/>
            <a:ext cx="3048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9" name="Text Box 5">
            <a:extLst>
              <a:ext uri="{FF2B5EF4-FFF2-40B4-BE49-F238E27FC236}">
                <a16:creationId xmlns:a16="http://schemas.microsoft.com/office/drawing/2014/main" id="{782151FD-8DA0-408D-8DAD-71F07542ACE7}"/>
              </a:ext>
            </a:extLst>
          </p:cNvPr>
          <p:cNvSpPr txBox="1">
            <a:spLocks noChangeArrowheads="1"/>
          </p:cNvSpPr>
          <p:nvPr/>
        </p:nvSpPr>
        <p:spPr bwMode="auto">
          <a:xfrm>
            <a:off x="441325" y="4175125"/>
            <a:ext cx="585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v</a:t>
            </a:r>
            <a:r>
              <a:rPr lang="en-US" altLang="en-US" baseline="-25000">
                <a:latin typeface="Times" panose="02020603050405020304" pitchFamily="18" charset="0"/>
              </a:rPr>
              <a:t>inc</a:t>
            </a:r>
            <a:endParaRPr lang="en-US" altLang="en-US">
              <a:latin typeface="Times" panose="02020603050405020304" pitchFamily="18" charset="0"/>
            </a:endParaRPr>
          </a:p>
        </p:txBody>
      </p:sp>
      <p:sp>
        <p:nvSpPr>
          <p:cNvPr id="6150" name="Line 6">
            <a:extLst>
              <a:ext uri="{FF2B5EF4-FFF2-40B4-BE49-F238E27FC236}">
                <a16:creationId xmlns:a16="http://schemas.microsoft.com/office/drawing/2014/main" id="{7222EE2D-C3E5-4004-86CD-58DC1DCF0670}"/>
              </a:ext>
            </a:extLst>
          </p:cNvPr>
          <p:cNvSpPr>
            <a:spLocks noChangeShapeType="1"/>
          </p:cNvSpPr>
          <p:nvPr/>
        </p:nvSpPr>
        <p:spPr bwMode="auto">
          <a:xfrm flipH="1" flipV="1">
            <a:off x="533400" y="3429000"/>
            <a:ext cx="304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1" name="Text Box 7">
            <a:extLst>
              <a:ext uri="{FF2B5EF4-FFF2-40B4-BE49-F238E27FC236}">
                <a16:creationId xmlns:a16="http://schemas.microsoft.com/office/drawing/2014/main" id="{5F5B76B0-30EC-47B6-BD41-9D24F30B0328}"/>
              </a:ext>
            </a:extLst>
          </p:cNvPr>
          <p:cNvSpPr txBox="1">
            <a:spLocks noChangeArrowheads="1"/>
          </p:cNvSpPr>
          <p:nvPr/>
        </p:nvSpPr>
        <p:spPr bwMode="auto">
          <a:xfrm>
            <a:off x="365125" y="2803525"/>
            <a:ext cx="6778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v</a:t>
            </a:r>
            <a:r>
              <a:rPr lang="en-US" altLang="en-US" baseline="-25000">
                <a:latin typeface="Times" panose="02020603050405020304" pitchFamily="18" charset="0"/>
              </a:rPr>
              <a:t>reflt</a:t>
            </a:r>
            <a:endParaRPr lang="en-US" altLang="en-US">
              <a:latin typeface="Times" panose="02020603050405020304" pitchFamily="18" charset="0"/>
            </a:endParaRPr>
          </a:p>
        </p:txBody>
      </p:sp>
      <p:sp>
        <p:nvSpPr>
          <p:cNvPr id="6152" name="Line 8">
            <a:extLst>
              <a:ext uri="{FF2B5EF4-FFF2-40B4-BE49-F238E27FC236}">
                <a16:creationId xmlns:a16="http://schemas.microsoft.com/office/drawing/2014/main" id="{16DFCD2C-F84F-4B0B-AEBF-541DA47E07DE}"/>
              </a:ext>
            </a:extLst>
          </p:cNvPr>
          <p:cNvSpPr>
            <a:spLocks noChangeShapeType="1"/>
          </p:cNvSpPr>
          <p:nvPr/>
        </p:nvSpPr>
        <p:spPr bwMode="auto">
          <a:xfrm flipV="1">
            <a:off x="1143000" y="3429000"/>
            <a:ext cx="3048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3" name="Text Box 9">
            <a:extLst>
              <a:ext uri="{FF2B5EF4-FFF2-40B4-BE49-F238E27FC236}">
                <a16:creationId xmlns:a16="http://schemas.microsoft.com/office/drawing/2014/main" id="{FC0C7CAB-2B10-41E0-A06F-9B54B72F4E22}"/>
              </a:ext>
            </a:extLst>
          </p:cNvPr>
          <p:cNvSpPr txBox="1">
            <a:spLocks noChangeArrowheads="1"/>
          </p:cNvSpPr>
          <p:nvPr/>
        </p:nvSpPr>
        <p:spPr bwMode="auto">
          <a:xfrm>
            <a:off x="1143000" y="3657600"/>
            <a:ext cx="73342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v</a:t>
            </a:r>
            <a:r>
              <a:rPr lang="en-US" altLang="en-US" baseline="-25000">
                <a:latin typeface="Times" panose="02020603050405020304" pitchFamily="18" charset="0"/>
              </a:rPr>
              <a:t>trans</a:t>
            </a:r>
            <a:endParaRPr lang="en-US" altLang="en-US">
              <a:latin typeface="Times" panose="02020603050405020304" pitchFamily="18" charset="0"/>
            </a:endParaRPr>
          </a:p>
        </p:txBody>
      </p:sp>
      <p:sp>
        <p:nvSpPr>
          <p:cNvPr id="6154" name="Text Box 10">
            <a:extLst>
              <a:ext uri="{FF2B5EF4-FFF2-40B4-BE49-F238E27FC236}">
                <a16:creationId xmlns:a16="http://schemas.microsoft.com/office/drawing/2014/main" id="{071D3AFB-3B2C-482C-97F2-AE7ABE37BEBF}"/>
              </a:ext>
            </a:extLst>
          </p:cNvPr>
          <p:cNvSpPr txBox="1">
            <a:spLocks noChangeArrowheads="1"/>
          </p:cNvSpPr>
          <p:nvPr/>
        </p:nvSpPr>
        <p:spPr bwMode="auto">
          <a:xfrm>
            <a:off x="5105400" y="381000"/>
            <a:ext cx="351472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Fluid-Solid Tpp coefficient</a:t>
            </a:r>
          </a:p>
          <a:p>
            <a:pPr eaLnBrk="0" hangingPunct="0"/>
            <a:r>
              <a:rPr lang="en-US" altLang="en-US">
                <a:latin typeface="Times" panose="02020603050405020304" pitchFamily="18" charset="0"/>
              </a:rPr>
              <a:t>(magnitude) water-steel</a:t>
            </a:r>
          </a:p>
          <a:p>
            <a:pPr eaLnBrk="0" hangingPunct="0"/>
            <a:r>
              <a:rPr lang="en-US" altLang="en-US">
                <a:latin typeface="Times" panose="02020603050405020304" pitchFamily="18" charset="0"/>
              </a:rPr>
              <a:t>velocity-based with c</a:t>
            </a:r>
            <a:r>
              <a:rPr lang="en-US" altLang="en-US" baseline="-25000">
                <a:latin typeface="Times" panose="02020603050405020304" pitchFamily="18" charset="0"/>
              </a:rPr>
              <a:t>s</a:t>
            </a:r>
            <a:r>
              <a:rPr lang="en-US" altLang="en-US">
                <a:latin typeface="Times" panose="02020603050405020304" pitchFamily="18" charset="0"/>
              </a:rPr>
              <a:t> =0</a:t>
            </a:r>
          </a:p>
        </p:txBody>
      </p:sp>
      <p:sp>
        <p:nvSpPr>
          <p:cNvPr id="6155" name="Rectangle 11">
            <a:extLst>
              <a:ext uri="{FF2B5EF4-FFF2-40B4-BE49-F238E27FC236}">
                <a16:creationId xmlns:a16="http://schemas.microsoft.com/office/drawing/2014/main" id="{F3CC0038-677F-4D06-A1F4-07EB13AC81E7}"/>
              </a:ext>
            </a:extLst>
          </p:cNvPr>
          <p:cNvSpPr>
            <a:spLocks noChangeArrowheads="1"/>
          </p:cNvSpPr>
          <p:nvPr/>
        </p:nvSpPr>
        <p:spPr bwMode="auto">
          <a:xfrm>
            <a:off x="304800" y="609600"/>
            <a:ext cx="4800600"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a:t>&gt;&gt; [tpp,tss] = trans2(ang,1.0, 7.9,1480,5900,0);</a:t>
            </a:r>
          </a:p>
          <a:p>
            <a:pPr>
              <a:spcBef>
                <a:spcPct val="50000"/>
              </a:spcBef>
            </a:pPr>
            <a:r>
              <a:rPr lang="en-US" altLang="en-US" sz="1600"/>
              <a:t>&gt;&gt; plot(ang, abs(tpp))</a:t>
            </a:r>
          </a:p>
          <a:p>
            <a:pPr>
              <a:spcBef>
                <a:spcPct val="50000"/>
              </a:spcBef>
            </a:pPr>
            <a:r>
              <a:rPr lang="en-US" altLang="en-US" sz="1600"/>
              <a:t>&gt;&gt; xlabel('angle, degrees')</a:t>
            </a:r>
          </a:p>
          <a:p>
            <a:pPr>
              <a:spcBef>
                <a:spcPct val="50000"/>
              </a:spcBef>
            </a:pPr>
            <a:r>
              <a:rPr lang="en-US" altLang="en-US" sz="1600"/>
              <a:t>&gt;&gt; ylabel(' |tpp|')</a:t>
            </a:r>
          </a:p>
          <a:p>
            <a:pPr>
              <a:spcBef>
                <a:spcPct val="50000"/>
              </a:spcBef>
            </a:pPr>
            <a:endParaRPr lang="en-US" altLang="en-US" sz="1600"/>
          </a:p>
        </p:txBody>
      </p:sp>
      <p:sp>
        <p:nvSpPr>
          <p:cNvPr id="6156" name="Text Box 12">
            <a:extLst>
              <a:ext uri="{FF2B5EF4-FFF2-40B4-BE49-F238E27FC236}">
                <a16:creationId xmlns:a16="http://schemas.microsoft.com/office/drawing/2014/main" id="{E8F9175F-B044-4F9F-9585-D154848F5C19}"/>
              </a:ext>
            </a:extLst>
          </p:cNvPr>
          <p:cNvSpPr txBox="1">
            <a:spLocks noChangeArrowheads="1"/>
          </p:cNvSpPr>
          <p:nvPr/>
        </p:nvSpPr>
        <p:spPr bwMode="auto">
          <a:xfrm>
            <a:off x="212725" y="4918075"/>
            <a:ext cx="15716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same as for</a:t>
            </a:r>
          </a:p>
          <a:p>
            <a:r>
              <a:rPr lang="en-US" altLang="en-US"/>
              <a:t>fluid-fluid</a:t>
            </a:r>
          </a:p>
          <a:p>
            <a:r>
              <a:rPr lang="en-US" altLang="en-US"/>
              <a:t>model</a:t>
            </a:r>
          </a:p>
        </p:txBody>
      </p:sp>
      <p:sp>
        <p:nvSpPr>
          <p:cNvPr id="6161" name="Rectangle 17">
            <a:extLst>
              <a:ext uri="{FF2B5EF4-FFF2-40B4-BE49-F238E27FC236}">
                <a16:creationId xmlns:a16="http://schemas.microsoft.com/office/drawing/2014/main" id="{0B0C2DF7-8A11-42E6-951D-AF9DE3235872}"/>
              </a:ext>
            </a:extLst>
          </p:cNvPr>
          <p:cNvSpPr>
            <a:spLocks noChangeArrowheads="1"/>
          </p:cNvSpPr>
          <p:nvPr/>
        </p:nvSpPr>
        <p:spPr bwMode="auto">
          <a:xfrm>
            <a:off x="2524125" y="2189163"/>
            <a:ext cx="5035550" cy="38465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62" name="Line 18">
            <a:extLst>
              <a:ext uri="{FF2B5EF4-FFF2-40B4-BE49-F238E27FC236}">
                <a16:creationId xmlns:a16="http://schemas.microsoft.com/office/drawing/2014/main" id="{11201A70-67F8-4F2B-8840-09AB737A36B4}"/>
              </a:ext>
            </a:extLst>
          </p:cNvPr>
          <p:cNvSpPr>
            <a:spLocks noChangeShapeType="1"/>
          </p:cNvSpPr>
          <p:nvPr/>
        </p:nvSpPr>
        <p:spPr bwMode="auto">
          <a:xfrm>
            <a:off x="2524125" y="21891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3" name="Freeform 19">
            <a:extLst>
              <a:ext uri="{FF2B5EF4-FFF2-40B4-BE49-F238E27FC236}">
                <a16:creationId xmlns:a16="http://schemas.microsoft.com/office/drawing/2014/main" id="{7242E781-24DF-4F08-8117-0CA784DA0666}"/>
              </a:ext>
            </a:extLst>
          </p:cNvPr>
          <p:cNvSpPr>
            <a:spLocks/>
          </p:cNvSpPr>
          <p:nvPr/>
        </p:nvSpPr>
        <p:spPr bwMode="auto">
          <a:xfrm>
            <a:off x="2524125" y="21891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64" name="Line 20">
            <a:extLst>
              <a:ext uri="{FF2B5EF4-FFF2-40B4-BE49-F238E27FC236}">
                <a16:creationId xmlns:a16="http://schemas.microsoft.com/office/drawing/2014/main" id="{5B9250B4-7BCC-4A20-A301-CC01BB9724CC}"/>
              </a:ext>
            </a:extLst>
          </p:cNvPr>
          <p:cNvSpPr>
            <a:spLocks noChangeShapeType="1"/>
          </p:cNvSpPr>
          <p:nvPr/>
        </p:nvSpPr>
        <p:spPr bwMode="auto">
          <a:xfrm flipV="1">
            <a:off x="2524125" y="21891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5" name="Line 21">
            <a:extLst>
              <a:ext uri="{FF2B5EF4-FFF2-40B4-BE49-F238E27FC236}">
                <a16:creationId xmlns:a16="http://schemas.microsoft.com/office/drawing/2014/main" id="{33EE9F4B-4514-4F57-8A63-18C553C0367B}"/>
              </a:ext>
            </a:extLst>
          </p:cNvPr>
          <p:cNvSpPr>
            <a:spLocks noChangeShapeType="1"/>
          </p:cNvSpPr>
          <p:nvPr/>
        </p:nvSpPr>
        <p:spPr bwMode="auto">
          <a:xfrm>
            <a:off x="2524125" y="6035675"/>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6" name="Line 22">
            <a:extLst>
              <a:ext uri="{FF2B5EF4-FFF2-40B4-BE49-F238E27FC236}">
                <a16:creationId xmlns:a16="http://schemas.microsoft.com/office/drawing/2014/main" id="{7E8E3535-AF53-43C6-AE7B-7EA6B75F0E35}"/>
              </a:ext>
            </a:extLst>
          </p:cNvPr>
          <p:cNvSpPr>
            <a:spLocks noChangeShapeType="1"/>
          </p:cNvSpPr>
          <p:nvPr/>
        </p:nvSpPr>
        <p:spPr bwMode="auto">
          <a:xfrm flipV="1">
            <a:off x="2524125" y="21891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7" name="Line 23">
            <a:extLst>
              <a:ext uri="{FF2B5EF4-FFF2-40B4-BE49-F238E27FC236}">
                <a16:creationId xmlns:a16="http://schemas.microsoft.com/office/drawing/2014/main" id="{FDA0E63B-5738-47E9-B888-262188D54FAB}"/>
              </a:ext>
            </a:extLst>
          </p:cNvPr>
          <p:cNvSpPr>
            <a:spLocks noChangeShapeType="1"/>
          </p:cNvSpPr>
          <p:nvPr/>
        </p:nvSpPr>
        <p:spPr bwMode="auto">
          <a:xfrm flipV="1">
            <a:off x="2524125" y="5980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8" name="Line 24">
            <a:extLst>
              <a:ext uri="{FF2B5EF4-FFF2-40B4-BE49-F238E27FC236}">
                <a16:creationId xmlns:a16="http://schemas.microsoft.com/office/drawing/2014/main" id="{AAC6ABCB-4A9C-44FA-A290-270D1D7E804F}"/>
              </a:ext>
            </a:extLst>
          </p:cNvPr>
          <p:cNvSpPr>
            <a:spLocks noChangeShapeType="1"/>
          </p:cNvSpPr>
          <p:nvPr/>
        </p:nvSpPr>
        <p:spPr bwMode="auto">
          <a:xfrm>
            <a:off x="2524125" y="2189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9" name="Rectangle 25">
            <a:extLst>
              <a:ext uri="{FF2B5EF4-FFF2-40B4-BE49-F238E27FC236}">
                <a16:creationId xmlns:a16="http://schemas.microsoft.com/office/drawing/2014/main" id="{727AE8B7-D2DC-483B-9B53-726CFE9E93B0}"/>
              </a:ext>
            </a:extLst>
          </p:cNvPr>
          <p:cNvSpPr>
            <a:spLocks noChangeArrowheads="1"/>
          </p:cNvSpPr>
          <p:nvPr/>
        </p:nvSpPr>
        <p:spPr bwMode="auto">
          <a:xfrm>
            <a:off x="2489200" y="60690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6170" name="Line 26">
            <a:extLst>
              <a:ext uri="{FF2B5EF4-FFF2-40B4-BE49-F238E27FC236}">
                <a16:creationId xmlns:a16="http://schemas.microsoft.com/office/drawing/2014/main" id="{5AE0E817-09A4-48EB-81CC-4F9E06A8AF87}"/>
              </a:ext>
            </a:extLst>
          </p:cNvPr>
          <p:cNvSpPr>
            <a:spLocks noChangeShapeType="1"/>
          </p:cNvSpPr>
          <p:nvPr/>
        </p:nvSpPr>
        <p:spPr bwMode="auto">
          <a:xfrm flipV="1">
            <a:off x="3079750" y="5980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1" name="Line 27">
            <a:extLst>
              <a:ext uri="{FF2B5EF4-FFF2-40B4-BE49-F238E27FC236}">
                <a16:creationId xmlns:a16="http://schemas.microsoft.com/office/drawing/2014/main" id="{99AB6848-14E1-4C5F-A969-A79DE894FB64}"/>
              </a:ext>
            </a:extLst>
          </p:cNvPr>
          <p:cNvSpPr>
            <a:spLocks noChangeShapeType="1"/>
          </p:cNvSpPr>
          <p:nvPr/>
        </p:nvSpPr>
        <p:spPr bwMode="auto">
          <a:xfrm>
            <a:off x="3079750" y="2189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2" name="Rectangle 28">
            <a:extLst>
              <a:ext uri="{FF2B5EF4-FFF2-40B4-BE49-F238E27FC236}">
                <a16:creationId xmlns:a16="http://schemas.microsoft.com/office/drawing/2014/main" id="{AB2A0BCC-337A-46E9-8835-3D9A0A3618FE}"/>
              </a:ext>
            </a:extLst>
          </p:cNvPr>
          <p:cNvSpPr>
            <a:spLocks noChangeArrowheads="1"/>
          </p:cNvSpPr>
          <p:nvPr/>
        </p:nvSpPr>
        <p:spPr bwMode="auto">
          <a:xfrm>
            <a:off x="2998788"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a:t>
            </a:r>
            <a:endParaRPr lang="en-US" altLang="en-US" sz="1800"/>
          </a:p>
        </p:txBody>
      </p:sp>
      <p:sp>
        <p:nvSpPr>
          <p:cNvPr id="6173" name="Line 29">
            <a:extLst>
              <a:ext uri="{FF2B5EF4-FFF2-40B4-BE49-F238E27FC236}">
                <a16:creationId xmlns:a16="http://schemas.microsoft.com/office/drawing/2014/main" id="{B6642B03-F508-4E89-9A7D-75921FE91D21}"/>
              </a:ext>
            </a:extLst>
          </p:cNvPr>
          <p:cNvSpPr>
            <a:spLocks noChangeShapeType="1"/>
          </p:cNvSpPr>
          <p:nvPr/>
        </p:nvSpPr>
        <p:spPr bwMode="auto">
          <a:xfrm flipV="1">
            <a:off x="3636963" y="59801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4" name="Line 30">
            <a:extLst>
              <a:ext uri="{FF2B5EF4-FFF2-40B4-BE49-F238E27FC236}">
                <a16:creationId xmlns:a16="http://schemas.microsoft.com/office/drawing/2014/main" id="{1235E008-7EAE-4354-8EAD-1665F1840A7B}"/>
              </a:ext>
            </a:extLst>
          </p:cNvPr>
          <p:cNvSpPr>
            <a:spLocks noChangeShapeType="1"/>
          </p:cNvSpPr>
          <p:nvPr/>
        </p:nvSpPr>
        <p:spPr bwMode="auto">
          <a:xfrm>
            <a:off x="3636963" y="21891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5" name="Rectangle 31">
            <a:extLst>
              <a:ext uri="{FF2B5EF4-FFF2-40B4-BE49-F238E27FC236}">
                <a16:creationId xmlns:a16="http://schemas.microsoft.com/office/drawing/2014/main" id="{27C2A001-3DD2-4CEE-BD1A-EA1F69331D49}"/>
              </a:ext>
            </a:extLst>
          </p:cNvPr>
          <p:cNvSpPr>
            <a:spLocks noChangeArrowheads="1"/>
          </p:cNvSpPr>
          <p:nvPr/>
        </p:nvSpPr>
        <p:spPr bwMode="auto">
          <a:xfrm>
            <a:off x="3556000"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6176" name="Line 32">
            <a:extLst>
              <a:ext uri="{FF2B5EF4-FFF2-40B4-BE49-F238E27FC236}">
                <a16:creationId xmlns:a16="http://schemas.microsoft.com/office/drawing/2014/main" id="{BE9E1B57-FE3D-47D0-B595-63D0D9EC4EE1}"/>
              </a:ext>
            </a:extLst>
          </p:cNvPr>
          <p:cNvSpPr>
            <a:spLocks noChangeShapeType="1"/>
          </p:cNvSpPr>
          <p:nvPr/>
        </p:nvSpPr>
        <p:spPr bwMode="auto">
          <a:xfrm flipV="1">
            <a:off x="4194175" y="5980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7" name="Line 33">
            <a:extLst>
              <a:ext uri="{FF2B5EF4-FFF2-40B4-BE49-F238E27FC236}">
                <a16:creationId xmlns:a16="http://schemas.microsoft.com/office/drawing/2014/main" id="{F5B1D7B3-A3C4-49A0-A963-70AB9FC8F0B5}"/>
              </a:ext>
            </a:extLst>
          </p:cNvPr>
          <p:cNvSpPr>
            <a:spLocks noChangeShapeType="1"/>
          </p:cNvSpPr>
          <p:nvPr/>
        </p:nvSpPr>
        <p:spPr bwMode="auto">
          <a:xfrm>
            <a:off x="4194175" y="2189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78" name="Rectangle 34">
            <a:extLst>
              <a:ext uri="{FF2B5EF4-FFF2-40B4-BE49-F238E27FC236}">
                <a16:creationId xmlns:a16="http://schemas.microsoft.com/office/drawing/2014/main" id="{9060508A-DC8B-489F-9ECE-859556566C0C}"/>
              </a:ext>
            </a:extLst>
          </p:cNvPr>
          <p:cNvSpPr>
            <a:spLocks noChangeArrowheads="1"/>
          </p:cNvSpPr>
          <p:nvPr/>
        </p:nvSpPr>
        <p:spPr bwMode="auto">
          <a:xfrm>
            <a:off x="4113213"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30</a:t>
            </a:r>
            <a:endParaRPr lang="en-US" altLang="en-US" sz="1800"/>
          </a:p>
        </p:txBody>
      </p:sp>
      <p:sp>
        <p:nvSpPr>
          <p:cNvPr id="6179" name="Line 35">
            <a:extLst>
              <a:ext uri="{FF2B5EF4-FFF2-40B4-BE49-F238E27FC236}">
                <a16:creationId xmlns:a16="http://schemas.microsoft.com/office/drawing/2014/main" id="{B170E809-B6DB-4B5B-8EDE-FFC51DBC46CA}"/>
              </a:ext>
            </a:extLst>
          </p:cNvPr>
          <p:cNvSpPr>
            <a:spLocks noChangeShapeType="1"/>
          </p:cNvSpPr>
          <p:nvPr/>
        </p:nvSpPr>
        <p:spPr bwMode="auto">
          <a:xfrm flipV="1">
            <a:off x="4751388" y="59801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0" name="Line 36">
            <a:extLst>
              <a:ext uri="{FF2B5EF4-FFF2-40B4-BE49-F238E27FC236}">
                <a16:creationId xmlns:a16="http://schemas.microsoft.com/office/drawing/2014/main" id="{960726EE-E0B3-4C62-91C6-A399ECAC759B}"/>
              </a:ext>
            </a:extLst>
          </p:cNvPr>
          <p:cNvSpPr>
            <a:spLocks noChangeShapeType="1"/>
          </p:cNvSpPr>
          <p:nvPr/>
        </p:nvSpPr>
        <p:spPr bwMode="auto">
          <a:xfrm>
            <a:off x="4751388" y="21891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1" name="Rectangle 37">
            <a:extLst>
              <a:ext uri="{FF2B5EF4-FFF2-40B4-BE49-F238E27FC236}">
                <a16:creationId xmlns:a16="http://schemas.microsoft.com/office/drawing/2014/main" id="{1B21B032-4FD0-40CD-9B0E-771FDBA16D36}"/>
              </a:ext>
            </a:extLst>
          </p:cNvPr>
          <p:cNvSpPr>
            <a:spLocks noChangeArrowheads="1"/>
          </p:cNvSpPr>
          <p:nvPr/>
        </p:nvSpPr>
        <p:spPr bwMode="auto">
          <a:xfrm>
            <a:off x="4670425"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40</a:t>
            </a:r>
            <a:endParaRPr lang="en-US" altLang="en-US" sz="1800"/>
          </a:p>
        </p:txBody>
      </p:sp>
      <p:sp>
        <p:nvSpPr>
          <p:cNvPr id="6182" name="Line 38">
            <a:extLst>
              <a:ext uri="{FF2B5EF4-FFF2-40B4-BE49-F238E27FC236}">
                <a16:creationId xmlns:a16="http://schemas.microsoft.com/office/drawing/2014/main" id="{E5278891-0192-417C-B4FD-A731C61B875B}"/>
              </a:ext>
            </a:extLst>
          </p:cNvPr>
          <p:cNvSpPr>
            <a:spLocks noChangeShapeType="1"/>
          </p:cNvSpPr>
          <p:nvPr/>
        </p:nvSpPr>
        <p:spPr bwMode="auto">
          <a:xfrm flipV="1">
            <a:off x="5319713" y="59801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3" name="Line 39">
            <a:extLst>
              <a:ext uri="{FF2B5EF4-FFF2-40B4-BE49-F238E27FC236}">
                <a16:creationId xmlns:a16="http://schemas.microsoft.com/office/drawing/2014/main" id="{613B4258-7208-4923-AFA0-1F139CF01CC3}"/>
              </a:ext>
            </a:extLst>
          </p:cNvPr>
          <p:cNvSpPr>
            <a:spLocks noChangeShapeType="1"/>
          </p:cNvSpPr>
          <p:nvPr/>
        </p:nvSpPr>
        <p:spPr bwMode="auto">
          <a:xfrm>
            <a:off x="5319713" y="21891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4" name="Rectangle 40">
            <a:extLst>
              <a:ext uri="{FF2B5EF4-FFF2-40B4-BE49-F238E27FC236}">
                <a16:creationId xmlns:a16="http://schemas.microsoft.com/office/drawing/2014/main" id="{8D497160-F476-4C04-BCB9-90B4EED86EEE}"/>
              </a:ext>
            </a:extLst>
          </p:cNvPr>
          <p:cNvSpPr>
            <a:spLocks noChangeArrowheads="1"/>
          </p:cNvSpPr>
          <p:nvPr/>
        </p:nvSpPr>
        <p:spPr bwMode="auto">
          <a:xfrm>
            <a:off x="5238750"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50</a:t>
            </a:r>
            <a:endParaRPr lang="en-US" altLang="en-US" sz="1800"/>
          </a:p>
        </p:txBody>
      </p:sp>
      <p:sp>
        <p:nvSpPr>
          <p:cNvPr id="6185" name="Line 41">
            <a:extLst>
              <a:ext uri="{FF2B5EF4-FFF2-40B4-BE49-F238E27FC236}">
                <a16:creationId xmlns:a16="http://schemas.microsoft.com/office/drawing/2014/main" id="{AD1DC9DF-5B20-482C-AF39-2F1BED67A5CD}"/>
              </a:ext>
            </a:extLst>
          </p:cNvPr>
          <p:cNvSpPr>
            <a:spLocks noChangeShapeType="1"/>
          </p:cNvSpPr>
          <p:nvPr/>
        </p:nvSpPr>
        <p:spPr bwMode="auto">
          <a:xfrm flipV="1">
            <a:off x="5876925" y="5980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6" name="Line 42">
            <a:extLst>
              <a:ext uri="{FF2B5EF4-FFF2-40B4-BE49-F238E27FC236}">
                <a16:creationId xmlns:a16="http://schemas.microsoft.com/office/drawing/2014/main" id="{D64794AD-4051-4106-80AF-F067D578DADA}"/>
              </a:ext>
            </a:extLst>
          </p:cNvPr>
          <p:cNvSpPr>
            <a:spLocks noChangeShapeType="1"/>
          </p:cNvSpPr>
          <p:nvPr/>
        </p:nvSpPr>
        <p:spPr bwMode="auto">
          <a:xfrm>
            <a:off x="5876925" y="2189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7" name="Rectangle 43">
            <a:extLst>
              <a:ext uri="{FF2B5EF4-FFF2-40B4-BE49-F238E27FC236}">
                <a16:creationId xmlns:a16="http://schemas.microsoft.com/office/drawing/2014/main" id="{E74304C9-B425-4F38-915A-65EE47E22128}"/>
              </a:ext>
            </a:extLst>
          </p:cNvPr>
          <p:cNvSpPr>
            <a:spLocks noChangeArrowheads="1"/>
          </p:cNvSpPr>
          <p:nvPr/>
        </p:nvSpPr>
        <p:spPr bwMode="auto">
          <a:xfrm>
            <a:off x="5795963"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60</a:t>
            </a:r>
            <a:endParaRPr lang="en-US" altLang="en-US" sz="1800"/>
          </a:p>
        </p:txBody>
      </p:sp>
      <p:sp>
        <p:nvSpPr>
          <p:cNvPr id="6188" name="Line 44">
            <a:extLst>
              <a:ext uri="{FF2B5EF4-FFF2-40B4-BE49-F238E27FC236}">
                <a16:creationId xmlns:a16="http://schemas.microsoft.com/office/drawing/2014/main" id="{2D34D697-05BF-4F26-BBB4-DCFB999B3161}"/>
              </a:ext>
            </a:extLst>
          </p:cNvPr>
          <p:cNvSpPr>
            <a:spLocks noChangeShapeType="1"/>
          </p:cNvSpPr>
          <p:nvPr/>
        </p:nvSpPr>
        <p:spPr bwMode="auto">
          <a:xfrm flipV="1">
            <a:off x="6434138" y="59801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9" name="Line 45">
            <a:extLst>
              <a:ext uri="{FF2B5EF4-FFF2-40B4-BE49-F238E27FC236}">
                <a16:creationId xmlns:a16="http://schemas.microsoft.com/office/drawing/2014/main" id="{4A730B29-7E3D-4231-8191-E0057355D8D3}"/>
              </a:ext>
            </a:extLst>
          </p:cNvPr>
          <p:cNvSpPr>
            <a:spLocks noChangeShapeType="1"/>
          </p:cNvSpPr>
          <p:nvPr/>
        </p:nvSpPr>
        <p:spPr bwMode="auto">
          <a:xfrm>
            <a:off x="6434138" y="21891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90" name="Rectangle 46">
            <a:extLst>
              <a:ext uri="{FF2B5EF4-FFF2-40B4-BE49-F238E27FC236}">
                <a16:creationId xmlns:a16="http://schemas.microsoft.com/office/drawing/2014/main" id="{023CC013-CB52-4E61-8EB3-2548DC910CB5}"/>
              </a:ext>
            </a:extLst>
          </p:cNvPr>
          <p:cNvSpPr>
            <a:spLocks noChangeArrowheads="1"/>
          </p:cNvSpPr>
          <p:nvPr/>
        </p:nvSpPr>
        <p:spPr bwMode="auto">
          <a:xfrm>
            <a:off x="6351588"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70</a:t>
            </a:r>
            <a:endParaRPr lang="en-US" altLang="en-US" sz="1800"/>
          </a:p>
        </p:txBody>
      </p:sp>
      <p:sp>
        <p:nvSpPr>
          <p:cNvPr id="6191" name="Line 47">
            <a:extLst>
              <a:ext uri="{FF2B5EF4-FFF2-40B4-BE49-F238E27FC236}">
                <a16:creationId xmlns:a16="http://schemas.microsoft.com/office/drawing/2014/main" id="{4AB13DCB-95B3-4468-BF69-B8FAA31F4938}"/>
              </a:ext>
            </a:extLst>
          </p:cNvPr>
          <p:cNvSpPr>
            <a:spLocks noChangeShapeType="1"/>
          </p:cNvSpPr>
          <p:nvPr/>
        </p:nvSpPr>
        <p:spPr bwMode="auto">
          <a:xfrm flipV="1">
            <a:off x="6989763" y="59801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92" name="Line 48">
            <a:extLst>
              <a:ext uri="{FF2B5EF4-FFF2-40B4-BE49-F238E27FC236}">
                <a16:creationId xmlns:a16="http://schemas.microsoft.com/office/drawing/2014/main" id="{FABF70DD-C720-427D-82B7-444D64C5E948}"/>
              </a:ext>
            </a:extLst>
          </p:cNvPr>
          <p:cNvSpPr>
            <a:spLocks noChangeShapeType="1"/>
          </p:cNvSpPr>
          <p:nvPr/>
        </p:nvSpPr>
        <p:spPr bwMode="auto">
          <a:xfrm>
            <a:off x="6989763" y="21891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93" name="Rectangle 49">
            <a:extLst>
              <a:ext uri="{FF2B5EF4-FFF2-40B4-BE49-F238E27FC236}">
                <a16:creationId xmlns:a16="http://schemas.microsoft.com/office/drawing/2014/main" id="{5873A240-1F0D-432A-98F5-00448B866659}"/>
              </a:ext>
            </a:extLst>
          </p:cNvPr>
          <p:cNvSpPr>
            <a:spLocks noChangeArrowheads="1"/>
          </p:cNvSpPr>
          <p:nvPr/>
        </p:nvSpPr>
        <p:spPr bwMode="auto">
          <a:xfrm>
            <a:off x="6908800"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80</a:t>
            </a:r>
            <a:endParaRPr lang="en-US" altLang="en-US" sz="1800"/>
          </a:p>
        </p:txBody>
      </p:sp>
      <p:sp>
        <p:nvSpPr>
          <p:cNvPr id="6194" name="Line 50">
            <a:extLst>
              <a:ext uri="{FF2B5EF4-FFF2-40B4-BE49-F238E27FC236}">
                <a16:creationId xmlns:a16="http://schemas.microsoft.com/office/drawing/2014/main" id="{692EF4D4-E2BD-45BF-8ABC-1AB335B8D22F}"/>
              </a:ext>
            </a:extLst>
          </p:cNvPr>
          <p:cNvSpPr>
            <a:spLocks noChangeShapeType="1"/>
          </p:cNvSpPr>
          <p:nvPr/>
        </p:nvSpPr>
        <p:spPr bwMode="auto">
          <a:xfrm flipV="1">
            <a:off x="7559675" y="59801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95" name="Line 51">
            <a:extLst>
              <a:ext uri="{FF2B5EF4-FFF2-40B4-BE49-F238E27FC236}">
                <a16:creationId xmlns:a16="http://schemas.microsoft.com/office/drawing/2014/main" id="{A0DA89E4-60D1-484E-ACFF-AF7EB3EF257A}"/>
              </a:ext>
            </a:extLst>
          </p:cNvPr>
          <p:cNvSpPr>
            <a:spLocks noChangeShapeType="1"/>
          </p:cNvSpPr>
          <p:nvPr/>
        </p:nvSpPr>
        <p:spPr bwMode="auto">
          <a:xfrm>
            <a:off x="7559675" y="21891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96" name="Rectangle 52">
            <a:extLst>
              <a:ext uri="{FF2B5EF4-FFF2-40B4-BE49-F238E27FC236}">
                <a16:creationId xmlns:a16="http://schemas.microsoft.com/office/drawing/2014/main" id="{79BE240F-5570-40EE-84C8-CA37CF614AEC}"/>
              </a:ext>
            </a:extLst>
          </p:cNvPr>
          <p:cNvSpPr>
            <a:spLocks noChangeArrowheads="1"/>
          </p:cNvSpPr>
          <p:nvPr/>
        </p:nvSpPr>
        <p:spPr bwMode="auto">
          <a:xfrm>
            <a:off x="7477125" y="60690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90</a:t>
            </a:r>
            <a:endParaRPr lang="en-US" altLang="en-US" sz="1800"/>
          </a:p>
        </p:txBody>
      </p:sp>
      <p:sp>
        <p:nvSpPr>
          <p:cNvPr id="6197" name="Line 53">
            <a:extLst>
              <a:ext uri="{FF2B5EF4-FFF2-40B4-BE49-F238E27FC236}">
                <a16:creationId xmlns:a16="http://schemas.microsoft.com/office/drawing/2014/main" id="{6581EE65-6501-4204-8BBC-9E77209C9C4F}"/>
              </a:ext>
            </a:extLst>
          </p:cNvPr>
          <p:cNvSpPr>
            <a:spLocks noChangeShapeType="1"/>
          </p:cNvSpPr>
          <p:nvPr/>
        </p:nvSpPr>
        <p:spPr bwMode="auto">
          <a:xfrm>
            <a:off x="2524125" y="60356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98" name="Line 54">
            <a:extLst>
              <a:ext uri="{FF2B5EF4-FFF2-40B4-BE49-F238E27FC236}">
                <a16:creationId xmlns:a16="http://schemas.microsoft.com/office/drawing/2014/main" id="{CE41B1D9-3EF0-4E98-8E8A-78AE91EA2BBF}"/>
              </a:ext>
            </a:extLst>
          </p:cNvPr>
          <p:cNvSpPr>
            <a:spLocks noChangeShapeType="1"/>
          </p:cNvSpPr>
          <p:nvPr/>
        </p:nvSpPr>
        <p:spPr bwMode="auto">
          <a:xfrm flipH="1">
            <a:off x="7500938" y="60356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99" name="Rectangle 55">
            <a:extLst>
              <a:ext uri="{FF2B5EF4-FFF2-40B4-BE49-F238E27FC236}">
                <a16:creationId xmlns:a16="http://schemas.microsoft.com/office/drawing/2014/main" id="{F8D9B268-01BB-4AC6-A52E-B1ADDCB6455A}"/>
              </a:ext>
            </a:extLst>
          </p:cNvPr>
          <p:cNvSpPr>
            <a:spLocks noChangeArrowheads="1"/>
          </p:cNvSpPr>
          <p:nvPr/>
        </p:nvSpPr>
        <p:spPr bwMode="auto">
          <a:xfrm>
            <a:off x="2214563" y="59451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6200" name="Line 56">
            <a:extLst>
              <a:ext uri="{FF2B5EF4-FFF2-40B4-BE49-F238E27FC236}">
                <a16:creationId xmlns:a16="http://schemas.microsoft.com/office/drawing/2014/main" id="{72BD030B-EF9B-440D-AC50-34503EF7DA81}"/>
              </a:ext>
            </a:extLst>
          </p:cNvPr>
          <p:cNvSpPr>
            <a:spLocks noChangeShapeType="1"/>
          </p:cNvSpPr>
          <p:nvPr/>
        </p:nvSpPr>
        <p:spPr bwMode="auto">
          <a:xfrm>
            <a:off x="2524125" y="54848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01" name="Line 57">
            <a:extLst>
              <a:ext uri="{FF2B5EF4-FFF2-40B4-BE49-F238E27FC236}">
                <a16:creationId xmlns:a16="http://schemas.microsoft.com/office/drawing/2014/main" id="{49F48E30-87C3-4D24-A9BF-01C851F0C823}"/>
              </a:ext>
            </a:extLst>
          </p:cNvPr>
          <p:cNvSpPr>
            <a:spLocks noChangeShapeType="1"/>
          </p:cNvSpPr>
          <p:nvPr/>
        </p:nvSpPr>
        <p:spPr bwMode="auto">
          <a:xfrm flipH="1">
            <a:off x="7500938" y="54848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02" name="Rectangle 58">
            <a:extLst>
              <a:ext uri="{FF2B5EF4-FFF2-40B4-BE49-F238E27FC236}">
                <a16:creationId xmlns:a16="http://schemas.microsoft.com/office/drawing/2014/main" id="{F5F31930-DB56-4A0E-B6D3-A051936589C4}"/>
              </a:ext>
            </a:extLst>
          </p:cNvPr>
          <p:cNvSpPr>
            <a:spLocks noChangeArrowheads="1"/>
          </p:cNvSpPr>
          <p:nvPr/>
        </p:nvSpPr>
        <p:spPr bwMode="auto">
          <a:xfrm>
            <a:off x="2006600" y="539432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0.01</a:t>
            </a:r>
            <a:endParaRPr lang="en-US" altLang="en-US" sz="1800"/>
          </a:p>
        </p:txBody>
      </p:sp>
      <p:sp>
        <p:nvSpPr>
          <p:cNvPr id="6203" name="Line 59">
            <a:extLst>
              <a:ext uri="{FF2B5EF4-FFF2-40B4-BE49-F238E27FC236}">
                <a16:creationId xmlns:a16="http://schemas.microsoft.com/office/drawing/2014/main" id="{00ED7EB3-2BBC-4593-91AA-EAB7FCFEE5A1}"/>
              </a:ext>
            </a:extLst>
          </p:cNvPr>
          <p:cNvSpPr>
            <a:spLocks noChangeShapeType="1"/>
          </p:cNvSpPr>
          <p:nvPr/>
        </p:nvSpPr>
        <p:spPr bwMode="auto">
          <a:xfrm>
            <a:off x="2524125" y="49339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04" name="Line 60">
            <a:extLst>
              <a:ext uri="{FF2B5EF4-FFF2-40B4-BE49-F238E27FC236}">
                <a16:creationId xmlns:a16="http://schemas.microsoft.com/office/drawing/2014/main" id="{FC1282F5-3DAA-469B-AA1F-763F47A21079}"/>
              </a:ext>
            </a:extLst>
          </p:cNvPr>
          <p:cNvSpPr>
            <a:spLocks noChangeShapeType="1"/>
          </p:cNvSpPr>
          <p:nvPr/>
        </p:nvSpPr>
        <p:spPr bwMode="auto">
          <a:xfrm flipH="1">
            <a:off x="7500938" y="493395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05" name="Rectangle 61">
            <a:extLst>
              <a:ext uri="{FF2B5EF4-FFF2-40B4-BE49-F238E27FC236}">
                <a16:creationId xmlns:a16="http://schemas.microsoft.com/office/drawing/2014/main" id="{6AA9A42F-7843-4F6D-9A9E-CD151B46B1B4}"/>
              </a:ext>
            </a:extLst>
          </p:cNvPr>
          <p:cNvSpPr>
            <a:spLocks noChangeArrowheads="1"/>
          </p:cNvSpPr>
          <p:nvPr/>
        </p:nvSpPr>
        <p:spPr bwMode="auto">
          <a:xfrm>
            <a:off x="2006600" y="4843463"/>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0.02</a:t>
            </a:r>
            <a:endParaRPr lang="en-US" altLang="en-US" sz="1800"/>
          </a:p>
        </p:txBody>
      </p:sp>
      <p:sp>
        <p:nvSpPr>
          <p:cNvPr id="6206" name="Line 62">
            <a:extLst>
              <a:ext uri="{FF2B5EF4-FFF2-40B4-BE49-F238E27FC236}">
                <a16:creationId xmlns:a16="http://schemas.microsoft.com/office/drawing/2014/main" id="{1D49CB90-A8DE-4CDF-AC27-7FF97F0FBEDE}"/>
              </a:ext>
            </a:extLst>
          </p:cNvPr>
          <p:cNvSpPr>
            <a:spLocks noChangeShapeType="1"/>
          </p:cNvSpPr>
          <p:nvPr/>
        </p:nvSpPr>
        <p:spPr bwMode="auto">
          <a:xfrm>
            <a:off x="2524125" y="43815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07" name="Line 63">
            <a:extLst>
              <a:ext uri="{FF2B5EF4-FFF2-40B4-BE49-F238E27FC236}">
                <a16:creationId xmlns:a16="http://schemas.microsoft.com/office/drawing/2014/main" id="{83B5AC5B-0ABD-43BE-A6E9-5723C2BAEAD8}"/>
              </a:ext>
            </a:extLst>
          </p:cNvPr>
          <p:cNvSpPr>
            <a:spLocks noChangeShapeType="1"/>
          </p:cNvSpPr>
          <p:nvPr/>
        </p:nvSpPr>
        <p:spPr bwMode="auto">
          <a:xfrm flipH="1">
            <a:off x="7500938" y="438150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08" name="Rectangle 64">
            <a:extLst>
              <a:ext uri="{FF2B5EF4-FFF2-40B4-BE49-F238E27FC236}">
                <a16:creationId xmlns:a16="http://schemas.microsoft.com/office/drawing/2014/main" id="{44A2AA16-19B6-4B3B-950E-12301F98F607}"/>
              </a:ext>
            </a:extLst>
          </p:cNvPr>
          <p:cNvSpPr>
            <a:spLocks noChangeArrowheads="1"/>
          </p:cNvSpPr>
          <p:nvPr/>
        </p:nvSpPr>
        <p:spPr bwMode="auto">
          <a:xfrm>
            <a:off x="2006600" y="429260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0.03</a:t>
            </a:r>
            <a:endParaRPr lang="en-US" altLang="en-US" sz="1800"/>
          </a:p>
        </p:txBody>
      </p:sp>
      <p:sp>
        <p:nvSpPr>
          <p:cNvPr id="6209" name="Line 65">
            <a:extLst>
              <a:ext uri="{FF2B5EF4-FFF2-40B4-BE49-F238E27FC236}">
                <a16:creationId xmlns:a16="http://schemas.microsoft.com/office/drawing/2014/main" id="{13F453F9-E071-46A9-A9DE-E2FD6A86BE11}"/>
              </a:ext>
            </a:extLst>
          </p:cNvPr>
          <p:cNvSpPr>
            <a:spLocks noChangeShapeType="1"/>
          </p:cNvSpPr>
          <p:nvPr/>
        </p:nvSpPr>
        <p:spPr bwMode="auto">
          <a:xfrm>
            <a:off x="2524125" y="38306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10" name="Line 66">
            <a:extLst>
              <a:ext uri="{FF2B5EF4-FFF2-40B4-BE49-F238E27FC236}">
                <a16:creationId xmlns:a16="http://schemas.microsoft.com/office/drawing/2014/main" id="{9B4C4A2B-9777-408B-A12B-8208923A687A}"/>
              </a:ext>
            </a:extLst>
          </p:cNvPr>
          <p:cNvSpPr>
            <a:spLocks noChangeShapeType="1"/>
          </p:cNvSpPr>
          <p:nvPr/>
        </p:nvSpPr>
        <p:spPr bwMode="auto">
          <a:xfrm flipH="1">
            <a:off x="7500938" y="383063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11" name="Rectangle 67">
            <a:extLst>
              <a:ext uri="{FF2B5EF4-FFF2-40B4-BE49-F238E27FC236}">
                <a16:creationId xmlns:a16="http://schemas.microsoft.com/office/drawing/2014/main" id="{BE5E70C6-37F0-4293-BBCD-0E24C45CC478}"/>
              </a:ext>
            </a:extLst>
          </p:cNvPr>
          <p:cNvSpPr>
            <a:spLocks noChangeArrowheads="1"/>
          </p:cNvSpPr>
          <p:nvPr/>
        </p:nvSpPr>
        <p:spPr bwMode="auto">
          <a:xfrm>
            <a:off x="2006600" y="3741738"/>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0.04</a:t>
            </a:r>
            <a:endParaRPr lang="en-US" altLang="en-US" sz="1800"/>
          </a:p>
        </p:txBody>
      </p:sp>
      <p:sp>
        <p:nvSpPr>
          <p:cNvPr id="6212" name="Line 68">
            <a:extLst>
              <a:ext uri="{FF2B5EF4-FFF2-40B4-BE49-F238E27FC236}">
                <a16:creationId xmlns:a16="http://schemas.microsoft.com/office/drawing/2014/main" id="{F5B087F6-69D3-41A4-8B16-AB6E144EFE51}"/>
              </a:ext>
            </a:extLst>
          </p:cNvPr>
          <p:cNvSpPr>
            <a:spLocks noChangeShapeType="1"/>
          </p:cNvSpPr>
          <p:nvPr/>
        </p:nvSpPr>
        <p:spPr bwMode="auto">
          <a:xfrm>
            <a:off x="2524125" y="32797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13" name="Line 69">
            <a:extLst>
              <a:ext uri="{FF2B5EF4-FFF2-40B4-BE49-F238E27FC236}">
                <a16:creationId xmlns:a16="http://schemas.microsoft.com/office/drawing/2014/main" id="{EC823748-7896-4CF6-A4C3-B30A903D3DEC}"/>
              </a:ext>
            </a:extLst>
          </p:cNvPr>
          <p:cNvSpPr>
            <a:spLocks noChangeShapeType="1"/>
          </p:cNvSpPr>
          <p:nvPr/>
        </p:nvSpPr>
        <p:spPr bwMode="auto">
          <a:xfrm flipH="1">
            <a:off x="7500938" y="32797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14" name="Rectangle 70">
            <a:extLst>
              <a:ext uri="{FF2B5EF4-FFF2-40B4-BE49-F238E27FC236}">
                <a16:creationId xmlns:a16="http://schemas.microsoft.com/office/drawing/2014/main" id="{036A90DA-C424-43CF-A64B-64FB753EC3BE}"/>
              </a:ext>
            </a:extLst>
          </p:cNvPr>
          <p:cNvSpPr>
            <a:spLocks noChangeArrowheads="1"/>
          </p:cNvSpPr>
          <p:nvPr/>
        </p:nvSpPr>
        <p:spPr bwMode="auto">
          <a:xfrm>
            <a:off x="2006600" y="3189288"/>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0.05</a:t>
            </a:r>
            <a:endParaRPr lang="en-US" altLang="en-US" sz="1800"/>
          </a:p>
        </p:txBody>
      </p:sp>
      <p:sp>
        <p:nvSpPr>
          <p:cNvPr id="6215" name="Line 71">
            <a:extLst>
              <a:ext uri="{FF2B5EF4-FFF2-40B4-BE49-F238E27FC236}">
                <a16:creationId xmlns:a16="http://schemas.microsoft.com/office/drawing/2014/main" id="{86DD6ADE-C5B0-491E-A5B3-4849C6022933}"/>
              </a:ext>
            </a:extLst>
          </p:cNvPr>
          <p:cNvSpPr>
            <a:spLocks noChangeShapeType="1"/>
          </p:cNvSpPr>
          <p:nvPr/>
        </p:nvSpPr>
        <p:spPr bwMode="auto">
          <a:xfrm>
            <a:off x="2524125" y="27289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16" name="Line 72">
            <a:extLst>
              <a:ext uri="{FF2B5EF4-FFF2-40B4-BE49-F238E27FC236}">
                <a16:creationId xmlns:a16="http://schemas.microsoft.com/office/drawing/2014/main" id="{D66AA2B4-78FC-4AA9-94B2-16F218B432C9}"/>
              </a:ext>
            </a:extLst>
          </p:cNvPr>
          <p:cNvSpPr>
            <a:spLocks noChangeShapeType="1"/>
          </p:cNvSpPr>
          <p:nvPr/>
        </p:nvSpPr>
        <p:spPr bwMode="auto">
          <a:xfrm flipH="1">
            <a:off x="7500938" y="27289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17" name="Rectangle 73">
            <a:extLst>
              <a:ext uri="{FF2B5EF4-FFF2-40B4-BE49-F238E27FC236}">
                <a16:creationId xmlns:a16="http://schemas.microsoft.com/office/drawing/2014/main" id="{89FB5D2B-014D-4D30-B509-59ECC80C7197}"/>
              </a:ext>
            </a:extLst>
          </p:cNvPr>
          <p:cNvSpPr>
            <a:spLocks noChangeArrowheads="1"/>
          </p:cNvSpPr>
          <p:nvPr/>
        </p:nvSpPr>
        <p:spPr bwMode="auto">
          <a:xfrm>
            <a:off x="2006600" y="263842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0.06</a:t>
            </a:r>
            <a:endParaRPr lang="en-US" altLang="en-US" sz="1800"/>
          </a:p>
        </p:txBody>
      </p:sp>
      <p:sp>
        <p:nvSpPr>
          <p:cNvPr id="6218" name="Line 74">
            <a:extLst>
              <a:ext uri="{FF2B5EF4-FFF2-40B4-BE49-F238E27FC236}">
                <a16:creationId xmlns:a16="http://schemas.microsoft.com/office/drawing/2014/main" id="{CE46832B-E21F-4606-9355-018EF2A5E276}"/>
              </a:ext>
            </a:extLst>
          </p:cNvPr>
          <p:cNvSpPr>
            <a:spLocks noChangeShapeType="1"/>
          </p:cNvSpPr>
          <p:nvPr/>
        </p:nvSpPr>
        <p:spPr bwMode="auto">
          <a:xfrm>
            <a:off x="2524125" y="21891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19" name="Line 75">
            <a:extLst>
              <a:ext uri="{FF2B5EF4-FFF2-40B4-BE49-F238E27FC236}">
                <a16:creationId xmlns:a16="http://schemas.microsoft.com/office/drawing/2014/main" id="{BBC72AB9-75DF-4DE2-9168-1E551156EE0D}"/>
              </a:ext>
            </a:extLst>
          </p:cNvPr>
          <p:cNvSpPr>
            <a:spLocks noChangeShapeType="1"/>
          </p:cNvSpPr>
          <p:nvPr/>
        </p:nvSpPr>
        <p:spPr bwMode="auto">
          <a:xfrm flipH="1">
            <a:off x="7500938" y="218916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20" name="Rectangle 76">
            <a:extLst>
              <a:ext uri="{FF2B5EF4-FFF2-40B4-BE49-F238E27FC236}">
                <a16:creationId xmlns:a16="http://schemas.microsoft.com/office/drawing/2014/main" id="{70F857CC-660B-43B5-8784-7AD0D208D51D}"/>
              </a:ext>
            </a:extLst>
          </p:cNvPr>
          <p:cNvSpPr>
            <a:spLocks noChangeArrowheads="1"/>
          </p:cNvSpPr>
          <p:nvPr/>
        </p:nvSpPr>
        <p:spPr bwMode="auto">
          <a:xfrm>
            <a:off x="2006600" y="209867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0.07</a:t>
            </a:r>
            <a:endParaRPr lang="en-US" altLang="en-US" sz="1800"/>
          </a:p>
        </p:txBody>
      </p:sp>
      <p:sp>
        <p:nvSpPr>
          <p:cNvPr id="6221" name="Line 77">
            <a:extLst>
              <a:ext uri="{FF2B5EF4-FFF2-40B4-BE49-F238E27FC236}">
                <a16:creationId xmlns:a16="http://schemas.microsoft.com/office/drawing/2014/main" id="{79DEF9B2-E7DA-4C70-BB25-693FA5D7071D}"/>
              </a:ext>
            </a:extLst>
          </p:cNvPr>
          <p:cNvSpPr>
            <a:spLocks noChangeShapeType="1"/>
          </p:cNvSpPr>
          <p:nvPr/>
        </p:nvSpPr>
        <p:spPr bwMode="auto">
          <a:xfrm>
            <a:off x="2524125" y="21891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22" name="Freeform 78">
            <a:extLst>
              <a:ext uri="{FF2B5EF4-FFF2-40B4-BE49-F238E27FC236}">
                <a16:creationId xmlns:a16="http://schemas.microsoft.com/office/drawing/2014/main" id="{DB0AB744-45E3-481E-A68C-D1C069E5FD15}"/>
              </a:ext>
            </a:extLst>
          </p:cNvPr>
          <p:cNvSpPr>
            <a:spLocks/>
          </p:cNvSpPr>
          <p:nvPr/>
        </p:nvSpPr>
        <p:spPr bwMode="auto">
          <a:xfrm>
            <a:off x="2524125" y="21891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23" name="Line 79">
            <a:extLst>
              <a:ext uri="{FF2B5EF4-FFF2-40B4-BE49-F238E27FC236}">
                <a16:creationId xmlns:a16="http://schemas.microsoft.com/office/drawing/2014/main" id="{69675E73-78C1-4E47-9DC0-D00CBC934BDA}"/>
              </a:ext>
            </a:extLst>
          </p:cNvPr>
          <p:cNvSpPr>
            <a:spLocks noChangeShapeType="1"/>
          </p:cNvSpPr>
          <p:nvPr/>
        </p:nvSpPr>
        <p:spPr bwMode="auto">
          <a:xfrm flipV="1">
            <a:off x="2524125" y="21891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24" name="Freeform 80">
            <a:extLst>
              <a:ext uri="{FF2B5EF4-FFF2-40B4-BE49-F238E27FC236}">
                <a16:creationId xmlns:a16="http://schemas.microsoft.com/office/drawing/2014/main" id="{6EB852AD-9B35-4349-BEC8-E1CAE342FE62}"/>
              </a:ext>
            </a:extLst>
          </p:cNvPr>
          <p:cNvSpPr>
            <a:spLocks/>
          </p:cNvSpPr>
          <p:nvPr/>
        </p:nvSpPr>
        <p:spPr bwMode="auto">
          <a:xfrm>
            <a:off x="2524125" y="2536825"/>
            <a:ext cx="3201988" cy="112713"/>
          </a:xfrm>
          <a:custGeom>
            <a:avLst/>
            <a:gdLst>
              <a:gd name="T0" fmla="*/ 29 w 2017"/>
              <a:gd name="T1" fmla="*/ 71 h 71"/>
              <a:gd name="T2" fmla="*/ 73 w 2017"/>
              <a:gd name="T3" fmla="*/ 71 h 71"/>
              <a:gd name="T4" fmla="*/ 124 w 2017"/>
              <a:gd name="T5" fmla="*/ 64 h 71"/>
              <a:gd name="T6" fmla="*/ 168 w 2017"/>
              <a:gd name="T7" fmla="*/ 64 h 71"/>
              <a:gd name="T8" fmla="*/ 219 w 2017"/>
              <a:gd name="T9" fmla="*/ 64 h 71"/>
              <a:gd name="T10" fmla="*/ 270 w 2017"/>
              <a:gd name="T11" fmla="*/ 57 h 71"/>
              <a:gd name="T12" fmla="*/ 314 w 2017"/>
              <a:gd name="T13" fmla="*/ 57 h 71"/>
              <a:gd name="T14" fmla="*/ 365 w 2017"/>
              <a:gd name="T15" fmla="*/ 50 h 71"/>
              <a:gd name="T16" fmla="*/ 409 w 2017"/>
              <a:gd name="T17" fmla="*/ 43 h 71"/>
              <a:gd name="T18" fmla="*/ 460 w 2017"/>
              <a:gd name="T19" fmla="*/ 36 h 71"/>
              <a:gd name="T20" fmla="*/ 504 w 2017"/>
              <a:gd name="T21" fmla="*/ 7 h 71"/>
              <a:gd name="T22" fmla="*/ 555 w 2017"/>
              <a:gd name="T23" fmla="*/ 0 h 71"/>
              <a:gd name="T24" fmla="*/ 599 w 2017"/>
              <a:gd name="T25" fmla="*/ 0 h 71"/>
              <a:gd name="T26" fmla="*/ 650 w 2017"/>
              <a:gd name="T27" fmla="*/ 0 h 71"/>
              <a:gd name="T28" fmla="*/ 694 w 2017"/>
              <a:gd name="T29" fmla="*/ 0 h 71"/>
              <a:gd name="T30" fmla="*/ 745 w 2017"/>
              <a:gd name="T31" fmla="*/ 0 h 71"/>
              <a:gd name="T32" fmla="*/ 789 w 2017"/>
              <a:gd name="T33" fmla="*/ 0 h 71"/>
              <a:gd name="T34" fmla="*/ 840 w 2017"/>
              <a:gd name="T35" fmla="*/ 7 h 71"/>
              <a:gd name="T36" fmla="*/ 884 w 2017"/>
              <a:gd name="T37" fmla="*/ 7 h 71"/>
              <a:gd name="T38" fmla="*/ 935 w 2017"/>
              <a:gd name="T39" fmla="*/ 7 h 71"/>
              <a:gd name="T40" fmla="*/ 986 w 2017"/>
              <a:gd name="T41" fmla="*/ 7 h 71"/>
              <a:gd name="T42" fmla="*/ 1030 w 2017"/>
              <a:gd name="T43" fmla="*/ 7 h 71"/>
              <a:gd name="T44" fmla="*/ 1081 w 2017"/>
              <a:gd name="T45" fmla="*/ 7 h 71"/>
              <a:gd name="T46" fmla="*/ 1125 w 2017"/>
              <a:gd name="T47" fmla="*/ 7 h 71"/>
              <a:gd name="T48" fmla="*/ 1176 w 2017"/>
              <a:gd name="T49" fmla="*/ 7 h 71"/>
              <a:gd name="T50" fmla="*/ 1220 w 2017"/>
              <a:gd name="T51" fmla="*/ 7 h 71"/>
              <a:gd name="T52" fmla="*/ 1271 w 2017"/>
              <a:gd name="T53" fmla="*/ 7 h 71"/>
              <a:gd name="T54" fmla="*/ 1315 w 2017"/>
              <a:gd name="T55" fmla="*/ 7 h 71"/>
              <a:gd name="T56" fmla="*/ 1366 w 2017"/>
              <a:gd name="T57" fmla="*/ 15 h 71"/>
              <a:gd name="T58" fmla="*/ 1410 w 2017"/>
              <a:gd name="T59" fmla="*/ 15 h 71"/>
              <a:gd name="T60" fmla="*/ 1461 w 2017"/>
              <a:gd name="T61" fmla="*/ 15 h 71"/>
              <a:gd name="T62" fmla="*/ 1505 w 2017"/>
              <a:gd name="T63" fmla="*/ 15 h 71"/>
              <a:gd name="T64" fmla="*/ 1556 w 2017"/>
              <a:gd name="T65" fmla="*/ 15 h 71"/>
              <a:gd name="T66" fmla="*/ 1608 w 2017"/>
              <a:gd name="T67" fmla="*/ 15 h 71"/>
              <a:gd name="T68" fmla="*/ 1651 w 2017"/>
              <a:gd name="T69" fmla="*/ 22 h 71"/>
              <a:gd name="T70" fmla="*/ 1703 w 2017"/>
              <a:gd name="T71" fmla="*/ 22 h 71"/>
              <a:gd name="T72" fmla="*/ 1746 w 2017"/>
              <a:gd name="T73" fmla="*/ 22 h 71"/>
              <a:gd name="T74" fmla="*/ 1798 w 2017"/>
              <a:gd name="T75" fmla="*/ 29 h 71"/>
              <a:gd name="T76" fmla="*/ 1841 w 2017"/>
              <a:gd name="T77" fmla="*/ 29 h 71"/>
              <a:gd name="T78" fmla="*/ 1893 w 2017"/>
              <a:gd name="T79" fmla="*/ 29 h 71"/>
              <a:gd name="T80" fmla="*/ 1936 w 2017"/>
              <a:gd name="T81" fmla="*/ 36 h 71"/>
              <a:gd name="T82" fmla="*/ 1988 w 2017"/>
              <a:gd name="T83" fmla="*/ 3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7" h="71">
                <a:moveTo>
                  <a:pt x="0" y="71"/>
                </a:moveTo>
                <a:lnTo>
                  <a:pt x="14" y="71"/>
                </a:lnTo>
                <a:lnTo>
                  <a:pt x="29" y="71"/>
                </a:lnTo>
                <a:lnTo>
                  <a:pt x="43" y="71"/>
                </a:lnTo>
                <a:lnTo>
                  <a:pt x="58" y="71"/>
                </a:lnTo>
                <a:lnTo>
                  <a:pt x="73" y="71"/>
                </a:lnTo>
                <a:lnTo>
                  <a:pt x="95" y="71"/>
                </a:lnTo>
                <a:lnTo>
                  <a:pt x="109" y="71"/>
                </a:lnTo>
                <a:lnTo>
                  <a:pt x="124" y="64"/>
                </a:lnTo>
                <a:lnTo>
                  <a:pt x="138" y="64"/>
                </a:lnTo>
                <a:lnTo>
                  <a:pt x="153" y="64"/>
                </a:lnTo>
                <a:lnTo>
                  <a:pt x="168" y="64"/>
                </a:lnTo>
                <a:lnTo>
                  <a:pt x="190" y="64"/>
                </a:lnTo>
                <a:lnTo>
                  <a:pt x="204" y="64"/>
                </a:lnTo>
                <a:lnTo>
                  <a:pt x="219" y="64"/>
                </a:lnTo>
                <a:lnTo>
                  <a:pt x="233" y="64"/>
                </a:lnTo>
                <a:lnTo>
                  <a:pt x="248" y="64"/>
                </a:lnTo>
                <a:lnTo>
                  <a:pt x="270" y="57"/>
                </a:lnTo>
                <a:lnTo>
                  <a:pt x="285" y="57"/>
                </a:lnTo>
                <a:lnTo>
                  <a:pt x="299" y="57"/>
                </a:lnTo>
                <a:lnTo>
                  <a:pt x="314" y="57"/>
                </a:lnTo>
                <a:lnTo>
                  <a:pt x="328" y="57"/>
                </a:lnTo>
                <a:lnTo>
                  <a:pt x="343" y="50"/>
                </a:lnTo>
                <a:lnTo>
                  <a:pt x="365" y="50"/>
                </a:lnTo>
                <a:lnTo>
                  <a:pt x="380" y="50"/>
                </a:lnTo>
                <a:lnTo>
                  <a:pt x="394" y="43"/>
                </a:lnTo>
                <a:lnTo>
                  <a:pt x="409" y="43"/>
                </a:lnTo>
                <a:lnTo>
                  <a:pt x="423" y="43"/>
                </a:lnTo>
                <a:lnTo>
                  <a:pt x="438" y="36"/>
                </a:lnTo>
                <a:lnTo>
                  <a:pt x="460" y="36"/>
                </a:lnTo>
                <a:lnTo>
                  <a:pt x="475" y="29"/>
                </a:lnTo>
                <a:lnTo>
                  <a:pt x="489" y="22"/>
                </a:lnTo>
                <a:lnTo>
                  <a:pt x="504" y="7"/>
                </a:lnTo>
                <a:lnTo>
                  <a:pt x="518" y="0"/>
                </a:lnTo>
                <a:lnTo>
                  <a:pt x="540" y="0"/>
                </a:lnTo>
                <a:lnTo>
                  <a:pt x="555" y="0"/>
                </a:lnTo>
                <a:lnTo>
                  <a:pt x="570" y="0"/>
                </a:lnTo>
                <a:lnTo>
                  <a:pt x="584" y="0"/>
                </a:lnTo>
                <a:lnTo>
                  <a:pt x="599" y="0"/>
                </a:lnTo>
                <a:lnTo>
                  <a:pt x="614" y="0"/>
                </a:lnTo>
                <a:lnTo>
                  <a:pt x="635" y="0"/>
                </a:lnTo>
                <a:lnTo>
                  <a:pt x="650" y="0"/>
                </a:lnTo>
                <a:lnTo>
                  <a:pt x="665" y="0"/>
                </a:lnTo>
                <a:lnTo>
                  <a:pt x="679" y="0"/>
                </a:lnTo>
                <a:lnTo>
                  <a:pt x="694" y="0"/>
                </a:lnTo>
                <a:lnTo>
                  <a:pt x="716" y="0"/>
                </a:lnTo>
                <a:lnTo>
                  <a:pt x="730" y="0"/>
                </a:lnTo>
                <a:lnTo>
                  <a:pt x="745" y="0"/>
                </a:lnTo>
                <a:lnTo>
                  <a:pt x="760" y="0"/>
                </a:lnTo>
                <a:lnTo>
                  <a:pt x="774" y="0"/>
                </a:lnTo>
                <a:lnTo>
                  <a:pt x="789" y="0"/>
                </a:lnTo>
                <a:lnTo>
                  <a:pt x="811" y="0"/>
                </a:lnTo>
                <a:lnTo>
                  <a:pt x="825" y="7"/>
                </a:lnTo>
                <a:lnTo>
                  <a:pt x="840" y="7"/>
                </a:lnTo>
                <a:lnTo>
                  <a:pt x="855" y="7"/>
                </a:lnTo>
                <a:lnTo>
                  <a:pt x="869" y="7"/>
                </a:lnTo>
                <a:lnTo>
                  <a:pt x="884" y="7"/>
                </a:lnTo>
                <a:lnTo>
                  <a:pt x="906" y="7"/>
                </a:lnTo>
                <a:lnTo>
                  <a:pt x="920" y="7"/>
                </a:lnTo>
                <a:lnTo>
                  <a:pt x="935" y="7"/>
                </a:lnTo>
                <a:lnTo>
                  <a:pt x="950" y="7"/>
                </a:lnTo>
                <a:lnTo>
                  <a:pt x="964" y="7"/>
                </a:lnTo>
                <a:lnTo>
                  <a:pt x="986" y="7"/>
                </a:lnTo>
                <a:lnTo>
                  <a:pt x="1001" y="7"/>
                </a:lnTo>
                <a:lnTo>
                  <a:pt x="1015" y="7"/>
                </a:lnTo>
                <a:lnTo>
                  <a:pt x="1030" y="7"/>
                </a:lnTo>
                <a:lnTo>
                  <a:pt x="1045" y="7"/>
                </a:lnTo>
                <a:lnTo>
                  <a:pt x="1059" y="7"/>
                </a:lnTo>
                <a:lnTo>
                  <a:pt x="1081" y="7"/>
                </a:lnTo>
                <a:lnTo>
                  <a:pt x="1096" y="7"/>
                </a:lnTo>
                <a:lnTo>
                  <a:pt x="1111" y="7"/>
                </a:lnTo>
                <a:lnTo>
                  <a:pt x="1125" y="7"/>
                </a:lnTo>
                <a:lnTo>
                  <a:pt x="1140" y="7"/>
                </a:lnTo>
                <a:lnTo>
                  <a:pt x="1162" y="7"/>
                </a:lnTo>
                <a:lnTo>
                  <a:pt x="1176" y="7"/>
                </a:lnTo>
                <a:lnTo>
                  <a:pt x="1191" y="7"/>
                </a:lnTo>
                <a:lnTo>
                  <a:pt x="1206" y="7"/>
                </a:lnTo>
                <a:lnTo>
                  <a:pt x="1220" y="7"/>
                </a:lnTo>
                <a:lnTo>
                  <a:pt x="1235" y="7"/>
                </a:lnTo>
                <a:lnTo>
                  <a:pt x="1257" y="7"/>
                </a:lnTo>
                <a:lnTo>
                  <a:pt x="1271" y="7"/>
                </a:lnTo>
                <a:lnTo>
                  <a:pt x="1286" y="7"/>
                </a:lnTo>
                <a:lnTo>
                  <a:pt x="1301" y="7"/>
                </a:lnTo>
                <a:lnTo>
                  <a:pt x="1315" y="7"/>
                </a:lnTo>
                <a:lnTo>
                  <a:pt x="1330" y="7"/>
                </a:lnTo>
                <a:lnTo>
                  <a:pt x="1352" y="15"/>
                </a:lnTo>
                <a:lnTo>
                  <a:pt x="1366" y="15"/>
                </a:lnTo>
                <a:lnTo>
                  <a:pt x="1381" y="15"/>
                </a:lnTo>
                <a:lnTo>
                  <a:pt x="1396" y="15"/>
                </a:lnTo>
                <a:lnTo>
                  <a:pt x="1410" y="15"/>
                </a:lnTo>
                <a:lnTo>
                  <a:pt x="1432" y="15"/>
                </a:lnTo>
                <a:lnTo>
                  <a:pt x="1447" y="15"/>
                </a:lnTo>
                <a:lnTo>
                  <a:pt x="1461" y="15"/>
                </a:lnTo>
                <a:lnTo>
                  <a:pt x="1476" y="15"/>
                </a:lnTo>
                <a:lnTo>
                  <a:pt x="1491" y="15"/>
                </a:lnTo>
                <a:lnTo>
                  <a:pt x="1505" y="15"/>
                </a:lnTo>
                <a:lnTo>
                  <a:pt x="1527" y="15"/>
                </a:lnTo>
                <a:lnTo>
                  <a:pt x="1542" y="15"/>
                </a:lnTo>
                <a:lnTo>
                  <a:pt x="1556" y="15"/>
                </a:lnTo>
                <a:lnTo>
                  <a:pt x="1571" y="15"/>
                </a:lnTo>
                <a:lnTo>
                  <a:pt x="1586" y="15"/>
                </a:lnTo>
                <a:lnTo>
                  <a:pt x="1608" y="15"/>
                </a:lnTo>
                <a:lnTo>
                  <a:pt x="1622" y="22"/>
                </a:lnTo>
                <a:lnTo>
                  <a:pt x="1637" y="22"/>
                </a:lnTo>
                <a:lnTo>
                  <a:pt x="1651" y="22"/>
                </a:lnTo>
                <a:lnTo>
                  <a:pt x="1666" y="22"/>
                </a:lnTo>
                <a:lnTo>
                  <a:pt x="1681" y="22"/>
                </a:lnTo>
                <a:lnTo>
                  <a:pt x="1703" y="22"/>
                </a:lnTo>
                <a:lnTo>
                  <a:pt x="1717" y="22"/>
                </a:lnTo>
                <a:lnTo>
                  <a:pt x="1732" y="22"/>
                </a:lnTo>
                <a:lnTo>
                  <a:pt x="1746" y="22"/>
                </a:lnTo>
                <a:lnTo>
                  <a:pt x="1761" y="22"/>
                </a:lnTo>
                <a:lnTo>
                  <a:pt x="1776" y="22"/>
                </a:lnTo>
                <a:lnTo>
                  <a:pt x="1798" y="29"/>
                </a:lnTo>
                <a:lnTo>
                  <a:pt x="1812" y="29"/>
                </a:lnTo>
                <a:lnTo>
                  <a:pt x="1827" y="29"/>
                </a:lnTo>
                <a:lnTo>
                  <a:pt x="1841" y="29"/>
                </a:lnTo>
                <a:lnTo>
                  <a:pt x="1856" y="29"/>
                </a:lnTo>
                <a:lnTo>
                  <a:pt x="1878" y="29"/>
                </a:lnTo>
                <a:lnTo>
                  <a:pt x="1893" y="29"/>
                </a:lnTo>
                <a:lnTo>
                  <a:pt x="1907" y="29"/>
                </a:lnTo>
                <a:lnTo>
                  <a:pt x="1922" y="36"/>
                </a:lnTo>
                <a:lnTo>
                  <a:pt x="1936" y="36"/>
                </a:lnTo>
                <a:lnTo>
                  <a:pt x="1951" y="36"/>
                </a:lnTo>
                <a:lnTo>
                  <a:pt x="1973" y="36"/>
                </a:lnTo>
                <a:lnTo>
                  <a:pt x="1988" y="36"/>
                </a:lnTo>
                <a:lnTo>
                  <a:pt x="2002" y="36"/>
                </a:lnTo>
                <a:lnTo>
                  <a:pt x="2017" y="43"/>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25" name="Freeform 81">
            <a:extLst>
              <a:ext uri="{FF2B5EF4-FFF2-40B4-BE49-F238E27FC236}">
                <a16:creationId xmlns:a16="http://schemas.microsoft.com/office/drawing/2014/main" id="{9616C7E3-54F0-4DA6-8713-BF1C1B9D5860}"/>
              </a:ext>
            </a:extLst>
          </p:cNvPr>
          <p:cNvSpPr>
            <a:spLocks/>
          </p:cNvSpPr>
          <p:nvPr/>
        </p:nvSpPr>
        <p:spPr bwMode="auto">
          <a:xfrm>
            <a:off x="5726113" y="2605088"/>
            <a:ext cx="1820862" cy="3375025"/>
          </a:xfrm>
          <a:custGeom>
            <a:avLst/>
            <a:gdLst>
              <a:gd name="T0" fmla="*/ 14 w 1147"/>
              <a:gd name="T1" fmla="*/ 0 h 2126"/>
              <a:gd name="T2" fmla="*/ 51 w 1147"/>
              <a:gd name="T3" fmla="*/ 0 h 2126"/>
              <a:gd name="T4" fmla="*/ 80 w 1147"/>
              <a:gd name="T5" fmla="*/ 7 h 2126"/>
              <a:gd name="T6" fmla="*/ 109 w 1147"/>
              <a:gd name="T7" fmla="*/ 7 h 2126"/>
              <a:gd name="T8" fmla="*/ 146 w 1147"/>
              <a:gd name="T9" fmla="*/ 14 h 2126"/>
              <a:gd name="T10" fmla="*/ 175 w 1147"/>
              <a:gd name="T11" fmla="*/ 14 h 2126"/>
              <a:gd name="T12" fmla="*/ 204 w 1147"/>
              <a:gd name="T13" fmla="*/ 21 h 2126"/>
              <a:gd name="T14" fmla="*/ 241 w 1147"/>
              <a:gd name="T15" fmla="*/ 28 h 2126"/>
              <a:gd name="T16" fmla="*/ 270 w 1147"/>
              <a:gd name="T17" fmla="*/ 28 h 2126"/>
              <a:gd name="T18" fmla="*/ 307 w 1147"/>
              <a:gd name="T19" fmla="*/ 35 h 2126"/>
              <a:gd name="T20" fmla="*/ 336 w 1147"/>
              <a:gd name="T21" fmla="*/ 42 h 2126"/>
              <a:gd name="T22" fmla="*/ 365 w 1147"/>
              <a:gd name="T23" fmla="*/ 50 h 2126"/>
              <a:gd name="T24" fmla="*/ 402 w 1147"/>
              <a:gd name="T25" fmla="*/ 57 h 2126"/>
              <a:gd name="T26" fmla="*/ 431 w 1147"/>
              <a:gd name="T27" fmla="*/ 71 h 2126"/>
              <a:gd name="T28" fmla="*/ 460 w 1147"/>
              <a:gd name="T29" fmla="*/ 78 h 2126"/>
              <a:gd name="T30" fmla="*/ 497 w 1147"/>
              <a:gd name="T31" fmla="*/ 92 h 2126"/>
              <a:gd name="T32" fmla="*/ 526 w 1147"/>
              <a:gd name="T33" fmla="*/ 106 h 2126"/>
              <a:gd name="T34" fmla="*/ 555 w 1147"/>
              <a:gd name="T35" fmla="*/ 120 h 2126"/>
              <a:gd name="T36" fmla="*/ 592 w 1147"/>
              <a:gd name="T37" fmla="*/ 135 h 2126"/>
              <a:gd name="T38" fmla="*/ 621 w 1147"/>
              <a:gd name="T39" fmla="*/ 156 h 2126"/>
              <a:gd name="T40" fmla="*/ 650 w 1147"/>
              <a:gd name="T41" fmla="*/ 184 h 2126"/>
              <a:gd name="T42" fmla="*/ 687 w 1147"/>
              <a:gd name="T43" fmla="*/ 205 h 2126"/>
              <a:gd name="T44" fmla="*/ 716 w 1147"/>
              <a:gd name="T45" fmla="*/ 241 h 2126"/>
              <a:gd name="T46" fmla="*/ 753 w 1147"/>
              <a:gd name="T47" fmla="*/ 276 h 2126"/>
              <a:gd name="T48" fmla="*/ 782 w 1147"/>
              <a:gd name="T49" fmla="*/ 326 h 2126"/>
              <a:gd name="T50" fmla="*/ 811 w 1147"/>
              <a:gd name="T51" fmla="*/ 375 h 2126"/>
              <a:gd name="T52" fmla="*/ 848 w 1147"/>
              <a:gd name="T53" fmla="*/ 439 h 2126"/>
              <a:gd name="T54" fmla="*/ 877 w 1147"/>
              <a:gd name="T55" fmla="*/ 517 h 2126"/>
              <a:gd name="T56" fmla="*/ 906 w 1147"/>
              <a:gd name="T57" fmla="*/ 616 h 2126"/>
              <a:gd name="T58" fmla="*/ 943 w 1147"/>
              <a:gd name="T59" fmla="*/ 730 h 2126"/>
              <a:gd name="T60" fmla="*/ 972 w 1147"/>
              <a:gd name="T61" fmla="*/ 871 h 2126"/>
              <a:gd name="T62" fmla="*/ 1001 w 1147"/>
              <a:gd name="T63" fmla="*/ 1034 h 2126"/>
              <a:gd name="T64" fmla="*/ 1038 w 1147"/>
              <a:gd name="T65" fmla="*/ 1233 h 2126"/>
              <a:gd name="T66" fmla="*/ 1067 w 1147"/>
              <a:gd name="T67" fmla="*/ 1460 h 2126"/>
              <a:gd name="T68" fmla="*/ 1096 w 1147"/>
              <a:gd name="T69" fmla="*/ 1715 h 2126"/>
              <a:gd name="T70" fmla="*/ 1133 w 1147"/>
              <a:gd name="T71" fmla="*/ 1984 h 2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7" h="2126">
                <a:moveTo>
                  <a:pt x="0" y="0"/>
                </a:moveTo>
                <a:lnTo>
                  <a:pt x="14" y="0"/>
                </a:lnTo>
                <a:lnTo>
                  <a:pt x="36" y="0"/>
                </a:lnTo>
                <a:lnTo>
                  <a:pt x="51" y="0"/>
                </a:lnTo>
                <a:lnTo>
                  <a:pt x="66" y="0"/>
                </a:lnTo>
                <a:lnTo>
                  <a:pt x="80" y="7"/>
                </a:lnTo>
                <a:lnTo>
                  <a:pt x="95" y="7"/>
                </a:lnTo>
                <a:lnTo>
                  <a:pt x="109" y="7"/>
                </a:lnTo>
                <a:lnTo>
                  <a:pt x="131" y="7"/>
                </a:lnTo>
                <a:lnTo>
                  <a:pt x="146" y="14"/>
                </a:lnTo>
                <a:lnTo>
                  <a:pt x="161" y="14"/>
                </a:lnTo>
                <a:lnTo>
                  <a:pt x="175" y="14"/>
                </a:lnTo>
                <a:lnTo>
                  <a:pt x="190" y="21"/>
                </a:lnTo>
                <a:lnTo>
                  <a:pt x="204" y="21"/>
                </a:lnTo>
                <a:lnTo>
                  <a:pt x="226" y="21"/>
                </a:lnTo>
                <a:lnTo>
                  <a:pt x="241" y="28"/>
                </a:lnTo>
                <a:lnTo>
                  <a:pt x="256" y="28"/>
                </a:lnTo>
                <a:lnTo>
                  <a:pt x="270" y="28"/>
                </a:lnTo>
                <a:lnTo>
                  <a:pt x="285" y="35"/>
                </a:lnTo>
                <a:lnTo>
                  <a:pt x="307" y="35"/>
                </a:lnTo>
                <a:lnTo>
                  <a:pt x="321" y="42"/>
                </a:lnTo>
                <a:lnTo>
                  <a:pt x="336" y="42"/>
                </a:lnTo>
                <a:lnTo>
                  <a:pt x="351" y="50"/>
                </a:lnTo>
                <a:lnTo>
                  <a:pt x="365" y="50"/>
                </a:lnTo>
                <a:lnTo>
                  <a:pt x="380" y="57"/>
                </a:lnTo>
                <a:lnTo>
                  <a:pt x="402" y="57"/>
                </a:lnTo>
                <a:lnTo>
                  <a:pt x="416" y="64"/>
                </a:lnTo>
                <a:lnTo>
                  <a:pt x="431" y="71"/>
                </a:lnTo>
                <a:lnTo>
                  <a:pt x="446" y="71"/>
                </a:lnTo>
                <a:lnTo>
                  <a:pt x="460" y="78"/>
                </a:lnTo>
                <a:lnTo>
                  <a:pt x="482" y="85"/>
                </a:lnTo>
                <a:lnTo>
                  <a:pt x="497" y="92"/>
                </a:lnTo>
                <a:lnTo>
                  <a:pt x="511" y="99"/>
                </a:lnTo>
                <a:lnTo>
                  <a:pt x="526" y="106"/>
                </a:lnTo>
                <a:lnTo>
                  <a:pt x="541" y="113"/>
                </a:lnTo>
                <a:lnTo>
                  <a:pt x="555" y="120"/>
                </a:lnTo>
                <a:lnTo>
                  <a:pt x="577" y="127"/>
                </a:lnTo>
                <a:lnTo>
                  <a:pt x="592" y="135"/>
                </a:lnTo>
                <a:lnTo>
                  <a:pt x="606" y="149"/>
                </a:lnTo>
                <a:lnTo>
                  <a:pt x="621" y="156"/>
                </a:lnTo>
                <a:lnTo>
                  <a:pt x="636" y="170"/>
                </a:lnTo>
                <a:lnTo>
                  <a:pt x="650" y="184"/>
                </a:lnTo>
                <a:lnTo>
                  <a:pt x="672" y="191"/>
                </a:lnTo>
                <a:lnTo>
                  <a:pt x="687" y="205"/>
                </a:lnTo>
                <a:lnTo>
                  <a:pt x="701" y="227"/>
                </a:lnTo>
                <a:lnTo>
                  <a:pt x="716" y="241"/>
                </a:lnTo>
                <a:lnTo>
                  <a:pt x="731" y="255"/>
                </a:lnTo>
                <a:lnTo>
                  <a:pt x="753" y="276"/>
                </a:lnTo>
                <a:lnTo>
                  <a:pt x="767" y="298"/>
                </a:lnTo>
                <a:lnTo>
                  <a:pt x="782" y="326"/>
                </a:lnTo>
                <a:lnTo>
                  <a:pt x="796" y="347"/>
                </a:lnTo>
                <a:lnTo>
                  <a:pt x="811" y="375"/>
                </a:lnTo>
                <a:lnTo>
                  <a:pt x="826" y="411"/>
                </a:lnTo>
                <a:lnTo>
                  <a:pt x="848" y="439"/>
                </a:lnTo>
                <a:lnTo>
                  <a:pt x="862" y="482"/>
                </a:lnTo>
                <a:lnTo>
                  <a:pt x="877" y="517"/>
                </a:lnTo>
                <a:lnTo>
                  <a:pt x="892" y="567"/>
                </a:lnTo>
                <a:lnTo>
                  <a:pt x="906" y="616"/>
                </a:lnTo>
                <a:lnTo>
                  <a:pt x="928" y="673"/>
                </a:lnTo>
                <a:lnTo>
                  <a:pt x="943" y="730"/>
                </a:lnTo>
                <a:lnTo>
                  <a:pt x="957" y="794"/>
                </a:lnTo>
                <a:lnTo>
                  <a:pt x="972" y="871"/>
                </a:lnTo>
                <a:lnTo>
                  <a:pt x="987" y="949"/>
                </a:lnTo>
                <a:lnTo>
                  <a:pt x="1001" y="1034"/>
                </a:lnTo>
                <a:lnTo>
                  <a:pt x="1023" y="1127"/>
                </a:lnTo>
                <a:lnTo>
                  <a:pt x="1038" y="1233"/>
                </a:lnTo>
                <a:lnTo>
                  <a:pt x="1052" y="1339"/>
                </a:lnTo>
                <a:lnTo>
                  <a:pt x="1067" y="1460"/>
                </a:lnTo>
                <a:lnTo>
                  <a:pt x="1082" y="1580"/>
                </a:lnTo>
                <a:lnTo>
                  <a:pt x="1096" y="1715"/>
                </a:lnTo>
                <a:lnTo>
                  <a:pt x="1118" y="1849"/>
                </a:lnTo>
                <a:lnTo>
                  <a:pt x="1133" y="1984"/>
                </a:lnTo>
                <a:lnTo>
                  <a:pt x="1147" y="2126"/>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26" name="Rectangle 82">
            <a:extLst>
              <a:ext uri="{FF2B5EF4-FFF2-40B4-BE49-F238E27FC236}">
                <a16:creationId xmlns:a16="http://schemas.microsoft.com/office/drawing/2014/main" id="{4A654EBE-585E-4A78-87C6-21F07CF68255}"/>
              </a:ext>
            </a:extLst>
          </p:cNvPr>
          <p:cNvSpPr>
            <a:spLocks noChangeArrowheads="1"/>
          </p:cNvSpPr>
          <p:nvPr/>
        </p:nvSpPr>
        <p:spPr bwMode="auto">
          <a:xfrm>
            <a:off x="4267200" y="6400800"/>
            <a:ext cx="15113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angle, degrees</a:t>
            </a:r>
            <a:endParaRPr lang="en-US" altLang="en-US" sz="1800"/>
          </a:p>
        </p:txBody>
      </p:sp>
      <p:sp>
        <p:nvSpPr>
          <p:cNvPr id="6227" name="Rectangle 83">
            <a:extLst>
              <a:ext uri="{FF2B5EF4-FFF2-40B4-BE49-F238E27FC236}">
                <a16:creationId xmlns:a16="http://schemas.microsoft.com/office/drawing/2014/main" id="{22C623BD-7706-42EC-9C56-85608E91A60E}"/>
              </a:ext>
            </a:extLst>
          </p:cNvPr>
          <p:cNvSpPr>
            <a:spLocks noChangeArrowheads="1"/>
          </p:cNvSpPr>
          <p:nvPr/>
        </p:nvSpPr>
        <p:spPr bwMode="auto">
          <a:xfrm rot="16200000">
            <a:off x="1596231" y="4271169"/>
            <a:ext cx="4349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|tpp|</a:t>
            </a:r>
            <a:endParaRPr lang="en-US" altLang="en-US" sz="1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a:extLst>
              <a:ext uri="{FF2B5EF4-FFF2-40B4-BE49-F238E27FC236}">
                <a16:creationId xmlns:a16="http://schemas.microsoft.com/office/drawing/2014/main" id="{C59D0A0E-B3B5-439D-8A55-33C6AFC9CBD2}"/>
              </a:ext>
            </a:extLst>
          </p:cNvPr>
          <p:cNvSpPr txBox="1">
            <a:spLocks noChangeArrowheads="1"/>
          </p:cNvSpPr>
          <p:nvPr/>
        </p:nvSpPr>
        <p:spPr bwMode="auto">
          <a:xfrm>
            <a:off x="5105400" y="381000"/>
            <a:ext cx="3514725"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Fluid-Solid Tpp coefficient</a:t>
            </a:r>
          </a:p>
          <a:p>
            <a:pPr eaLnBrk="0" hangingPunct="0"/>
            <a:r>
              <a:rPr lang="en-US" altLang="en-US">
                <a:latin typeface="Times" panose="02020603050405020304" pitchFamily="18" charset="0"/>
              </a:rPr>
              <a:t>(phase) water-steel</a:t>
            </a:r>
          </a:p>
          <a:p>
            <a:pPr eaLnBrk="0" hangingPunct="0"/>
            <a:r>
              <a:rPr lang="en-US" altLang="en-US">
                <a:latin typeface="Times" panose="02020603050405020304" pitchFamily="18" charset="0"/>
              </a:rPr>
              <a:t>velocity-based with c</a:t>
            </a:r>
            <a:r>
              <a:rPr lang="en-US" altLang="en-US" baseline="-25000">
                <a:latin typeface="Times" panose="02020603050405020304" pitchFamily="18" charset="0"/>
              </a:rPr>
              <a:t>s</a:t>
            </a:r>
            <a:r>
              <a:rPr lang="en-US" altLang="en-US">
                <a:latin typeface="Times" panose="02020603050405020304" pitchFamily="18" charset="0"/>
              </a:rPr>
              <a:t> =0</a:t>
            </a:r>
          </a:p>
        </p:txBody>
      </p:sp>
      <p:sp>
        <p:nvSpPr>
          <p:cNvPr id="7172" name="Rectangle 4">
            <a:extLst>
              <a:ext uri="{FF2B5EF4-FFF2-40B4-BE49-F238E27FC236}">
                <a16:creationId xmlns:a16="http://schemas.microsoft.com/office/drawing/2014/main" id="{C39649B6-F2F6-4C51-A89F-4822C1A4C188}"/>
              </a:ext>
            </a:extLst>
          </p:cNvPr>
          <p:cNvSpPr>
            <a:spLocks noChangeArrowheads="1"/>
          </p:cNvSpPr>
          <p:nvPr/>
        </p:nvSpPr>
        <p:spPr bwMode="auto">
          <a:xfrm>
            <a:off x="228600" y="304800"/>
            <a:ext cx="45720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a:t>&gt;&gt; plot(ang, unwrap(angle(tpp)))</a:t>
            </a:r>
          </a:p>
          <a:p>
            <a:pPr>
              <a:spcBef>
                <a:spcPct val="50000"/>
              </a:spcBef>
            </a:pPr>
            <a:r>
              <a:rPr lang="en-US" altLang="en-US" sz="1600"/>
              <a:t>&gt;&gt; xlabel('angle, degrees')</a:t>
            </a:r>
          </a:p>
          <a:p>
            <a:pPr>
              <a:spcBef>
                <a:spcPct val="50000"/>
              </a:spcBef>
            </a:pPr>
            <a:r>
              <a:rPr lang="en-US" altLang="en-US" sz="1600"/>
              <a:t>&gt;&gt; ylabel('phase of tpp, radians')</a:t>
            </a:r>
          </a:p>
        </p:txBody>
      </p:sp>
      <p:sp>
        <p:nvSpPr>
          <p:cNvPr id="7173" name="Text Box 5">
            <a:extLst>
              <a:ext uri="{FF2B5EF4-FFF2-40B4-BE49-F238E27FC236}">
                <a16:creationId xmlns:a16="http://schemas.microsoft.com/office/drawing/2014/main" id="{00CDCCD6-B8A3-497C-AC29-E9E85DBA86D1}"/>
              </a:ext>
            </a:extLst>
          </p:cNvPr>
          <p:cNvSpPr txBox="1">
            <a:spLocks noChangeArrowheads="1"/>
          </p:cNvSpPr>
          <p:nvPr/>
        </p:nvSpPr>
        <p:spPr bwMode="auto">
          <a:xfrm>
            <a:off x="96838" y="2644775"/>
            <a:ext cx="15716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same as for</a:t>
            </a:r>
          </a:p>
          <a:p>
            <a:r>
              <a:rPr lang="en-US" altLang="en-US"/>
              <a:t>fluid-fluid</a:t>
            </a:r>
          </a:p>
          <a:p>
            <a:r>
              <a:rPr lang="en-US" altLang="en-US"/>
              <a:t>model</a:t>
            </a:r>
          </a:p>
        </p:txBody>
      </p:sp>
      <p:sp>
        <p:nvSpPr>
          <p:cNvPr id="7178" name="Rectangle 10">
            <a:extLst>
              <a:ext uri="{FF2B5EF4-FFF2-40B4-BE49-F238E27FC236}">
                <a16:creationId xmlns:a16="http://schemas.microsoft.com/office/drawing/2014/main" id="{E0C74CF8-8DC0-4683-825B-7D6DE12C875F}"/>
              </a:ext>
            </a:extLst>
          </p:cNvPr>
          <p:cNvSpPr>
            <a:spLocks noChangeArrowheads="1"/>
          </p:cNvSpPr>
          <p:nvPr/>
        </p:nvSpPr>
        <p:spPr bwMode="auto">
          <a:xfrm>
            <a:off x="2524125" y="1960563"/>
            <a:ext cx="5035550" cy="38465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79" name="Line 11">
            <a:extLst>
              <a:ext uri="{FF2B5EF4-FFF2-40B4-BE49-F238E27FC236}">
                <a16:creationId xmlns:a16="http://schemas.microsoft.com/office/drawing/2014/main" id="{CDF3754F-9C89-4034-95BA-313999DFB822}"/>
              </a:ext>
            </a:extLst>
          </p:cNvPr>
          <p:cNvSpPr>
            <a:spLocks noChangeShapeType="1"/>
          </p:cNvSpPr>
          <p:nvPr/>
        </p:nvSpPr>
        <p:spPr bwMode="auto">
          <a:xfrm>
            <a:off x="2524125" y="19605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0" name="Freeform 12">
            <a:extLst>
              <a:ext uri="{FF2B5EF4-FFF2-40B4-BE49-F238E27FC236}">
                <a16:creationId xmlns:a16="http://schemas.microsoft.com/office/drawing/2014/main" id="{6C37ADAE-E725-4E2F-A227-EFD7F61B6608}"/>
              </a:ext>
            </a:extLst>
          </p:cNvPr>
          <p:cNvSpPr>
            <a:spLocks/>
          </p:cNvSpPr>
          <p:nvPr/>
        </p:nvSpPr>
        <p:spPr bwMode="auto">
          <a:xfrm>
            <a:off x="2524125" y="19605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181" name="Line 13">
            <a:extLst>
              <a:ext uri="{FF2B5EF4-FFF2-40B4-BE49-F238E27FC236}">
                <a16:creationId xmlns:a16="http://schemas.microsoft.com/office/drawing/2014/main" id="{E412E708-9323-408E-9761-647EF4E8514D}"/>
              </a:ext>
            </a:extLst>
          </p:cNvPr>
          <p:cNvSpPr>
            <a:spLocks noChangeShapeType="1"/>
          </p:cNvSpPr>
          <p:nvPr/>
        </p:nvSpPr>
        <p:spPr bwMode="auto">
          <a:xfrm flipV="1">
            <a:off x="2524125" y="19605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2" name="Line 14">
            <a:extLst>
              <a:ext uri="{FF2B5EF4-FFF2-40B4-BE49-F238E27FC236}">
                <a16:creationId xmlns:a16="http://schemas.microsoft.com/office/drawing/2014/main" id="{D9D9C33C-91B2-47D6-A1CB-05FD315E3709}"/>
              </a:ext>
            </a:extLst>
          </p:cNvPr>
          <p:cNvSpPr>
            <a:spLocks noChangeShapeType="1"/>
          </p:cNvSpPr>
          <p:nvPr/>
        </p:nvSpPr>
        <p:spPr bwMode="auto">
          <a:xfrm>
            <a:off x="2524125" y="5807075"/>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4" name="Line 16">
            <a:extLst>
              <a:ext uri="{FF2B5EF4-FFF2-40B4-BE49-F238E27FC236}">
                <a16:creationId xmlns:a16="http://schemas.microsoft.com/office/drawing/2014/main" id="{E8AE405E-9FA1-4BAD-B2DA-A4BACAF15469}"/>
              </a:ext>
            </a:extLst>
          </p:cNvPr>
          <p:cNvSpPr>
            <a:spLocks noChangeShapeType="1"/>
          </p:cNvSpPr>
          <p:nvPr/>
        </p:nvSpPr>
        <p:spPr bwMode="auto">
          <a:xfrm flipV="1">
            <a:off x="2524125" y="5751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5" name="Line 17">
            <a:extLst>
              <a:ext uri="{FF2B5EF4-FFF2-40B4-BE49-F238E27FC236}">
                <a16:creationId xmlns:a16="http://schemas.microsoft.com/office/drawing/2014/main" id="{DF668D2A-E298-4EDC-9D74-9085AF3DC975}"/>
              </a:ext>
            </a:extLst>
          </p:cNvPr>
          <p:cNvSpPr>
            <a:spLocks noChangeShapeType="1"/>
          </p:cNvSpPr>
          <p:nvPr/>
        </p:nvSpPr>
        <p:spPr bwMode="auto">
          <a:xfrm>
            <a:off x="2524125" y="1960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6" name="Rectangle 18">
            <a:extLst>
              <a:ext uri="{FF2B5EF4-FFF2-40B4-BE49-F238E27FC236}">
                <a16:creationId xmlns:a16="http://schemas.microsoft.com/office/drawing/2014/main" id="{4A74900B-9767-45F5-B4E8-666591155310}"/>
              </a:ext>
            </a:extLst>
          </p:cNvPr>
          <p:cNvSpPr>
            <a:spLocks noChangeArrowheads="1"/>
          </p:cNvSpPr>
          <p:nvPr/>
        </p:nvSpPr>
        <p:spPr bwMode="auto">
          <a:xfrm>
            <a:off x="2489200" y="58404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7187" name="Line 19">
            <a:extLst>
              <a:ext uri="{FF2B5EF4-FFF2-40B4-BE49-F238E27FC236}">
                <a16:creationId xmlns:a16="http://schemas.microsoft.com/office/drawing/2014/main" id="{62380AFA-5D4F-4DBA-B921-EACA90B6C115}"/>
              </a:ext>
            </a:extLst>
          </p:cNvPr>
          <p:cNvSpPr>
            <a:spLocks noChangeShapeType="1"/>
          </p:cNvSpPr>
          <p:nvPr/>
        </p:nvSpPr>
        <p:spPr bwMode="auto">
          <a:xfrm flipV="1">
            <a:off x="3079750" y="5751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8" name="Line 20">
            <a:extLst>
              <a:ext uri="{FF2B5EF4-FFF2-40B4-BE49-F238E27FC236}">
                <a16:creationId xmlns:a16="http://schemas.microsoft.com/office/drawing/2014/main" id="{279DF959-E6CD-4B3C-B71E-ACECD330E52F}"/>
              </a:ext>
            </a:extLst>
          </p:cNvPr>
          <p:cNvSpPr>
            <a:spLocks noChangeShapeType="1"/>
          </p:cNvSpPr>
          <p:nvPr/>
        </p:nvSpPr>
        <p:spPr bwMode="auto">
          <a:xfrm>
            <a:off x="3079750" y="1960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9" name="Rectangle 21">
            <a:extLst>
              <a:ext uri="{FF2B5EF4-FFF2-40B4-BE49-F238E27FC236}">
                <a16:creationId xmlns:a16="http://schemas.microsoft.com/office/drawing/2014/main" id="{EB11F7EE-3D72-4047-90C7-485B076923D8}"/>
              </a:ext>
            </a:extLst>
          </p:cNvPr>
          <p:cNvSpPr>
            <a:spLocks noChangeArrowheads="1"/>
          </p:cNvSpPr>
          <p:nvPr/>
        </p:nvSpPr>
        <p:spPr bwMode="auto">
          <a:xfrm>
            <a:off x="2998788" y="58404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a:t>
            </a:r>
            <a:endParaRPr lang="en-US" altLang="en-US" sz="1800"/>
          </a:p>
        </p:txBody>
      </p:sp>
      <p:sp>
        <p:nvSpPr>
          <p:cNvPr id="7190" name="Line 22">
            <a:extLst>
              <a:ext uri="{FF2B5EF4-FFF2-40B4-BE49-F238E27FC236}">
                <a16:creationId xmlns:a16="http://schemas.microsoft.com/office/drawing/2014/main" id="{9E7D0669-1C9C-44BC-819E-7861C9D5EB1D}"/>
              </a:ext>
            </a:extLst>
          </p:cNvPr>
          <p:cNvSpPr>
            <a:spLocks noChangeShapeType="1"/>
          </p:cNvSpPr>
          <p:nvPr/>
        </p:nvSpPr>
        <p:spPr bwMode="auto">
          <a:xfrm flipV="1">
            <a:off x="3636963" y="57515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1" name="Line 23">
            <a:extLst>
              <a:ext uri="{FF2B5EF4-FFF2-40B4-BE49-F238E27FC236}">
                <a16:creationId xmlns:a16="http://schemas.microsoft.com/office/drawing/2014/main" id="{0700ADB4-43F7-4A98-A85F-0C834E1DD93F}"/>
              </a:ext>
            </a:extLst>
          </p:cNvPr>
          <p:cNvSpPr>
            <a:spLocks noChangeShapeType="1"/>
          </p:cNvSpPr>
          <p:nvPr/>
        </p:nvSpPr>
        <p:spPr bwMode="auto">
          <a:xfrm>
            <a:off x="3636963" y="19605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2" name="Rectangle 24">
            <a:extLst>
              <a:ext uri="{FF2B5EF4-FFF2-40B4-BE49-F238E27FC236}">
                <a16:creationId xmlns:a16="http://schemas.microsoft.com/office/drawing/2014/main" id="{2AE2F056-62DC-4C49-8DB2-86EFE66394DE}"/>
              </a:ext>
            </a:extLst>
          </p:cNvPr>
          <p:cNvSpPr>
            <a:spLocks noChangeArrowheads="1"/>
          </p:cNvSpPr>
          <p:nvPr/>
        </p:nvSpPr>
        <p:spPr bwMode="auto">
          <a:xfrm>
            <a:off x="3556000" y="58404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7193" name="Line 25">
            <a:extLst>
              <a:ext uri="{FF2B5EF4-FFF2-40B4-BE49-F238E27FC236}">
                <a16:creationId xmlns:a16="http://schemas.microsoft.com/office/drawing/2014/main" id="{EDC2C5DF-E559-412B-BA07-BFC0A5DAE8C3}"/>
              </a:ext>
            </a:extLst>
          </p:cNvPr>
          <p:cNvSpPr>
            <a:spLocks noChangeShapeType="1"/>
          </p:cNvSpPr>
          <p:nvPr/>
        </p:nvSpPr>
        <p:spPr bwMode="auto">
          <a:xfrm flipV="1">
            <a:off x="4194175" y="5751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4" name="Line 26">
            <a:extLst>
              <a:ext uri="{FF2B5EF4-FFF2-40B4-BE49-F238E27FC236}">
                <a16:creationId xmlns:a16="http://schemas.microsoft.com/office/drawing/2014/main" id="{10CA0272-5BD6-4C9C-8A05-6BCB3CC16154}"/>
              </a:ext>
            </a:extLst>
          </p:cNvPr>
          <p:cNvSpPr>
            <a:spLocks noChangeShapeType="1"/>
          </p:cNvSpPr>
          <p:nvPr/>
        </p:nvSpPr>
        <p:spPr bwMode="auto">
          <a:xfrm>
            <a:off x="4194175" y="1960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5" name="Rectangle 27">
            <a:extLst>
              <a:ext uri="{FF2B5EF4-FFF2-40B4-BE49-F238E27FC236}">
                <a16:creationId xmlns:a16="http://schemas.microsoft.com/office/drawing/2014/main" id="{0412D65A-10B6-437C-A1CC-B64BC206A8DE}"/>
              </a:ext>
            </a:extLst>
          </p:cNvPr>
          <p:cNvSpPr>
            <a:spLocks noChangeArrowheads="1"/>
          </p:cNvSpPr>
          <p:nvPr/>
        </p:nvSpPr>
        <p:spPr bwMode="auto">
          <a:xfrm>
            <a:off x="4113213" y="58404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30</a:t>
            </a:r>
            <a:endParaRPr lang="en-US" altLang="en-US" sz="1800"/>
          </a:p>
        </p:txBody>
      </p:sp>
      <p:sp>
        <p:nvSpPr>
          <p:cNvPr id="7196" name="Line 28">
            <a:extLst>
              <a:ext uri="{FF2B5EF4-FFF2-40B4-BE49-F238E27FC236}">
                <a16:creationId xmlns:a16="http://schemas.microsoft.com/office/drawing/2014/main" id="{951201E8-8369-4D73-BFA3-26FE4084FEA2}"/>
              </a:ext>
            </a:extLst>
          </p:cNvPr>
          <p:cNvSpPr>
            <a:spLocks noChangeShapeType="1"/>
          </p:cNvSpPr>
          <p:nvPr/>
        </p:nvSpPr>
        <p:spPr bwMode="auto">
          <a:xfrm flipV="1">
            <a:off x="4751388" y="57515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7" name="Line 29">
            <a:extLst>
              <a:ext uri="{FF2B5EF4-FFF2-40B4-BE49-F238E27FC236}">
                <a16:creationId xmlns:a16="http://schemas.microsoft.com/office/drawing/2014/main" id="{6F36C4C8-0B50-420A-A8FF-CF7D020E31EE}"/>
              </a:ext>
            </a:extLst>
          </p:cNvPr>
          <p:cNvSpPr>
            <a:spLocks noChangeShapeType="1"/>
          </p:cNvSpPr>
          <p:nvPr/>
        </p:nvSpPr>
        <p:spPr bwMode="auto">
          <a:xfrm>
            <a:off x="4751388" y="19605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8" name="Rectangle 30">
            <a:extLst>
              <a:ext uri="{FF2B5EF4-FFF2-40B4-BE49-F238E27FC236}">
                <a16:creationId xmlns:a16="http://schemas.microsoft.com/office/drawing/2014/main" id="{43CA99AD-081F-40D2-9E3B-95A7C8B7A3D5}"/>
              </a:ext>
            </a:extLst>
          </p:cNvPr>
          <p:cNvSpPr>
            <a:spLocks noChangeArrowheads="1"/>
          </p:cNvSpPr>
          <p:nvPr/>
        </p:nvSpPr>
        <p:spPr bwMode="auto">
          <a:xfrm>
            <a:off x="4670425" y="58404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40</a:t>
            </a:r>
            <a:endParaRPr lang="en-US" altLang="en-US" sz="1800"/>
          </a:p>
        </p:txBody>
      </p:sp>
      <p:sp>
        <p:nvSpPr>
          <p:cNvPr id="7199" name="Line 31">
            <a:extLst>
              <a:ext uri="{FF2B5EF4-FFF2-40B4-BE49-F238E27FC236}">
                <a16:creationId xmlns:a16="http://schemas.microsoft.com/office/drawing/2014/main" id="{6F1555F1-1CB6-45D9-9AB9-34A6B0CF4833}"/>
              </a:ext>
            </a:extLst>
          </p:cNvPr>
          <p:cNvSpPr>
            <a:spLocks noChangeShapeType="1"/>
          </p:cNvSpPr>
          <p:nvPr/>
        </p:nvSpPr>
        <p:spPr bwMode="auto">
          <a:xfrm flipV="1">
            <a:off x="5319713" y="57515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0" name="Line 32">
            <a:extLst>
              <a:ext uri="{FF2B5EF4-FFF2-40B4-BE49-F238E27FC236}">
                <a16:creationId xmlns:a16="http://schemas.microsoft.com/office/drawing/2014/main" id="{3966CF55-8345-4448-B4F0-6DF6C60C524A}"/>
              </a:ext>
            </a:extLst>
          </p:cNvPr>
          <p:cNvSpPr>
            <a:spLocks noChangeShapeType="1"/>
          </p:cNvSpPr>
          <p:nvPr/>
        </p:nvSpPr>
        <p:spPr bwMode="auto">
          <a:xfrm>
            <a:off x="5319713" y="19605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1" name="Rectangle 33">
            <a:extLst>
              <a:ext uri="{FF2B5EF4-FFF2-40B4-BE49-F238E27FC236}">
                <a16:creationId xmlns:a16="http://schemas.microsoft.com/office/drawing/2014/main" id="{9DD7C67C-B326-4B0A-913D-12F99D8D74A2}"/>
              </a:ext>
            </a:extLst>
          </p:cNvPr>
          <p:cNvSpPr>
            <a:spLocks noChangeArrowheads="1"/>
          </p:cNvSpPr>
          <p:nvPr/>
        </p:nvSpPr>
        <p:spPr bwMode="auto">
          <a:xfrm>
            <a:off x="5238750" y="58404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50</a:t>
            </a:r>
            <a:endParaRPr lang="en-US" altLang="en-US" sz="1800"/>
          </a:p>
        </p:txBody>
      </p:sp>
      <p:sp>
        <p:nvSpPr>
          <p:cNvPr id="7202" name="Line 34">
            <a:extLst>
              <a:ext uri="{FF2B5EF4-FFF2-40B4-BE49-F238E27FC236}">
                <a16:creationId xmlns:a16="http://schemas.microsoft.com/office/drawing/2014/main" id="{AEC10ED7-1BDF-4AE2-9FD4-6A54CCB9303E}"/>
              </a:ext>
            </a:extLst>
          </p:cNvPr>
          <p:cNvSpPr>
            <a:spLocks noChangeShapeType="1"/>
          </p:cNvSpPr>
          <p:nvPr/>
        </p:nvSpPr>
        <p:spPr bwMode="auto">
          <a:xfrm flipV="1">
            <a:off x="5876925" y="5751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3" name="Line 35">
            <a:extLst>
              <a:ext uri="{FF2B5EF4-FFF2-40B4-BE49-F238E27FC236}">
                <a16:creationId xmlns:a16="http://schemas.microsoft.com/office/drawing/2014/main" id="{499A8416-0EDE-484D-BC19-0F3D30593CBF}"/>
              </a:ext>
            </a:extLst>
          </p:cNvPr>
          <p:cNvSpPr>
            <a:spLocks noChangeShapeType="1"/>
          </p:cNvSpPr>
          <p:nvPr/>
        </p:nvSpPr>
        <p:spPr bwMode="auto">
          <a:xfrm>
            <a:off x="5876925" y="1960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4" name="Rectangle 36">
            <a:extLst>
              <a:ext uri="{FF2B5EF4-FFF2-40B4-BE49-F238E27FC236}">
                <a16:creationId xmlns:a16="http://schemas.microsoft.com/office/drawing/2014/main" id="{079EBD61-D0B2-4A3F-912B-978028FF6C99}"/>
              </a:ext>
            </a:extLst>
          </p:cNvPr>
          <p:cNvSpPr>
            <a:spLocks noChangeArrowheads="1"/>
          </p:cNvSpPr>
          <p:nvPr/>
        </p:nvSpPr>
        <p:spPr bwMode="auto">
          <a:xfrm>
            <a:off x="5795963" y="58404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60</a:t>
            </a:r>
            <a:endParaRPr lang="en-US" altLang="en-US" sz="1800"/>
          </a:p>
        </p:txBody>
      </p:sp>
      <p:sp>
        <p:nvSpPr>
          <p:cNvPr id="7205" name="Line 37">
            <a:extLst>
              <a:ext uri="{FF2B5EF4-FFF2-40B4-BE49-F238E27FC236}">
                <a16:creationId xmlns:a16="http://schemas.microsoft.com/office/drawing/2014/main" id="{A30CEBF7-CD31-4E4D-823A-7281A2896F4F}"/>
              </a:ext>
            </a:extLst>
          </p:cNvPr>
          <p:cNvSpPr>
            <a:spLocks noChangeShapeType="1"/>
          </p:cNvSpPr>
          <p:nvPr/>
        </p:nvSpPr>
        <p:spPr bwMode="auto">
          <a:xfrm flipV="1">
            <a:off x="6434138" y="57515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6" name="Line 38">
            <a:extLst>
              <a:ext uri="{FF2B5EF4-FFF2-40B4-BE49-F238E27FC236}">
                <a16:creationId xmlns:a16="http://schemas.microsoft.com/office/drawing/2014/main" id="{58588593-A90D-41BE-940E-6424044E4BC5}"/>
              </a:ext>
            </a:extLst>
          </p:cNvPr>
          <p:cNvSpPr>
            <a:spLocks noChangeShapeType="1"/>
          </p:cNvSpPr>
          <p:nvPr/>
        </p:nvSpPr>
        <p:spPr bwMode="auto">
          <a:xfrm>
            <a:off x="6434138" y="19605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7" name="Rectangle 39">
            <a:extLst>
              <a:ext uri="{FF2B5EF4-FFF2-40B4-BE49-F238E27FC236}">
                <a16:creationId xmlns:a16="http://schemas.microsoft.com/office/drawing/2014/main" id="{CB0F8354-20B0-4D95-9B21-54E5D4511203}"/>
              </a:ext>
            </a:extLst>
          </p:cNvPr>
          <p:cNvSpPr>
            <a:spLocks noChangeArrowheads="1"/>
          </p:cNvSpPr>
          <p:nvPr/>
        </p:nvSpPr>
        <p:spPr bwMode="auto">
          <a:xfrm>
            <a:off x="6351588" y="58404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70</a:t>
            </a:r>
            <a:endParaRPr lang="en-US" altLang="en-US" sz="1800"/>
          </a:p>
        </p:txBody>
      </p:sp>
      <p:sp>
        <p:nvSpPr>
          <p:cNvPr id="7208" name="Line 40">
            <a:extLst>
              <a:ext uri="{FF2B5EF4-FFF2-40B4-BE49-F238E27FC236}">
                <a16:creationId xmlns:a16="http://schemas.microsoft.com/office/drawing/2014/main" id="{F486F7B7-CD02-45BB-93DA-68D1B0467D7A}"/>
              </a:ext>
            </a:extLst>
          </p:cNvPr>
          <p:cNvSpPr>
            <a:spLocks noChangeShapeType="1"/>
          </p:cNvSpPr>
          <p:nvPr/>
        </p:nvSpPr>
        <p:spPr bwMode="auto">
          <a:xfrm flipV="1">
            <a:off x="6989763" y="57515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9" name="Line 41">
            <a:extLst>
              <a:ext uri="{FF2B5EF4-FFF2-40B4-BE49-F238E27FC236}">
                <a16:creationId xmlns:a16="http://schemas.microsoft.com/office/drawing/2014/main" id="{B20161FD-D1BA-4C7E-ADFB-D3615234AA9C}"/>
              </a:ext>
            </a:extLst>
          </p:cNvPr>
          <p:cNvSpPr>
            <a:spLocks noChangeShapeType="1"/>
          </p:cNvSpPr>
          <p:nvPr/>
        </p:nvSpPr>
        <p:spPr bwMode="auto">
          <a:xfrm>
            <a:off x="6989763" y="19605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0" name="Rectangle 42">
            <a:extLst>
              <a:ext uri="{FF2B5EF4-FFF2-40B4-BE49-F238E27FC236}">
                <a16:creationId xmlns:a16="http://schemas.microsoft.com/office/drawing/2014/main" id="{DF960C53-248B-4166-8C04-265996EC4AC7}"/>
              </a:ext>
            </a:extLst>
          </p:cNvPr>
          <p:cNvSpPr>
            <a:spLocks noChangeArrowheads="1"/>
          </p:cNvSpPr>
          <p:nvPr/>
        </p:nvSpPr>
        <p:spPr bwMode="auto">
          <a:xfrm>
            <a:off x="6908800" y="58404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80</a:t>
            </a:r>
            <a:endParaRPr lang="en-US" altLang="en-US" sz="1800"/>
          </a:p>
        </p:txBody>
      </p:sp>
      <p:sp>
        <p:nvSpPr>
          <p:cNvPr id="7211" name="Line 43">
            <a:extLst>
              <a:ext uri="{FF2B5EF4-FFF2-40B4-BE49-F238E27FC236}">
                <a16:creationId xmlns:a16="http://schemas.microsoft.com/office/drawing/2014/main" id="{56730E15-6D80-4F8B-91BF-3C9A6B5A769B}"/>
              </a:ext>
            </a:extLst>
          </p:cNvPr>
          <p:cNvSpPr>
            <a:spLocks noChangeShapeType="1"/>
          </p:cNvSpPr>
          <p:nvPr/>
        </p:nvSpPr>
        <p:spPr bwMode="auto">
          <a:xfrm flipV="1">
            <a:off x="7559675" y="57515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2" name="Line 44">
            <a:extLst>
              <a:ext uri="{FF2B5EF4-FFF2-40B4-BE49-F238E27FC236}">
                <a16:creationId xmlns:a16="http://schemas.microsoft.com/office/drawing/2014/main" id="{4B390A0F-16DE-4168-A2D5-7AC3B841F6F0}"/>
              </a:ext>
            </a:extLst>
          </p:cNvPr>
          <p:cNvSpPr>
            <a:spLocks noChangeShapeType="1"/>
          </p:cNvSpPr>
          <p:nvPr/>
        </p:nvSpPr>
        <p:spPr bwMode="auto">
          <a:xfrm>
            <a:off x="7559675" y="19605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3" name="Rectangle 45">
            <a:extLst>
              <a:ext uri="{FF2B5EF4-FFF2-40B4-BE49-F238E27FC236}">
                <a16:creationId xmlns:a16="http://schemas.microsoft.com/office/drawing/2014/main" id="{A3B06D86-599B-4715-8B06-B33EA4E7D6E5}"/>
              </a:ext>
            </a:extLst>
          </p:cNvPr>
          <p:cNvSpPr>
            <a:spLocks noChangeArrowheads="1"/>
          </p:cNvSpPr>
          <p:nvPr/>
        </p:nvSpPr>
        <p:spPr bwMode="auto">
          <a:xfrm>
            <a:off x="7477125" y="58404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90</a:t>
            </a:r>
            <a:endParaRPr lang="en-US" altLang="en-US" sz="1800"/>
          </a:p>
        </p:txBody>
      </p:sp>
      <p:sp>
        <p:nvSpPr>
          <p:cNvPr id="7214" name="Line 46">
            <a:extLst>
              <a:ext uri="{FF2B5EF4-FFF2-40B4-BE49-F238E27FC236}">
                <a16:creationId xmlns:a16="http://schemas.microsoft.com/office/drawing/2014/main" id="{95AB91E2-BEB5-464C-814B-3982E4BFDCCA}"/>
              </a:ext>
            </a:extLst>
          </p:cNvPr>
          <p:cNvSpPr>
            <a:spLocks noChangeShapeType="1"/>
          </p:cNvSpPr>
          <p:nvPr/>
        </p:nvSpPr>
        <p:spPr bwMode="auto">
          <a:xfrm>
            <a:off x="2524125" y="58070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5" name="Line 47">
            <a:extLst>
              <a:ext uri="{FF2B5EF4-FFF2-40B4-BE49-F238E27FC236}">
                <a16:creationId xmlns:a16="http://schemas.microsoft.com/office/drawing/2014/main" id="{35C783E0-54B1-49F9-87C1-C581021238FC}"/>
              </a:ext>
            </a:extLst>
          </p:cNvPr>
          <p:cNvSpPr>
            <a:spLocks noChangeShapeType="1"/>
          </p:cNvSpPr>
          <p:nvPr/>
        </p:nvSpPr>
        <p:spPr bwMode="auto">
          <a:xfrm flipH="1">
            <a:off x="7500938" y="58070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6" name="Rectangle 48">
            <a:extLst>
              <a:ext uri="{FF2B5EF4-FFF2-40B4-BE49-F238E27FC236}">
                <a16:creationId xmlns:a16="http://schemas.microsoft.com/office/drawing/2014/main" id="{A23A75EA-030C-46CC-A527-D10EC7D576DE}"/>
              </a:ext>
            </a:extLst>
          </p:cNvPr>
          <p:cNvSpPr>
            <a:spLocks noChangeArrowheads="1"/>
          </p:cNvSpPr>
          <p:nvPr/>
        </p:nvSpPr>
        <p:spPr bwMode="auto">
          <a:xfrm>
            <a:off x="2041525" y="5703888"/>
            <a:ext cx="393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-1.6</a:t>
            </a:r>
            <a:endParaRPr lang="en-US" altLang="en-US" sz="1800"/>
          </a:p>
        </p:txBody>
      </p:sp>
      <p:sp>
        <p:nvSpPr>
          <p:cNvPr id="7217" name="Line 49">
            <a:extLst>
              <a:ext uri="{FF2B5EF4-FFF2-40B4-BE49-F238E27FC236}">
                <a16:creationId xmlns:a16="http://schemas.microsoft.com/office/drawing/2014/main" id="{169E948A-EC70-4A3D-9EDF-AE0214D4B21E}"/>
              </a:ext>
            </a:extLst>
          </p:cNvPr>
          <p:cNvSpPr>
            <a:spLocks noChangeShapeType="1"/>
          </p:cNvSpPr>
          <p:nvPr/>
        </p:nvSpPr>
        <p:spPr bwMode="auto">
          <a:xfrm>
            <a:off x="2524125" y="532288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8" name="Line 50">
            <a:extLst>
              <a:ext uri="{FF2B5EF4-FFF2-40B4-BE49-F238E27FC236}">
                <a16:creationId xmlns:a16="http://schemas.microsoft.com/office/drawing/2014/main" id="{AFE66817-643D-4EE4-B317-49EBFDC4E239}"/>
              </a:ext>
            </a:extLst>
          </p:cNvPr>
          <p:cNvSpPr>
            <a:spLocks noChangeShapeType="1"/>
          </p:cNvSpPr>
          <p:nvPr/>
        </p:nvSpPr>
        <p:spPr bwMode="auto">
          <a:xfrm flipH="1">
            <a:off x="7500938" y="532288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19" name="Rectangle 51">
            <a:extLst>
              <a:ext uri="{FF2B5EF4-FFF2-40B4-BE49-F238E27FC236}">
                <a16:creationId xmlns:a16="http://schemas.microsoft.com/office/drawing/2014/main" id="{C318CEFC-2FEC-4A0E-96E2-8A885D7D728C}"/>
              </a:ext>
            </a:extLst>
          </p:cNvPr>
          <p:cNvSpPr>
            <a:spLocks noChangeArrowheads="1"/>
          </p:cNvSpPr>
          <p:nvPr/>
        </p:nvSpPr>
        <p:spPr bwMode="auto">
          <a:xfrm>
            <a:off x="2041525" y="5221288"/>
            <a:ext cx="393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-1.4</a:t>
            </a:r>
            <a:endParaRPr lang="en-US" altLang="en-US" sz="1800"/>
          </a:p>
        </p:txBody>
      </p:sp>
      <p:sp>
        <p:nvSpPr>
          <p:cNvPr id="7220" name="Line 52">
            <a:extLst>
              <a:ext uri="{FF2B5EF4-FFF2-40B4-BE49-F238E27FC236}">
                <a16:creationId xmlns:a16="http://schemas.microsoft.com/office/drawing/2014/main" id="{53B73812-EFC2-4183-BA3C-59F8A00A12A6}"/>
              </a:ext>
            </a:extLst>
          </p:cNvPr>
          <p:cNvSpPr>
            <a:spLocks noChangeShapeType="1"/>
          </p:cNvSpPr>
          <p:nvPr/>
        </p:nvSpPr>
        <p:spPr bwMode="auto">
          <a:xfrm>
            <a:off x="2524125" y="484028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1" name="Line 53">
            <a:extLst>
              <a:ext uri="{FF2B5EF4-FFF2-40B4-BE49-F238E27FC236}">
                <a16:creationId xmlns:a16="http://schemas.microsoft.com/office/drawing/2014/main" id="{355B96DC-9FAF-4C9A-9982-29E9860374A9}"/>
              </a:ext>
            </a:extLst>
          </p:cNvPr>
          <p:cNvSpPr>
            <a:spLocks noChangeShapeType="1"/>
          </p:cNvSpPr>
          <p:nvPr/>
        </p:nvSpPr>
        <p:spPr bwMode="auto">
          <a:xfrm flipH="1">
            <a:off x="7500938" y="484028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2" name="Rectangle 54">
            <a:extLst>
              <a:ext uri="{FF2B5EF4-FFF2-40B4-BE49-F238E27FC236}">
                <a16:creationId xmlns:a16="http://schemas.microsoft.com/office/drawing/2014/main" id="{691D8D13-6481-4ABE-8A36-BDDE5C96D2A5}"/>
              </a:ext>
            </a:extLst>
          </p:cNvPr>
          <p:cNvSpPr>
            <a:spLocks noChangeArrowheads="1"/>
          </p:cNvSpPr>
          <p:nvPr/>
        </p:nvSpPr>
        <p:spPr bwMode="auto">
          <a:xfrm>
            <a:off x="2041525" y="4737100"/>
            <a:ext cx="393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-1.2</a:t>
            </a:r>
            <a:endParaRPr lang="en-US" altLang="en-US" sz="1800"/>
          </a:p>
        </p:txBody>
      </p:sp>
      <p:sp>
        <p:nvSpPr>
          <p:cNvPr id="7223" name="Line 55">
            <a:extLst>
              <a:ext uri="{FF2B5EF4-FFF2-40B4-BE49-F238E27FC236}">
                <a16:creationId xmlns:a16="http://schemas.microsoft.com/office/drawing/2014/main" id="{F0B1C090-4AB4-41E2-B43C-5FF5BA7BC557}"/>
              </a:ext>
            </a:extLst>
          </p:cNvPr>
          <p:cNvSpPr>
            <a:spLocks noChangeShapeType="1"/>
          </p:cNvSpPr>
          <p:nvPr/>
        </p:nvSpPr>
        <p:spPr bwMode="auto">
          <a:xfrm>
            <a:off x="2524125" y="43561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4" name="Line 56">
            <a:extLst>
              <a:ext uri="{FF2B5EF4-FFF2-40B4-BE49-F238E27FC236}">
                <a16:creationId xmlns:a16="http://schemas.microsoft.com/office/drawing/2014/main" id="{BCC9CE4F-B7F1-46F9-8422-A53DBED329B1}"/>
              </a:ext>
            </a:extLst>
          </p:cNvPr>
          <p:cNvSpPr>
            <a:spLocks noChangeShapeType="1"/>
          </p:cNvSpPr>
          <p:nvPr/>
        </p:nvSpPr>
        <p:spPr bwMode="auto">
          <a:xfrm flipH="1">
            <a:off x="7500938" y="435610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5" name="Rectangle 57">
            <a:extLst>
              <a:ext uri="{FF2B5EF4-FFF2-40B4-BE49-F238E27FC236}">
                <a16:creationId xmlns:a16="http://schemas.microsoft.com/office/drawing/2014/main" id="{3CE5BE88-D31E-4885-8AAB-DB95E883801B}"/>
              </a:ext>
            </a:extLst>
          </p:cNvPr>
          <p:cNvSpPr>
            <a:spLocks noChangeArrowheads="1"/>
          </p:cNvSpPr>
          <p:nvPr/>
        </p:nvSpPr>
        <p:spPr bwMode="auto">
          <a:xfrm>
            <a:off x="2168525" y="4252913"/>
            <a:ext cx="203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a:t>
            </a:r>
            <a:endParaRPr lang="en-US" altLang="en-US" sz="1800"/>
          </a:p>
        </p:txBody>
      </p:sp>
      <p:sp>
        <p:nvSpPr>
          <p:cNvPr id="7226" name="Line 58">
            <a:extLst>
              <a:ext uri="{FF2B5EF4-FFF2-40B4-BE49-F238E27FC236}">
                <a16:creationId xmlns:a16="http://schemas.microsoft.com/office/drawing/2014/main" id="{B0511844-16A4-4F19-91D3-A08EA2092257}"/>
              </a:ext>
            </a:extLst>
          </p:cNvPr>
          <p:cNvSpPr>
            <a:spLocks noChangeShapeType="1"/>
          </p:cNvSpPr>
          <p:nvPr/>
        </p:nvSpPr>
        <p:spPr bwMode="auto">
          <a:xfrm>
            <a:off x="2524125" y="38830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7" name="Line 59">
            <a:extLst>
              <a:ext uri="{FF2B5EF4-FFF2-40B4-BE49-F238E27FC236}">
                <a16:creationId xmlns:a16="http://schemas.microsoft.com/office/drawing/2014/main" id="{A4FED4AC-F05B-431F-9D17-D9D03B41E36D}"/>
              </a:ext>
            </a:extLst>
          </p:cNvPr>
          <p:cNvSpPr>
            <a:spLocks noChangeShapeType="1"/>
          </p:cNvSpPr>
          <p:nvPr/>
        </p:nvSpPr>
        <p:spPr bwMode="auto">
          <a:xfrm flipH="1">
            <a:off x="7500938" y="388302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28" name="Rectangle 60">
            <a:extLst>
              <a:ext uri="{FF2B5EF4-FFF2-40B4-BE49-F238E27FC236}">
                <a16:creationId xmlns:a16="http://schemas.microsoft.com/office/drawing/2014/main" id="{D6701755-B964-45BA-BACF-DAB016F0A6A4}"/>
              </a:ext>
            </a:extLst>
          </p:cNvPr>
          <p:cNvSpPr>
            <a:spLocks noChangeArrowheads="1"/>
          </p:cNvSpPr>
          <p:nvPr/>
        </p:nvSpPr>
        <p:spPr bwMode="auto">
          <a:xfrm>
            <a:off x="2041525" y="3781425"/>
            <a:ext cx="393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-0.8</a:t>
            </a:r>
            <a:endParaRPr lang="en-US" altLang="en-US" sz="1800"/>
          </a:p>
        </p:txBody>
      </p:sp>
      <p:sp>
        <p:nvSpPr>
          <p:cNvPr id="7229" name="Line 61">
            <a:extLst>
              <a:ext uri="{FF2B5EF4-FFF2-40B4-BE49-F238E27FC236}">
                <a16:creationId xmlns:a16="http://schemas.microsoft.com/office/drawing/2014/main" id="{15CE687D-2B92-4E1A-8C51-4077870EDC94}"/>
              </a:ext>
            </a:extLst>
          </p:cNvPr>
          <p:cNvSpPr>
            <a:spLocks noChangeShapeType="1"/>
          </p:cNvSpPr>
          <p:nvPr/>
        </p:nvSpPr>
        <p:spPr bwMode="auto">
          <a:xfrm>
            <a:off x="2524125" y="34004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0" name="Line 62">
            <a:extLst>
              <a:ext uri="{FF2B5EF4-FFF2-40B4-BE49-F238E27FC236}">
                <a16:creationId xmlns:a16="http://schemas.microsoft.com/office/drawing/2014/main" id="{FDE1F474-FC3B-493B-B459-E0A7DF4EC74E}"/>
              </a:ext>
            </a:extLst>
          </p:cNvPr>
          <p:cNvSpPr>
            <a:spLocks noChangeShapeType="1"/>
          </p:cNvSpPr>
          <p:nvPr/>
        </p:nvSpPr>
        <p:spPr bwMode="auto">
          <a:xfrm flipH="1">
            <a:off x="7500938" y="340042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1" name="Rectangle 63">
            <a:extLst>
              <a:ext uri="{FF2B5EF4-FFF2-40B4-BE49-F238E27FC236}">
                <a16:creationId xmlns:a16="http://schemas.microsoft.com/office/drawing/2014/main" id="{C0A778DB-874F-4B66-9559-CF726A26A84D}"/>
              </a:ext>
            </a:extLst>
          </p:cNvPr>
          <p:cNvSpPr>
            <a:spLocks noChangeArrowheads="1"/>
          </p:cNvSpPr>
          <p:nvPr/>
        </p:nvSpPr>
        <p:spPr bwMode="auto">
          <a:xfrm>
            <a:off x="2041525" y="3297238"/>
            <a:ext cx="393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-0.6</a:t>
            </a:r>
            <a:endParaRPr lang="en-US" altLang="en-US" sz="1800"/>
          </a:p>
        </p:txBody>
      </p:sp>
      <p:sp>
        <p:nvSpPr>
          <p:cNvPr id="7232" name="Line 64">
            <a:extLst>
              <a:ext uri="{FF2B5EF4-FFF2-40B4-BE49-F238E27FC236}">
                <a16:creationId xmlns:a16="http://schemas.microsoft.com/office/drawing/2014/main" id="{02343935-11C7-4C98-B533-42230EFEB364}"/>
              </a:ext>
            </a:extLst>
          </p:cNvPr>
          <p:cNvSpPr>
            <a:spLocks noChangeShapeType="1"/>
          </p:cNvSpPr>
          <p:nvPr/>
        </p:nvSpPr>
        <p:spPr bwMode="auto">
          <a:xfrm>
            <a:off x="2524125" y="29162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3" name="Line 65">
            <a:extLst>
              <a:ext uri="{FF2B5EF4-FFF2-40B4-BE49-F238E27FC236}">
                <a16:creationId xmlns:a16="http://schemas.microsoft.com/office/drawing/2014/main" id="{86645AAF-89C5-41AF-9A45-519E17AC1334}"/>
              </a:ext>
            </a:extLst>
          </p:cNvPr>
          <p:cNvSpPr>
            <a:spLocks noChangeShapeType="1"/>
          </p:cNvSpPr>
          <p:nvPr/>
        </p:nvSpPr>
        <p:spPr bwMode="auto">
          <a:xfrm flipH="1">
            <a:off x="7500938" y="291623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4" name="Rectangle 66">
            <a:extLst>
              <a:ext uri="{FF2B5EF4-FFF2-40B4-BE49-F238E27FC236}">
                <a16:creationId xmlns:a16="http://schemas.microsoft.com/office/drawing/2014/main" id="{46226B3A-E04D-4026-9969-1851C30A8A87}"/>
              </a:ext>
            </a:extLst>
          </p:cNvPr>
          <p:cNvSpPr>
            <a:spLocks noChangeArrowheads="1"/>
          </p:cNvSpPr>
          <p:nvPr/>
        </p:nvSpPr>
        <p:spPr bwMode="auto">
          <a:xfrm>
            <a:off x="2041525" y="2813050"/>
            <a:ext cx="393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-0.4</a:t>
            </a:r>
            <a:endParaRPr lang="en-US" altLang="en-US" sz="1800"/>
          </a:p>
        </p:txBody>
      </p:sp>
      <p:sp>
        <p:nvSpPr>
          <p:cNvPr id="7235" name="Line 67">
            <a:extLst>
              <a:ext uri="{FF2B5EF4-FFF2-40B4-BE49-F238E27FC236}">
                <a16:creationId xmlns:a16="http://schemas.microsoft.com/office/drawing/2014/main" id="{01F2F0F3-158F-4DC2-B592-B4E8A7A7BB4F}"/>
              </a:ext>
            </a:extLst>
          </p:cNvPr>
          <p:cNvSpPr>
            <a:spLocks noChangeShapeType="1"/>
          </p:cNvSpPr>
          <p:nvPr/>
        </p:nvSpPr>
        <p:spPr bwMode="auto">
          <a:xfrm>
            <a:off x="2524125" y="24320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6" name="Line 68">
            <a:extLst>
              <a:ext uri="{FF2B5EF4-FFF2-40B4-BE49-F238E27FC236}">
                <a16:creationId xmlns:a16="http://schemas.microsoft.com/office/drawing/2014/main" id="{37383681-9F52-41CA-9525-2EB62D8B48BE}"/>
              </a:ext>
            </a:extLst>
          </p:cNvPr>
          <p:cNvSpPr>
            <a:spLocks noChangeShapeType="1"/>
          </p:cNvSpPr>
          <p:nvPr/>
        </p:nvSpPr>
        <p:spPr bwMode="auto">
          <a:xfrm flipH="1">
            <a:off x="7500938" y="243205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7" name="Rectangle 69">
            <a:extLst>
              <a:ext uri="{FF2B5EF4-FFF2-40B4-BE49-F238E27FC236}">
                <a16:creationId xmlns:a16="http://schemas.microsoft.com/office/drawing/2014/main" id="{452DE4A0-4CC4-4401-9BD3-FDE387C66860}"/>
              </a:ext>
            </a:extLst>
          </p:cNvPr>
          <p:cNvSpPr>
            <a:spLocks noChangeArrowheads="1"/>
          </p:cNvSpPr>
          <p:nvPr/>
        </p:nvSpPr>
        <p:spPr bwMode="auto">
          <a:xfrm>
            <a:off x="2041525" y="2330450"/>
            <a:ext cx="393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-0.2</a:t>
            </a:r>
            <a:endParaRPr lang="en-US" altLang="en-US" sz="1800"/>
          </a:p>
        </p:txBody>
      </p:sp>
      <p:sp>
        <p:nvSpPr>
          <p:cNvPr id="7238" name="Line 70">
            <a:extLst>
              <a:ext uri="{FF2B5EF4-FFF2-40B4-BE49-F238E27FC236}">
                <a16:creationId xmlns:a16="http://schemas.microsoft.com/office/drawing/2014/main" id="{95317AC5-D841-48FD-B381-EB32AC9BD89D}"/>
              </a:ext>
            </a:extLst>
          </p:cNvPr>
          <p:cNvSpPr>
            <a:spLocks noChangeShapeType="1"/>
          </p:cNvSpPr>
          <p:nvPr/>
        </p:nvSpPr>
        <p:spPr bwMode="auto">
          <a:xfrm>
            <a:off x="2524125" y="19605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39" name="Line 71">
            <a:extLst>
              <a:ext uri="{FF2B5EF4-FFF2-40B4-BE49-F238E27FC236}">
                <a16:creationId xmlns:a16="http://schemas.microsoft.com/office/drawing/2014/main" id="{AFF495DF-BEE3-4F76-88A3-0540D09C8B00}"/>
              </a:ext>
            </a:extLst>
          </p:cNvPr>
          <p:cNvSpPr>
            <a:spLocks noChangeShapeType="1"/>
          </p:cNvSpPr>
          <p:nvPr/>
        </p:nvSpPr>
        <p:spPr bwMode="auto">
          <a:xfrm flipH="1">
            <a:off x="7500938" y="196056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40" name="Rectangle 72">
            <a:extLst>
              <a:ext uri="{FF2B5EF4-FFF2-40B4-BE49-F238E27FC236}">
                <a16:creationId xmlns:a16="http://schemas.microsoft.com/office/drawing/2014/main" id="{8DA007EA-3AC1-47A2-B761-62079D982676}"/>
              </a:ext>
            </a:extLst>
          </p:cNvPr>
          <p:cNvSpPr>
            <a:spLocks noChangeArrowheads="1"/>
          </p:cNvSpPr>
          <p:nvPr/>
        </p:nvSpPr>
        <p:spPr bwMode="auto">
          <a:xfrm>
            <a:off x="2214563" y="18573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7241" name="Line 73">
            <a:extLst>
              <a:ext uri="{FF2B5EF4-FFF2-40B4-BE49-F238E27FC236}">
                <a16:creationId xmlns:a16="http://schemas.microsoft.com/office/drawing/2014/main" id="{5FA967FE-C468-4789-A088-1FDB139558F1}"/>
              </a:ext>
            </a:extLst>
          </p:cNvPr>
          <p:cNvSpPr>
            <a:spLocks noChangeShapeType="1"/>
          </p:cNvSpPr>
          <p:nvPr/>
        </p:nvSpPr>
        <p:spPr bwMode="auto">
          <a:xfrm>
            <a:off x="2524125" y="19605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44" name="Freeform 76">
            <a:extLst>
              <a:ext uri="{FF2B5EF4-FFF2-40B4-BE49-F238E27FC236}">
                <a16:creationId xmlns:a16="http://schemas.microsoft.com/office/drawing/2014/main" id="{C8DD3026-4088-4214-9F03-CF7B674A3546}"/>
              </a:ext>
            </a:extLst>
          </p:cNvPr>
          <p:cNvSpPr>
            <a:spLocks/>
          </p:cNvSpPr>
          <p:nvPr/>
        </p:nvSpPr>
        <p:spPr bwMode="auto">
          <a:xfrm>
            <a:off x="2524125" y="1960563"/>
            <a:ext cx="3201988" cy="438150"/>
          </a:xfrm>
          <a:custGeom>
            <a:avLst/>
            <a:gdLst>
              <a:gd name="T0" fmla="*/ 29 w 2017"/>
              <a:gd name="T1" fmla="*/ 0 h 276"/>
              <a:gd name="T2" fmla="*/ 73 w 2017"/>
              <a:gd name="T3" fmla="*/ 0 h 276"/>
              <a:gd name="T4" fmla="*/ 124 w 2017"/>
              <a:gd name="T5" fmla="*/ 0 h 276"/>
              <a:gd name="T6" fmla="*/ 168 w 2017"/>
              <a:gd name="T7" fmla="*/ 0 h 276"/>
              <a:gd name="T8" fmla="*/ 219 w 2017"/>
              <a:gd name="T9" fmla="*/ 0 h 276"/>
              <a:gd name="T10" fmla="*/ 270 w 2017"/>
              <a:gd name="T11" fmla="*/ 0 h 276"/>
              <a:gd name="T12" fmla="*/ 314 w 2017"/>
              <a:gd name="T13" fmla="*/ 0 h 276"/>
              <a:gd name="T14" fmla="*/ 365 w 2017"/>
              <a:gd name="T15" fmla="*/ 0 h 276"/>
              <a:gd name="T16" fmla="*/ 409 w 2017"/>
              <a:gd name="T17" fmla="*/ 0 h 276"/>
              <a:gd name="T18" fmla="*/ 460 w 2017"/>
              <a:gd name="T19" fmla="*/ 0 h 276"/>
              <a:gd name="T20" fmla="*/ 504 w 2017"/>
              <a:gd name="T21" fmla="*/ 0 h 276"/>
              <a:gd name="T22" fmla="*/ 555 w 2017"/>
              <a:gd name="T23" fmla="*/ 14 h 276"/>
              <a:gd name="T24" fmla="*/ 599 w 2017"/>
              <a:gd name="T25" fmla="*/ 28 h 276"/>
              <a:gd name="T26" fmla="*/ 650 w 2017"/>
              <a:gd name="T27" fmla="*/ 35 h 276"/>
              <a:gd name="T28" fmla="*/ 694 w 2017"/>
              <a:gd name="T29" fmla="*/ 42 h 276"/>
              <a:gd name="T30" fmla="*/ 745 w 2017"/>
              <a:gd name="T31" fmla="*/ 49 h 276"/>
              <a:gd name="T32" fmla="*/ 789 w 2017"/>
              <a:gd name="T33" fmla="*/ 56 h 276"/>
              <a:gd name="T34" fmla="*/ 840 w 2017"/>
              <a:gd name="T35" fmla="*/ 64 h 276"/>
              <a:gd name="T36" fmla="*/ 884 w 2017"/>
              <a:gd name="T37" fmla="*/ 71 h 276"/>
              <a:gd name="T38" fmla="*/ 935 w 2017"/>
              <a:gd name="T39" fmla="*/ 78 h 276"/>
              <a:gd name="T40" fmla="*/ 986 w 2017"/>
              <a:gd name="T41" fmla="*/ 85 h 276"/>
              <a:gd name="T42" fmla="*/ 1030 w 2017"/>
              <a:gd name="T43" fmla="*/ 92 h 276"/>
              <a:gd name="T44" fmla="*/ 1081 w 2017"/>
              <a:gd name="T45" fmla="*/ 92 h 276"/>
              <a:gd name="T46" fmla="*/ 1125 w 2017"/>
              <a:gd name="T47" fmla="*/ 99 h 276"/>
              <a:gd name="T48" fmla="*/ 1176 w 2017"/>
              <a:gd name="T49" fmla="*/ 106 h 276"/>
              <a:gd name="T50" fmla="*/ 1220 w 2017"/>
              <a:gd name="T51" fmla="*/ 113 h 276"/>
              <a:gd name="T52" fmla="*/ 1271 w 2017"/>
              <a:gd name="T53" fmla="*/ 120 h 276"/>
              <a:gd name="T54" fmla="*/ 1315 w 2017"/>
              <a:gd name="T55" fmla="*/ 127 h 276"/>
              <a:gd name="T56" fmla="*/ 1366 w 2017"/>
              <a:gd name="T57" fmla="*/ 134 h 276"/>
              <a:gd name="T58" fmla="*/ 1410 w 2017"/>
              <a:gd name="T59" fmla="*/ 149 h 276"/>
              <a:gd name="T60" fmla="*/ 1461 w 2017"/>
              <a:gd name="T61" fmla="*/ 156 h 276"/>
              <a:gd name="T62" fmla="*/ 1505 w 2017"/>
              <a:gd name="T63" fmla="*/ 163 h 276"/>
              <a:gd name="T64" fmla="*/ 1556 w 2017"/>
              <a:gd name="T65" fmla="*/ 170 h 276"/>
              <a:gd name="T66" fmla="*/ 1608 w 2017"/>
              <a:gd name="T67" fmla="*/ 177 h 276"/>
              <a:gd name="T68" fmla="*/ 1651 w 2017"/>
              <a:gd name="T69" fmla="*/ 191 h 276"/>
              <a:gd name="T70" fmla="*/ 1703 w 2017"/>
              <a:gd name="T71" fmla="*/ 198 h 276"/>
              <a:gd name="T72" fmla="*/ 1746 w 2017"/>
              <a:gd name="T73" fmla="*/ 205 h 276"/>
              <a:gd name="T74" fmla="*/ 1798 w 2017"/>
              <a:gd name="T75" fmla="*/ 219 h 276"/>
              <a:gd name="T76" fmla="*/ 1841 w 2017"/>
              <a:gd name="T77" fmla="*/ 234 h 276"/>
              <a:gd name="T78" fmla="*/ 1893 w 2017"/>
              <a:gd name="T79" fmla="*/ 241 h 276"/>
              <a:gd name="T80" fmla="*/ 1936 w 2017"/>
              <a:gd name="T81" fmla="*/ 255 h 276"/>
              <a:gd name="T82" fmla="*/ 1988 w 2017"/>
              <a:gd name="T83" fmla="*/ 269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7" h="276">
                <a:moveTo>
                  <a:pt x="0" y="0"/>
                </a:moveTo>
                <a:lnTo>
                  <a:pt x="14" y="0"/>
                </a:lnTo>
                <a:lnTo>
                  <a:pt x="29" y="0"/>
                </a:lnTo>
                <a:lnTo>
                  <a:pt x="43" y="0"/>
                </a:lnTo>
                <a:lnTo>
                  <a:pt x="58" y="0"/>
                </a:lnTo>
                <a:lnTo>
                  <a:pt x="73" y="0"/>
                </a:lnTo>
                <a:lnTo>
                  <a:pt x="95" y="0"/>
                </a:lnTo>
                <a:lnTo>
                  <a:pt x="109" y="0"/>
                </a:lnTo>
                <a:lnTo>
                  <a:pt x="124" y="0"/>
                </a:lnTo>
                <a:lnTo>
                  <a:pt x="138" y="0"/>
                </a:lnTo>
                <a:lnTo>
                  <a:pt x="153" y="0"/>
                </a:lnTo>
                <a:lnTo>
                  <a:pt x="168" y="0"/>
                </a:lnTo>
                <a:lnTo>
                  <a:pt x="190" y="0"/>
                </a:lnTo>
                <a:lnTo>
                  <a:pt x="204" y="0"/>
                </a:lnTo>
                <a:lnTo>
                  <a:pt x="219" y="0"/>
                </a:lnTo>
                <a:lnTo>
                  <a:pt x="233" y="0"/>
                </a:lnTo>
                <a:lnTo>
                  <a:pt x="248" y="0"/>
                </a:lnTo>
                <a:lnTo>
                  <a:pt x="270" y="0"/>
                </a:lnTo>
                <a:lnTo>
                  <a:pt x="285" y="0"/>
                </a:lnTo>
                <a:lnTo>
                  <a:pt x="299" y="0"/>
                </a:lnTo>
                <a:lnTo>
                  <a:pt x="314" y="0"/>
                </a:lnTo>
                <a:lnTo>
                  <a:pt x="328" y="0"/>
                </a:lnTo>
                <a:lnTo>
                  <a:pt x="343" y="0"/>
                </a:lnTo>
                <a:lnTo>
                  <a:pt x="365" y="0"/>
                </a:lnTo>
                <a:lnTo>
                  <a:pt x="380" y="0"/>
                </a:lnTo>
                <a:lnTo>
                  <a:pt x="394" y="0"/>
                </a:lnTo>
                <a:lnTo>
                  <a:pt x="409" y="0"/>
                </a:lnTo>
                <a:lnTo>
                  <a:pt x="423" y="0"/>
                </a:lnTo>
                <a:lnTo>
                  <a:pt x="438" y="0"/>
                </a:lnTo>
                <a:lnTo>
                  <a:pt x="460" y="0"/>
                </a:lnTo>
                <a:lnTo>
                  <a:pt x="475" y="0"/>
                </a:lnTo>
                <a:lnTo>
                  <a:pt x="489" y="0"/>
                </a:lnTo>
                <a:lnTo>
                  <a:pt x="504" y="0"/>
                </a:lnTo>
                <a:lnTo>
                  <a:pt x="518" y="7"/>
                </a:lnTo>
                <a:lnTo>
                  <a:pt x="540" y="14"/>
                </a:lnTo>
                <a:lnTo>
                  <a:pt x="555" y="14"/>
                </a:lnTo>
                <a:lnTo>
                  <a:pt x="570" y="21"/>
                </a:lnTo>
                <a:lnTo>
                  <a:pt x="584" y="21"/>
                </a:lnTo>
                <a:lnTo>
                  <a:pt x="599" y="28"/>
                </a:lnTo>
                <a:lnTo>
                  <a:pt x="614" y="28"/>
                </a:lnTo>
                <a:lnTo>
                  <a:pt x="635" y="35"/>
                </a:lnTo>
                <a:lnTo>
                  <a:pt x="650" y="35"/>
                </a:lnTo>
                <a:lnTo>
                  <a:pt x="665" y="35"/>
                </a:lnTo>
                <a:lnTo>
                  <a:pt x="679" y="42"/>
                </a:lnTo>
                <a:lnTo>
                  <a:pt x="694" y="42"/>
                </a:lnTo>
                <a:lnTo>
                  <a:pt x="716" y="42"/>
                </a:lnTo>
                <a:lnTo>
                  <a:pt x="730" y="49"/>
                </a:lnTo>
                <a:lnTo>
                  <a:pt x="745" y="49"/>
                </a:lnTo>
                <a:lnTo>
                  <a:pt x="760" y="49"/>
                </a:lnTo>
                <a:lnTo>
                  <a:pt x="774" y="56"/>
                </a:lnTo>
                <a:lnTo>
                  <a:pt x="789" y="56"/>
                </a:lnTo>
                <a:lnTo>
                  <a:pt x="811" y="56"/>
                </a:lnTo>
                <a:lnTo>
                  <a:pt x="825" y="64"/>
                </a:lnTo>
                <a:lnTo>
                  <a:pt x="840" y="64"/>
                </a:lnTo>
                <a:lnTo>
                  <a:pt x="855" y="64"/>
                </a:lnTo>
                <a:lnTo>
                  <a:pt x="869" y="71"/>
                </a:lnTo>
                <a:lnTo>
                  <a:pt x="884" y="71"/>
                </a:lnTo>
                <a:lnTo>
                  <a:pt x="906" y="71"/>
                </a:lnTo>
                <a:lnTo>
                  <a:pt x="920" y="71"/>
                </a:lnTo>
                <a:lnTo>
                  <a:pt x="935" y="78"/>
                </a:lnTo>
                <a:lnTo>
                  <a:pt x="950" y="78"/>
                </a:lnTo>
                <a:lnTo>
                  <a:pt x="964" y="78"/>
                </a:lnTo>
                <a:lnTo>
                  <a:pt x="986" y="85"/>
                </a:lnTo>
                <a:lnTo>
                  <a:pt x="1001" y="85"/>
                </a:lnTo>
                <a:lnTo>
                  <a:pt x="1015" y="85"/>
                </a:lnTo>
                <a:lnTo>
                  <a:pt x="1030" y="92"/>
                </a:lnTo>
                <a:lnTo>
                  <a:pt x="1045" y="92"/>
                </a:lnTo>
                <a:lnTo>
                  <a:pt x="1059" y="92"/>
                </a:lnTo>
                <a:lnTo>
                  <a:pt x="1081" y="92"/>
                </a:lnTo>
                <a:lnTo>
                  <a:pt x="1096" y="99"/>
                </a:lnTo>
                <a:lnTo>
                  <a:pt x="1111" y="99"/>
                </a:lnTo>
                <a:lnTo>
                  <a:pt x="1125" y="99"/>
                </a:lnTo>
                <a:lnTo>
                  <a:pt x="1140" y="106"/>
                </a:lnTo>
                <a:lnTo>
                  <a:pt x="1162" y="106"/>
                </a:lnTo>
                <a:lnTo>
                  <a:pt x="1176" y="106"/>
                </a:lnTo>
                <a:lnTo>
                  <a:pt x="1191" y="113"/>
                </a:lnTo>
                <a:lnTo>
                  <a:pt x="1206" y="113"/>
                </a:lnTo>
                <a:lnTo>
                  <a:pt x="1220" y="113"/>
                </a:lnTo>
                <a:lnTo>
                  <a:pt x="1235" y="120"/>
                </a:lnTo>
                <a:lnTo>
                  <a:pt x="1257" y="120"/>
                </a:lnTo>
                <a:lnTo>
                  <a:pt x="1271" y="120"/>
                </a:lnTo>
                <a:lnTo>
                  <a:pt x="1286" y="127"/>
                </a:lnTo>
                <a:lnTo>
                  <a:pt x="1301" y="127"/>
                </a:lnTo>
                <a:lnTo>
                  <a:pt x="1315" y="127"/>
                </a:lnTo>
                <a:lnTo>
                  <a:pt x="1330" y="134"/>
                </a:lnTo>
                <a:lnTo>
                  <a:pt x="1352" y="134"/>
                </a:lnTo>
                <a:lnTo>
                  <a:pt x="1366" y="134"/>
                </a:lnTo>
                <a:lnTo>
                  <a:pt x="1381" y="141"/>
                </a:lnTo>
                <a:lnTo>
                  <a:pt x="1396" y="141"/>
                </a:lnTo>
                <a:lnTo>
                  <a:pt x="1410" y="149"/>
                </a:lnTo>
                <a:lnTo>
                  <a:pt x="1432" y="149"/>
                </a:lnTo>
                <a:lnTo>
                  <a:pt x="1447" y="149"/>
                </a:lnTo>
                <a:lnTo>
                  <a:pt x="1461" y="156"/>
                </a:lnTo>
                <a:lnTo>
                  <a:pt x="1476" y="156"/>
                </a:lnTo>
                <a:lnTo>
                  <a:pt x="1491" y="156"/>
                </a:lnTo>
                <a:lnTo>
                  <a:pt x="1505" y="163"/>
                </a:lnTo>
                <a:lnTo>
                  <a:pt x="1527" y="163"/>
                </a:lnTo>
                <a:lnTo>
                  <a:pt x="1542" y="170"/>
                </a:lnTo>
                <a:lnTo>
                  <a:pt x="1556" y="170"/>
                </a:lnTo>
                <a:lnTo>
                  <a:pt x="1571" y="170"/>
                </a:lnTo>
                <a:lnTo>
                  <a:pt x="1586" y="177"/>
                </a:lnTo>
                <a:lnTo>
                  <a:pt x="1608" y="177"/>
                </a:lnTo>
                <a:lnTo>
                  <a:pt x="1622" y="184"/>
                </a:lnTo>
                <a:lnTo>
                  <a:pt x="1637" y="184"/>
                </a:lnTo>
                <a:lnTo>
                  <a:pt x="1651" y="191"/>
                </a:lnTo>
                <a:lnTo>
                  <a:pt x="1666" y="191"/>
                </a:lnTo>
                <a:lnTo>
                  <a:pt x="1681" y="198"/>
                </a:lnTo>
                <a:lnTo>
                  <a:pt x="1703" y="198"/>
                </a:lnTo>
                <a:lnTo>
                  <a:pt x="1717" y="198"/>
                </a:lnTo>
                <a:lnTo>
                  <a:pt x="1732" y="205"/>
                </a:lnTo>
                <a:lnTo>
                  <a:pt x="1746" y="205"/>
                </a:lnTo>
                <a:lnTo>
                  <a:pt x="1761" y="212"/>
                </a:lnTo>
                <a:lnTo>
                  <a:pt x="1776" y="212"/>
                </a:lnTo>
                <a:lnTo>
                  <a:pt x="1798" y="219"/>
                </a:lnTo>
                <a:lnTo>
                  <a:pt x="1812" y="219"/>
                </a:lnTo>
                <a:lnTo>
                  <a:pt x="1827" y="226"/>
                </a:lnTo>
                <a:lnTo>
                  <a:pt x="1841" y="234"/>
                </a:lnTo>
                <a:lnTo>
                  <a:pt x="1856" y="234"/>
                </a:lnTo>
                <a:lnTo>
                  <a:pt x="1878" y="241"/>
                </a:lnTo>
                <a:lnTo>
                  <a:pt x="1893" y="241"/>
                </a:lnTo>
                <a:lnTo>
                  <a:pt x="1907" y="248"/>
                </a:lnTo>
                <a:lnTo>
                  <a:pt x="1922" y="248"/>
                </a:lnTo>
                <a:lnTo>
                  <a:pt x="1936" y="255"/>
                </a:lnTo>
                <a:lnTo>
                  <a:pt x="1951" y="262"/>
                </a:lnTo>
                <a:lnTo>
                  <a:pt x="1973" y="262"/>
                </a:lnTo>
                <a:lnTo>
                  <a:pt x="1988" y="269"/>
                </a:lnTo>
                <a:lnTo>
                  <a:pt x="2002" y="276"/>
                </a:lnTo>
                <a:lnTo>
                  <a:pt x="2017" y="276"/>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45" name="Freeform 77">
            <a:extLst>
              <a:ext uri="{FF2B5EF4-FFF2-40B4-BE49-F238E27FC236}">
                <a16:creationId xmlns:a16="http://schemas.microsoft.com/office/drawing/2014/main" id="{66D329D8-1064-422F-AAE1-284EEE6D0A07}"/>
              </a:ext>
            </a:extLst>
          </p:cNvPr>
          <p:cNvSpPr>
            <a:spLocks/>
          </p:cNvSpPr>
          <p:nvPr/>
        </p:nvSpPr>
        <p:spPr bwMode="auto">
          <a:xfrm>
            <a:off x="5726113" y="2398713"/>
            <a:ext cx="1820862" cy="3295650"/>
          </a:xfrm>
          <a:custGeom>
            <a:avLst/>
            <a:gdLst>
              <a:gd name="T0" fmla="*/ 14 w 1147"/>
              <a:gd name="T1" fmla="*/ 7 h 2076"/>
              <a:gd name="T2" fmla="*/ 51 w 1147"/>
              <a:gd name="T3" fmla="*/ 21 h 2076"/>
              <a:gd name="T4" fmla="*/ 80 w 1147"/>
              <a:gd name="T5" fmla="*/ 28 h 2076"/>
              <a:gd name="T6" fmla="*/ 109 w 1147"/>
              <a:gd name="T7" fmla="*/ 43 h 2076"/>
              <a:gd name="T8" fmla="*/ 146 w 1147"/>
              <a:gd name="T9" fmla="*/ 50 h 2076"/>
              <a:gd name="T10" fmla="*/ 175 w 1147"/>
              <a:gd name="T11" fmla="*/ 64 h 2076"/>
              <a:gd name="T12" fmla="*/ 204 w 1147"/>
              <a:gd name="T13" fmla="*/ 78 h 2076"/>
              <a:gd name="T14" fmla="*/ 241 w 1147"/>
              <a:gd name="T15" fmla="*/ 92 h 2076"/>
              <a:gd name="T16" fmla="*/ 270 w 1147"/>
              <a:gd name="T17" fmla="*/ 106 h 2076"/>
              <a:gd name="T18" fmla="*/ 307 w 1147"/>
              <a:gd name="T19" fmla="*/ 121 h 2076"/>
              <a:gd name="T20" fmla="*/ 336 w 1147"/>
              <a:gd name="T21" fmla="*/ 142 h 2076"/>
              <a:gd name="T22" fmla="*/ 365 w 1147"/>
              <a:gd name="T23" fmla="*/ 156 h 2076"/>
              <a:gd name="T24" fmla="*/ 402 w 1147"/>
              <a:gd name="T25" fmla="*/ 177 h 2076"/>
              <a:gd name="T26" fmla="*/ 431 w 1147"/>
              <a:gd name="T27" fmla="*/ 198 h 2076"/>
              <a:gd name="T28" fmla="*/ 460 w 1147"/>
              <a:gd name="T29" fmla="*/ 220 h 2076"/>
              <a:gd name="T30" fmla="*/ 497 w 1147"/>
              <a:gd name="T31" fmla="*/ 248 h 2076"/>
              <a:gd name="T32" fmla="*/ 526 w 1147"/>
              <a:gd name="T33" fmla="*/ 276 h 2076"/>
              <a:gd name="T34" fmla="*/ 555 w 1147"/>
              <a:gd name="T35" fmla="*/ 305 h 2076"/>
              <a:gd name="T36" fmla="*/ 592 w 1147"/>
              <a:gd name="T37" fmla="*/ 333 h 2076"/>
              <a:gd name="T38" fmla="*/ 621 w 1147"/>
              <a:gd name="T39" fmla="*/ 369 h 2076"/>
              <a:gd name="T40" fmla="*/ 650 w 1147"/>
              <a:gd name="T41" fmla="*/ 404 h 2076"/>
              <a:gd name="T42" fmla="*/ 687 w 1147"/>
              <a:gd name="T43" fmla="*/ 446 h 2076"/>
              <a:gd name="T44" fmla="*/ 716 w 1147"/>
              <a:gd name="T45" fmla="*/ 496 h 2076"/>
              <a:gd name="T46" fmla="*/ 753 w 1147"/>
              <a:gd name="T47" fmla="*/ 546 h 2076"/>
              <a:gd name="T48" fmla="*/ 782 w 1147"/>
              <a:gd name="T49" fmla="*/ 602 h 2076"/>
              <a:gd name="T50" fmla="*/ 811 w 1147"/>
              <a:gd name="T51" fmla="*/ 673 h 2076"/>
              <a:gd name="T52" fmla="*/ 848 w 1147"/>
              <a:gd name="T53" fmla="*/ 744 h 2076"/>
              <a:gd name="T54" fmla="*/ 877 w 1147"/>
              <a:gd name="T55" fmla="*/ 829 h 2076"/>
              <a:gd name="T56" fmla="*/ 906 w 1147"/>
              <a:gd name="T57" fmla="*/ 921 h 2076"/>
              <a:gd name="T58" fmla="*/ 943 w 1147"/>
              <a:gd name="T59" fmla="*/ 1028 h 2076"/>
              <a:gd name="T60" fmla="*/ 972 w 1147"/>
              <a:gd name="T61" fmla="*/ 1148 h 2076"/>
              <a:gd name="T62" fmla="*/ 1001 w 1147"/>
              <a:gd name="T63" fmla="*/ 1290 h 2076"/>
              <a:gd name="T64" fmla="*/ 1038 w 1147"/>
              <a:gd name="T65" fmla="*/ 1438 h 2076"/>
              <a:gd name="T66" fmla="*/ 1067 w 1147"/>
              <a:gd name="T67" fmla="*/ 1609 h 2076"/>
              <a:gd name="T68" fmla="*/ 1096 w 1147"/>
              <a:gd name="T69" fmla="*/ 1793 h 2076"/>
              <a:gd name="T70" fmla="*/ 1133 w 1147"/>
              <a:gd name="T71" fmla="*/ 1977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7" h="2076">
                <a:moveTo>
                  <a:pt x="0" y="0"/>
                </a:moveTo>
                <a:lnTo>
                  <a:pt x="14" y="7"/>
                </a:lnTo>
                <a:lnTo>
                  <a:pt x="36" y="14"/>
                </a:lnTo>
                <a:lnTo>
                  <a:pt x="51" y="21"/>
                </a:lnTo>
                <a:lnTo>
                  <a:pt x="66" y="21"/>
                </a:lnTo>
                <a:lnTo>
                  <a:pt x="80" y="28"/>
                </a:lnTo>
                <a:lnTo>
                  <a:pt x="95" y="36"/>
                </a:lnTo>
                <a:lnTo>
                  <a:pt x="109" y="43"/>
                </a:lnTo>
                <a:lnTo>
                  <a:pt x="131" y="50"/>
                </a:lnTo>
                <a:lnTo>
                  <a:pt x="146" y="50"/>
                </a:lnTo>
                <a:lnTo>
                  <a:pt x="161" y="57"/>
                </a:lnTo>
                <a:lnTo>
                  <a:pt x="175" y="64"/>
                </a:lnTo>
                <a:lnTo>
                  <a:pt x="190" y="71"/>
                </a:lnTo>
                <a:lnTo>
                  <a:pt x="204" y="78"/>
                </a:lnTo>
                <a:lnTo>
                  <a:pt x="226" y="85"/>
                </a:lnTo>
                <a:lnTo>
                  <a:pt x="241" y="92"/>
                </a:lnTo>
                <a:lnTo>
                  <a:pt x="256" y="99"/>
                </a:lnTo>
                <a:lnTo>
                  <a:pt x="270" y="106"/>
                </a:lnTo>
                <a:lnTo>
                  <a:pt x="285" y="113"/>
                </a:lnTo>
                <a:lnTo>
                  <a:pt x="307" y="121"/>
                </a:lnTo>
                <a:lnTo>
                  <a:pt x="321" y="135"/>
                </a:lnTo>
                <a:lnTo>
                  <a:pt x="336" y="142"/>
                </a:lnTo>
                <a:lnTo>
                  <a:pt x="351" y="149"/>
                </a:lnTo>
                <a:lnTo>
                  <a:pt x="365" y="156"/>
                </a:lnTo>
                <a:lnTo>
                  <a:pt x="380" y="170"/>
                </a:lnTo>
                <a:lnTo>
                  <a:pt x="402" y="177"/>
                </a:lnTo>
                <a:lnTo>
                  <a:pt x="416" y="191"/>
                </a:lnTo>
                <a:lnTo>
                  <a:pt x="431" y="198"/>
                </a:lnTo>
                <a:lnTo>
                  <a:pt x="446" y="213"/>
                </a:lnTo>
                <a:lnTo>
                  <a:pt x="460" y="220"/>
                </a:lnTo>
                <a:lnTo>
                  <a:pt x="482" y="234"/>
                </a:lnTo>
                <a:lnTo>
                  <a:pt x="497" y="248"/>
                </a:lnTo>
                <a:lnTo>
                  <a:pt x="511" y="262"/>
                </a:lnTo>
                <a:lnTo>
                  <a:pt x="526" y="276"/>
                </a:lnTo>
                <a:lnTo>
                  <a:pt x="541" y="291"/>
                </a:lnTo>
                <a:lnTo>
                  <a:pt x="555" y="305"/>
                </a:lnTo>
                <a:lnTo>
                  <a:pt x="577" y="319"/>
                </a:lnTo>
                <a:lnTo>
                  <a:pt x="592" y="333"/>
                </a:lnTo>
                <a:lnTo>
                  <a:pt x="606" y="347"/>
                </a:lnTo>
                <a:lnTo>
                  <a:pt x="621" y="369"/>
                </a:lnTo>
                <a:lnTo>
                  <a:pt x="636" y="390"/>
                </a:lnTo>
                <a:lnTo>
                  <a:pt x="650" y="404"/>
                </a:lnTo>
                <a:lnTo>
                  <a:pt x="672" y="425"/>
                </a:lnTo>
                <a:lnTo>
                  <a:pt x="687" y="446"/>
                </a:lnTo>
                <a:lnTo>
                  <a:pt x="701" y="468"/>
                </a:lnTo>
                <a:lnTo>
                  <a:pt x="716" y="496"/>
                </a:lnTo>
                <a:lnTo>
                  <a:pt x="731" y="517"/>
                </a:lnTo>
                <a:lnTo>
                  <a:pt x="753" y="546"/>
                </a:lnTo>
                <a:lnTo>
                  <a:pt x="767" y="574"/>
                </a:lnTo>
                <a:lnTo>
                  <a:pt x="782" y="602"/>
                </a:lnTo>
                <a:lnTo>
                  <a:pt x="796" y="638"/>
                </a:lnTo>
                <a:lnTo>
                  <a:pt x="811" y="673"/>
                </a:lnTo>
                <a:lnTo>
                  <a:pt x="826" y="709"/>
                </a:lnTo>
                <a:lnTo>
                  <a:pt x="848" y="744"/>
                </a:lnTo>
                <a:lnTo>
                  <a:pt x="862" y="787"/>
                </a:lnTo>
                <a:lnTo>
                  <a:pt x="877" y="829"/>
                </a:lnTo>
                <a:lnTo>
                  <a:pt x="892" y="872"/>
                </a:lnTo>
                <a:lnTo>
                  <a:pt x="906" y="921"/>
                </a:lnTo>
                <a:lnTo>
                  <a:pt x="928" y="971"/>
                </a:lnTo>
                <a:lnTo>
                  <a:pt x="943" y="1028"/>
                </a:lnTo>
                <a:lnTo>
                  <a:pt x="957" y="1084"/>
                </a:lnTo>
                <a:lnTo>
                  <a:pt x="972" y="1148"/>
                </a:lnTo>
                <a:lnTo>
                  <a:pt x="987" y="1219"/>
                </a:lnTo>
                <a:lnTo>
                  <a:pt x="1001" y="1290"/>
                </a:lnTo>
                <a:lnTo>
                  <a:pt x="1023" y="1361"/>
                </a:lnTo>
                <a:lnTo>
                  <a:pt x="1038" y="1438"/>
                </a:lnTo>
                <a:lnTo>
                  <a:pt x="1052" y="1524"/>
                </a:lnTo>
                <a:lnTo>
                  <a:pt x="1067" y="1609"/>
                </a:lnTo>
                <a:lnTo>
                  <a:pt x="1082" y="1701"/>
                </a:lnTo>
                <a:lnTo>
                  <a:pt x="1096" y="1793"/>
                </a:lnTo>
                <a:lnTo>
                  <a:pt x="1118" y="1885"/>
                </a:lnTo>
                <a:lnTo>
                  <a:pt x="1133" y="1977"/>
                </a:lnTo>
                <a:lnTo>
                  <a:pt x="1147" y="2076"/>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46" name="Rectangle 78">
            <a:extLst>
              <a:ext uri="{FF2B5EF4-FFF2-40B4-BE49-F238E27FC236}">
                <a16:creationId xmlns:a16="http://schemas.microsoft.com/office/drawing/2014/main" id="{9632A83B-3A5A-4526-986F-9F1B7E9A9A4E}"/>
              </a:ext>
            </a:extLst>
          </p:cNvPr>
          <p:cNvSpPr>
            <a:spLocks noChangeArrowheads="1"/>
          </p:cNvSpPr>
          <p:nvPr/>
        </p:nvSpPr>
        <p:spPr bwMode="auto">
          <a:xfrm>
            <a:off x="4117975" y="6367463"/>
            <a:ext cx="15113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angle, degrees</a:t>
            </a:r>
            <a:endParaRPr lang="en-US" altLang="en-US" sz="1800"/>
          </a:p>
        </p:txBody>
      </p:sp>
      <p:sp>
        <p:nvSpPr>
          <p:cNvPr id="7247" name="Rectangle 79">
            <a:extLst>
              <a:ext uri="{FF2B5EF4-FFF2-40B4-BE49-F238E27FC236}">
                <a16:creationId xmlns:a16="http://schemas.microsoft.com/office/drawing/2014/main" id="{DF46B197-BE74-4213-B0FA-E117261FE550}"/>
              </a:ext>
            </a:extLst>
          </p:cNvPr>
          <p:cNvSpPr>
            <a:spLocks noChangeArrowheads="1"/>
          </p:cNvSpPr>
          <p:nvPr/>
        </p:nvSpPr>
        <p:spPr bwMode="auto">
          <a:xfrm rot="16200000">
            <a:off x="789782" y="3361531"/>
            <a:ext cx="2133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phase of tpp, radians</a:t>
            </a:r>
            <a:endParaRPr lang="en-US" altLang="en-US" sz="1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a:extLst>
              <a:ext uri="{FF2B5EF4-FFF2-40B4-BE49-F238E27FC236}">
                <a16:creationId xmlns:a16="http://schemas.microsoft.com/office/drawing/2014/main" id="{F4842528-6621-42EE-AB3A-E6AA3256F4A1}"/>
              </a:ext>
            </a:extLst>
          </p:cNvPr>
          <p:cNvSpPr txBox="1">
            <a:spLocks noChangeArrowheads="1"/>
          </p:cNvSpPr>
          <p:nvPr/>
        </p:nvSpPr>
        <p:spPr bwMode="auto">
          <a:xfrm>
            <a:off x="5105400" y="381000"/>
            <a:ext cx="314325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Fluid-Solid tpp ,tps</a:t>
            </a:r>
          </a:p>
          <a:p>
            <a:pPr eaLnBrk="0" hangingPunct="0"/>
            <a:r>
              <a:rPr lang="en-US" altLang="en-US">
                <a:latin typeface="Times" panose="02020603050405020304" pitchFamily="18" charset="0"/>
              </a:rPr>
              <a:t>coeffs (mag) water-steel</a:t>
            </a:r>
          </a:p>
          <a:p>
            <a:pPr eaLnBrk="0" hangingPunct="0"/>
            <a:r>
              <a:rPr lang="en-US" altLang="en-US">
                <a:latin typeface="Times" panose="02020603050405020304" pitchFamily="18" charset="0"/>
              </a:rPr>
              <a:t>velocity-based</a:t>
            </a:r>
          </a:p>
        </p:txBody>
      </p:sp>
      <p:sp>
        <p:nvSpPr>
          <p:cNvPr id="8198" name="Rectangle 6">
            <a:extLst>
              <a:ext uri="{FF2B5EF4-FFF2-40B4-BE49-F238E27FC236}">
                <a16:creationId xmlns:a16="http://schemas.microsoft.com/office/drawing/2014/main" id="{401E5A6C-995D-45B6-A513-6EB0B3FFDDD6}"/>
              </a:ext>
            </a:extLst>
          </p:cNvPr>
          <p:cNvSpPr>
            <a:spLocks noChangeArrowheads="1"/>
          </p:cNvSpPr>
          <p:nvPr/>
        </p:nvSpPr>
        <p:spPr bwMode="auto">
          <a:xfrm>
            <a:off x="2600325" y="2036763"/>
            <a:ext cx="5035550" cy="38465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99" name="Line 7">
            <a:extLst>
              <a:ext uri="{FF2B5EF4-FFF2-40B4-BE49-F238E27FC236}">
                <a16:creationId xmlns:a16="http://schemas.microsoft.com/office/drawing/2014/main" id="{C3EC42EE-A0E1-4CD7-9844-83C2F80154C0}"/>
              </a:ext>
            </a:extLst>
          </p:cNvPr>
          <p:cNvSpPr>
            <a:spLocks noChangeShapeType="1"/>
          </p:cNvSpPr>
          <p:nvPr/>
        </p:nvSpPr>
        <p:spPr bwMode="auto">
          <a:xfrm>
            <a:off x="2600325" y="20367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0" name="Freeform 8">
            <a:extLst>
              <a:ext uri="{FF2B5EF4-FFF2-40B4-BE49-F238E27FC236}">
                <a16:creationId xmlns:a16="http://schemas.microsoft.com/office/drawing/2014/main" id="{DCE2B961-C599-47C2-A4A0-368130562705}"/>
              </a:ext>
            </a:extLst>
          </p:cNvPr>
          <p:cNvSpPr>
            <a:spLocks/>
          </p:cNvSpPr>
          <p:nvPr/>
        </p:nvSpPr>
        <p:spPr bwMode="auto">
          <a:xfrm>
            <a:off x="2600325" y="20367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01" name="Line 9">
            <a:extLst>
              <a:ext uri="{FF2B5EF4-FFF2-40B4-BE49-F238E27FC236}">
                <a16:creationId xmlns:a16="http://schemas.microsoft.com/office/drawing/2014/main" id="{80986077-1EF8-41EE-A15E-EC33AA55B3AF}"/>
              </a:ext>
            </a:extLst>
          </p:cNvPr>
          <p:cNvSpPr>
            <a:spLocks noChangeShapeType="1"/>
          </p:cNvSpPr>
          <p:nvPr/>
        </p:nvSpPr>
        <p:spPr bwMode="auto">
          <a:xfrm flipV="1">
            <a:off x="2600325" y="20367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2" name="Line 10">
            <a:extLst>
              <a:ext uri="{FF2B5EF4-FFF2-40B4-BE49-F238E27FC236}">
                <a16:creationId xmlns:a16="http://schemas.microsoft.com/office/drawing/2014/main" id="{241CF668-3DB8-4652-8D89-ABC2753BF0F0}"/>
              </a:ext>
            </a:extLst>
          </p:cNvPr>
          <p:cNvSpPr>
            <a:spLocks noChangeShapeType="1"/>
          </p:cNvSpPr>
          <p:nvPr/>
        </p:nvSpPr>
        <p:spPr bwMode="auto">
          <a:xfrm>
            <a:off x="2600325" y="5883275"/>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3" name="Line 11">
            <a:extLst>
              <a:ext uri="{FF2B5EF4-FFF2-40B4-BE49-F238E27FC236}">
                <a16:creationId xmlns:a16="http://schemas.microsoft.com/office/drawing/2014/main" id="{052465F4-15CC-4862-96C6-E0924A571D1E}"/>
              </a:ext>
            </a:extLst>
          </p:cNvPr>
          <p:cNvSpPr>
            <a:spLocks noChangeShapeType="1"/>
          </p:cNvSpPr>
          <p:nvPr/>
        </p:nvSpPr>
        <p:spPr bwMode="auto">
          <a:xfrm flipV="1">
            <a:off x="2600325" y="20367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4" name="Line 12">
            <a:extLst>
              <a:ext uri="{FF2B5EF4-FFF2-40B4-BE49-F238E27FC236}">
                <a16:creationId xmlns:a16="http://schemas.microsoft.com/office/drawing/2014/main" id="{01433B8F-431D-4B5F-A8E7-168E6EFB0F2A}"/>
              </a:ext>
            </a:extLst>
          </p:cNvPr>
          <p:cNvSpPr>
            <a:spLocks noChangeShapeType="1"/>
          </p:cNvSpPr>
          <p:nvPr/>
        </p:nvSpPr>
        <p:spPr bwMode="auto">
          <a:xfrm flipV="1">
            <a:off x="2600325" y="58277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5" name="Line 13">
            <a:extLst>
              <a:ext uri="{FF2B5EF4-FFF2-40B4-BE49-F238E27FC236}">
                <a16:creationId xmlns:a16="http://schemas.microsoft.com/office/drawing/2014/main" id="{435C5ECA-820E-4E80-9A00-CA2AA9F74661}"/>
              </a:ext>
            </a:extLst>
          </p:cNvPr>
          <p:cNvSpPr>
            <a:spLocks noChangeShapeType="1"/>
          </p:cNvSpPr>
          <p:nvPr/>
        </p:nvSpPr>
        <p:spPr bwMode="auto">
          <a:xfrm>
            <a:off x="2600325" y="20367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6" name="Rectangle 14">
            <a:extLst>
              <a:ext uri="{FF2B5EF4-FFF2-40B4-BE49-F238E27FC236}">
                <a16:creationId xmlns:a16="http://schemas.microsoft.com/office/drawing/2014/main" id="{1DD414A5-B4A6-4F39-8FB4-6DDACF520E2B}"/>
              </a:ext>
            </a:extLst>
          </p:cNvPr>
          <p:cNvSpPr>
            <a:spLocks noChangeArrowheads="1"/>
          </p:cNvSpPr>
          <p:nvPr/>
        </p:nvSpPr>
        <p:spPr bwMode="auto">
          <a:xfrm>
            <a:off x="2565400" y="59166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8207" name="Line 15">
            <a:extLst>
              <a:ext uri="{FF2B5EF4-FFF2-40B4-BE49-F238E27FC236}">
                <a16:creationId xmlns:a16="http://schemas.microsoft.com/office/drawing/2014/main" id="{BD527895-B728-4D39-BC0C-C51D06521827}"/>
              </a:ext>
            </a:extLst>
          </p:cNvPr>
          <p:cNvSpPr>
            <a:spLocks noChangeShapeType="1"/>
          </p:cNvSpPr>
          <p:nvPr/>
        </p:nvSpPr>
        <p:spPr bwMode="auto">
          <a:xfrm flipV="1">
            <a:off x="3155950" y="58277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8" name="Line 16">
            <a:extLst>
              <a:ext uri="{FF2B5EF4-FFF2-40B4-BE49-F238E27FC236}">
                <a16:creationId xmlns:a16="http://schemas.microsoft.com/office/drawing/2014/main" id="{061DD6D7-F5C2-4267-A8C7-6DB142B52DF2}"/>
              </a:ext>
            </a:extLst>
          </p:cNvPr>
          <p:cNvSpPr>
            <a:spLocks noChangeShapeType="1"/>
          </p:cNvSpPr>
          <p:nvPr/>
        </p:nvSpPr>
        <p:spPr bwMode="auto">
          <a:xfrm>
            <a:off x="3155950" y="20367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9" name="Rectangle 17">
            <a:extLst>
              <a:ext uri="{FF2B5EF4-FFF2-40B4-BE49-F238E27FC236}">
                <a16:creationId xmlns:a16="http://schemas.microsoft.com/office/drawing/2014/main" id="{CB5505AC-9638-4670-AB3A-33172DB45D8F}"/>
              </a:ext>
            </a:extLst>
          </p:cNvPr>
          <p:cNvSpPr>
            <a:spLocks noChangeArrowheads="1"/>
          </p:cNvSpPr>
          <p:nvPr/>
        </p:nvSpPr>
        <p:spPr bwMode="auto">
          <a:xfrm>
            <a:off x="3074988" y="59166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a:t>
            </a:r>
            <a:endParaRPr lang="en-US" altLang="en-US" sz="1800"/>
          </a:p>
        </p:txBody>
      </p:sp>
      <p:sp>
        <p:nvSpPr>
          <p:cNvPr id="8210" name="Line 18">
            <a:extLst>
              <a:ext uri="{FF2B5EF4-FFF2-40B4-BE49-F238E27FC236}">
                <a16:creationId xmlns:a16="http://schemas.microsoft.com/office/drawing/2014/main" id="{12AD75D7-A66D-4DF8-B1C4-96FF5D4E2B4B}"/>
              </a:ext>
            </a:extLst>
          </p:cNvPr>
          <p:cNvSpPr>
            <a:spLocks noChangeShapeType="1"/>
          </p:cNvSpPr>
          <p:nvPr/>
        </p:nvSpPr>
        <p:spPr bwMode="auto">
          <a:xfrm flipV="1">
            <a:off x="3713163" y="58277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1" name="Line 19">
            <a:extLst>
              <a:ext uri="{FF2B5EF4-FFF2-40B4-BE49-F238E27FC236}">
                <a16:creationId xmlns:a16="http://schemas.microsoft.com/office/drawing/2014/main" id="{50CDF272-6DCA-4E48-A226-9A6DE756AC7D}"/>
              </a:ext>
            </a:extLst>
          </p:cNvPr>
          <p:cNvSpPr>
            <a:spLocks noChangeShapeType="1"/>
          </p:cNvSpPr>
          <p:nvPr/>
        </p:nvSpPr>
        <p:spPr bwMode="auto">
          <a:xfrm>
            <a:off x="3713163" y="20367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2" name="Rectangle 20">
            <a:extLst>
              <a:ext uri="{FF2B5EF4-FFF2-40B4-BE49-F238E27FC236}">
                <a16:creationId xmlns:a16="http://schemas.microsoft.com/office/drawing/2014/main" id="{9CCDBBE3-47DD-4D4B-9048-DC467523B527}"/>
              </a:ext>
            </a:extLst>
          </p:cNvPr>
          <p:cNvSpPr>
            <a:spLocks noChangeArrowheads="1"/>
          </p:cNvSpPr>
          <p:nvPr/>
        </p:nvSpPr>
        <p:spPr bwMode="auto">
          <a:xfrm>
            <a:off x="3632200" y="59166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8213" name="Line 21">
            <a:extLst>
              <a:ext uri="{FF2B5EF4-FFF2-40B4-BE49-F238E27FC236}">
                <a16:creationId xmlns:a16="http://schemas.microsoft.com/office/drawing/2014/main" id="{474850E9-52B1-4CFA-86B9-544AAEE624DB}"/>
              </a:ext>
            </a:extLst>
          </p:cNvPr>
          <p:cNvSpPr>
            <a:spLocks noChangeShapeType="1"/>
          </p:cNvSpPr>
          <p:nvPr/>
        </p:nvSpPr>
        <p:spPr bwMode="auto">
          <a:xfrm flipV="1">
            <a:off x="4270375" y="58277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4" name="Line 22">
            <a:extLst>
              <a:ext uri="{FF2B5EF4-FFF2-40B4-BE49-F238E27FC236}">
                <a16:creationId xmlns:a16="http://schemas.microsoft.com/office/drawing/2014/main" id="{2018547B-D175-484C-859F-58BE0D634EC9}"/>
              </a:ext>
            </a:extLst>
          </p:cNvPr>
          <p:cNvSpPr>
            <a:spLocks noChangeShapeType="1"/>
          </p:cNvSpPr>
          <p:nvPr/>
        </p:nvSpPr>
        <p:spPr bwMode="auto">
          <a:xfrm>
            <a:off x="4270375" y="20367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5" name="Rectangle 23">
            <a:extLst>
              <a:ext uri="{FF2B5EF4-FFF2-40B4-BE49-F238E27FC236}">
                <a16:creationId xmlns:a16="http://schemas.microsoft.com/office/drawing/2014/main" id="{91BB676D-D66E-4289-B065-688BAF719ED2}"/>
              </a:ext>
            </a:extLst>
          </p:cNvPr>
          <p:cNvSpPr>
            <a:spLocks noChangeArrowheads="1"/>
          </p:cNvSpPr>
          <p:nvPr/>
        </p:nvSpPr>
        <p:spPr bwMode="auto">
          <a:xfrm>
            <a:off x="4189413" y="59166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30</a:t>
            </a:r>
            <a:endParaRPr lang="en-US" altLang="en-US" sz="1800"/>
          </a:p>
        </p:txBody>
      </p:sp>
      <p:sp>
        <p:nvSpPr>
          <p:cNvPr id="8216" name="Line 24">
            <a:extLst>
              <a:ext uri="{FF2B5EF4-FFF2-40B4-BE49-F238E27FC236}">
                <a16:creationId xmlns:a16="http://schemas.microsoft.com/office/drawing/2014/main" id="{090A454D-644F-416E-B4BF-424912B7FEAD}"/>
              </a:ext>
            </a:extLst>
          </p:cNvPr>
          <p:cNvSpPr>
            <a:spLocks noChangeShapeType="1"/>
          </p:cNvSpPr>
          <p:nvPr/>
        </p:nvSpPr>
        <p:spPr bwMode="auto">
          <a:xfrm flipV="1">
            <a:off x="4827588" y="58277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7" name="Line 25">
            <a:extLst>
              <a:ext uri="{FF2B5EF4-FFF2-40B4-BE49-F238E27FC236}">
                <a16:creationId xmlns:a16="http://schemas.microsoft.com/office/drawing/2014/main" id="{9C44AB3E-3C3D-48ED-AC8E-5601E14D49F7}"/>
              </a:ext>
            </a:extLst>
          </p:cNvPr>
          <p:cNvSpPr>
            <a:spLocks noChangeShapeType="1"/>
          </p:cNvSpPr>
          <p:nvPr/>
        </p:nvSpPr>
        <p:spPr bwMode="auto">
          <a:xfrm>
            <a:off x="4827588" y="20367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8" name="Rectangle 26">
            <a:extLst>
              <a:ext uri="{FF2B5EF4-FFF2-40B4-BE49-F238E27FC236}">
                <a16:creationId xmlns:a16="http://schemas.microsoft.com/office/drawing/2014/main" id="{4DD6A183-F7CF-44D9-8C8F-4C141EC14379}"/>
              </a:ext>
            </a:extLst>
          </p:cNvPr>
          <p:cNvSpPr>
            <a:spLocks noChangeArrowheads="1"/>
          </p:cNvSpPr>
          <p:nvPr/>
        </p:nvSpPr>
        <p:spPr bwMode="auto">
          <a:xfrm>
            <a:off x="4746625" y="59166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40</a:t>
            </a:r>
            <a:endParaRPr lang="en-US" altLang="en-US" sz="1800"/>
          </a:p>
        </p:txBody>
      </p:sp>
      <p:sp>
        <p:nvSpPr>
          <p:cNvPr id="8219" name="Line 27">
            <a:extLst>
              <a:ext uri="{FF2B5EF4-FFF2-40B4-BE49-F238E27FC236}">
                <a16:creationId xmlns:a16="http://schemas.microsoft.com/office/drawing/2014/main" id="{5C7FB347-0A7F-4A7C-B456-C60336D8FB64}"/>
              </a:ext>
            </a:extLst>
          </p:cNvPr>
          <p:cNvSpPr>
            <a:spLocks noChangeShapeType="1"/>
          </p:cNvSpPr>
          <p:nvPr/>
        </p:nvSpPr>
        <p:spPr bwMode="auto">
          <a:xfrm flipV="1">
            <a:off x="5395913" y="58277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0" name="Line 28">
            <a:extLst>
              <a:ext uri="{FF2B5EF4-FFF2-40B4-BE49-F238E27FC236}">
                <a16:creationId xmlns:a16="http://schemas.microsoft.com/office/drawing/2014/main" id="{F0D819DB-9310-46B4-B363-A5411DEC2705}"/>
              </a:ext>
            </a:extLst>
          </p:cNvPr>
          <p:cNvSpPr>
            <a:spLocks noChangeShapeType="1"/>
          </p:cNvSpPr>
          <p:nvPr/>
        </p:nvSpPr>
        <p:spPr bwMode="auto">
          <a:xfrm>
            <a:off x="5395913" y="20367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1" name="Rectangle 29">
            <a:extLst>
              <a:ext uri="{FF2B5EF4-FFF2-40B4-BE49-F238E27FC236}">
                <a16:creationId xmlns:a16="http://schemas.microsoft.com/office/drawing/2014/main" id="{4D4F0A74-68B8-437E-8F7C-20B4BCEDA83B}"/>
              </a:ext>
            </a:extLst>
          </p:cNvPr>
          <p:cNvSpPr>
            <a:spLocks noChangeArrowheads="1"/>
          </p:cNvSpPr>
          <p:nvPr/>
        </p:nvSpPr>
        <p:spPr bwMode="auto">
          <a:xfrm>
            <a:off x="5314950" y="59166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50</a:t>
            </a:r>
            <a:endParaRPr lang="en-US" altLang="en-US" sz="1800"/>
          </a:p>
        </p:txBody>
      </p:sp>
      <p:sp>
        <p:nvSpPr>
          <p:cNvPr id="8222" name="Line 30">
            <a:extLst>
              <a:ext uri="{FF2B5EF4-FFF2-40B4-BE49-F238E27FC236}">
                <a16:creationId xmlns:a16="http://schemas.microsoft.com/office/drawing/2014/main" id="{9367750E-0FDE-4988-AA4E-D1817A564261}"/>
              </a:ext>
            </a:extLst>
          </p:cNvPr>
          <p:cNvSpPr>
            <a:spLocks noChangeShapeType="1"/>
          </p:cNvSpPr>
          <p:nvPr/>
        </p:nvSpPr>
        <p:spPr bwMode="auto">
          <a:xfrm flipV="1">
            <a:off x="5953125" y="58277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3" name="Line 31">
            <a:extLst>
              <a:ext uri="{FF2B5EF4-FFF2-40B4-BE49-F238E27FC236}">
                <a16:creationId xmlns:a16="http://schemas.microsoft.com/office/drawing/2014/main" id="{59DE903C-FA23-4C33-BE23-415E139ED97E}"/>
              </a:ext>
            </a:extLst>
          </p:cNvPr>
          <p:cNvSpPr>
            <a:spLocks noChangeShapeType="1"/>
          </p:cNvSpPr>
          <p:nvPr/>
        </p:nvSpPr>
        <p:spPr bwMode="auto">
          <a:xfrm>
            <a:off x="5953125" y="20367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4" name="Rectangle 32">
            <a:extLst>
              <a:ext uri="{FF2B5EF4-FFF2-40B4-BE49-F238E27FC236}">
                <a16:creationId xmlns:a16="http://schemas.microsoft.com/office/drawing/2014/main" id="{C2A7867D-298C-451C-BF4B-1033079949A7}"/>
              </a:ext>
            </a:extLst>
          </p:cNvPr>
          <p:cNvSpPr>
            <a:spLocks noChangeArrowheads="1"/>
          </p:cNvSpPr>
          <p:nvPr/>
        </p:nvSpPr>
        <p:spPr bwMode="auto">
          <a:xfrm>
            <a:off x="5872163" y="59166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60</a:t>
            </a:r>
            <a:endParaRPr lang="en-US" altLang="en-US" sz="1800"/>
          </a:p>
        </p:txBody>
      </p:sp>
      <p:sp>
        <p:nvSpPr>
          <p:cNvPr id="8225" name="Line 33">
            <a:extLst>
              <a:ext uri="{FF2B5EF4-FFF2-40B4-BE49-F238E27FC236}">
                <a16:creationId xmlns:a16="http://schemas.microsoft.com/office/drawing/2014/main" id="{8F0FB86A-B7FF-47F3-9ACB-200BF9847375}"/>
              </a:ext>
            </a:extLst>
          </p:cNvPr>
          <p:cNvSpPr>
            <a:spLocks noChangeShapeType="1"/>
          </p:cNvSpPr>
          <p:nvPr/>
        </p:nvSpPr>
        <p:spPr bwMode="auto">
          <a:xfrm flipV="1">
            <a:off x="6510338" y="58277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6" name="Line 34">
            <a:extLst>
              <a:ext uri="{FF2B5EF4-FFF2-40B4-BE49-F238E27FC236}">
                <a16:creationId xmlns:a16="http://schemas.microsoft.com/office/drawing/2014/main" id="{7B6069EC-E78C-400D-BF64-760A5B19BDA1}"/>
              </a:ext>
            </a:extLst>
          </p:cNvPr>
          <p:cNvSpPr>
            <a:spLocks noChangeShapeType="1"/>
          </p:cNvSpPr>
          <p:nvPr/>
        </p:nvSpPr>
        <p:spPr bwMode="auto">
          <a:xfrm>
            <a:off x="6510338" y="20367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7" name="Rectangle 35">
            <a:extLst>
              <a:ext uri="{FF2B5EF4-FFF2-40B4-BE49-F238E27FC236}">
                <a16:creationId xmlns:a16="http://schemas.microsoft.com/office/drawing/2014/main" id="{EFAF29BF-4375-4B98-8BA0-2CE11DB6C3DF}"/>
              </a:ext>
            </a:extLst>
          </p:cNvPr>
          <p:cNvSpPr>
            <a:spLocks noChangeArrowheads="1"/>
          </p:cNvSpPr>
          <p:nvPr/>
        </p:nvSpPr>
        <p:spPr bwMode="auto">
          <a:xfrm>
            <a:off x="6427788" y="59166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70</a:t>
            </a:r>
            <a:endParaRPr lang="en-US" altLang="en-US" sz="1800"/>
          </a:p>
        </p:txBody>
      </p:sp>
      <p:sp>
        <p:nvSpPr>
          <p:cNvPr id="8228" name="Line 36">
            <a:extLst>
              <a:ext uri="{FF2B5EF4-FFF2-40B4-BE49-F238E27FC236}">
                <a16:creationId xmlns:a16="http://schemas.microsoft.com/office/drawing/2014/main" id="{20B0620A-3F8D-4D82-8B7D-CBCEF852DA7E}"/>
              </a:ext>
            </a:extLst>
          </p:cNvPr>
          <p:cNvSpPr>
            <a:spLocks noChangeShapeType="1"/>
          </p:cNvSpPr>
          <p:nvPr/>
        </p:nvSpPr>
        <p:spPr bwMode="auto">
          <a:xfrm flipV="1">
            <a:off x="7065963" y="5827713"/>
            <a:ext cx="1587"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9" name="Line 37">
            <a:extLst>
              <a:ext uri="{FF2B5EF4-FFF2-40B4-BE49-F238E27FC236}">
                <a16:creationId xmlns:a16="http://schemas.microsoft.com/office/drawing/2014/main" id="{693E0055-C47C-4884-80E7-A37FCEF6F88C}"/>
              </a:ext>
            </a:extLst>
          </p:cNvPr>
          <p:cNvSpPr>
            <a:spLocks noChangeShapeType="1"/>
          </p:cNvSpPr>
          <p:nvPr/>
        </p:nvSpPr>
        <p:spPr bwMode="auto">
          <a:xfrm>
            <a:off x="7065963" y="2036763"/>
            <a:ext cx="1587"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0" name="Rectangle 38">
            <a:extLst>
              <a:ext uri="{FF2B5EF4-FFF2-40B4-BE49-F238E27FC236}">
                <a16:creationId xmlns:a16="http://schemas.microsoft.com/office/drawing/2014/main" id="{6E937DD1-4026-4C81-8611-DA788C08E7E5}"/>
              </a:ext>
            </a:extLst>
          </p:cNvPr>
          <p:cNvSpPr>
            <a:spLocks noChangeArrowheads="1"/>
          </p:cNvSpPr>
          <p:nvPr/>
        </p:nvSpPr>
        <p:spPr bwMode="auto">
          <a:xfrm>
            <a:off x="6985000" y="59166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80</a:t>
            </a:r>
            <a:endParaRPr lang="en-US" altLang="en-US" sz="1800"/>
          </a:p>
        </p:txBody>
      </p:sp>
      <p:sp>
        <p:nvSpPr>
          <p:cNvPr id="8231" name="Line 39">
            <a:extLst>
              <a:ext uri="{FF2B5EF4-FFF2-40B4-BE49-F238E27FC236}">
                <a16:creationId xmlns:a16="http://schemas.microsoft.com/office/drawing/2014/main" id="{862DE61D-D64B-4C98-833B-265A615DD97E}"/>
              </a:ext>
            </a:extLst>
          </p:cNvPr>
          <p:cNvSpPr>
            <a:spLocks noChangeShapeType="1"/>
          </p:cNvSpPr>
          <p:nvPr/>
        </p:nvSpPr>
        <p:spPr bwMode="auto">
          <a:xfrm flipV="1">
            <a:off x="7635875" y="58277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2" name="Line 40">
            <a:extLst>
              <a:ext uri="{FF2B5EF4-FFF2-40B4-BE49-F238E27FC236}">
                <a16:creationId xmlns:a16="http://schemas.microsoft.com/office/drawing/2014/main" id="{DA2144A6-F47E-41BA-9C30-AFC17AFC2241}"/>
              </a:ext>
            </a:extLst>
          </p:cNvPr>
          <p:cNvSpPr>
            <a:spLocks noChangeShapeType="1"/>
          </p:cNvSpPr>
          <p:nvPr/>
        </p:nvSpPr>
        <p:spPr bwMode="auto">
          <a:xfrm>
            <a:off x="7635875" y="20367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3" name="Rectangle 41">
            <a:extLst>
              <a:ext uri="{FF2B5EF4-FFF2-40B4-BE49-F238E27FC236}">
                <a16:creationId xmlns:a16="http://schemas.microsoft.com/office/drawing/2014/main" id="{1C10B1F1-D953-437B-BC5E-81FD74B13F00}"/>
              </a:ext>
            </a:extLst>
          </p:cNvPr>
          <p:cNvSpPr>
            <a:spLocks noChangeArrowheads="1"/>
          </p:cNvSpPr>
          <p:nvPr/>
        </p:nvSpPr>
        <p:spPr bwMode="auto">
          <a:xfrm>
            <a:off x="7553325" y="59166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90</a:t>
            </a:r>
            <a:endParaRPr lang="en-US" altLang="en-US" sz="1800"/>
          </a:p>
        </p:txBody>
      </p:sp>
      <p:sp>
        <p:nvSpPr>
          <p:cNvPr id="8234" name="Line 42">
            <a:extLst>
              <a:ext uri="{FF2B5EF4-FFF2-40B4-BE49-F238E27FC236}">
                <a16:creationId xmlns:a16="http://schemas.microsoft.com/office/drawing/2014/main" id="{6934D273-BA8E-4BE9-B3B2-A1C29607FF7D}"/>
              </a:ext>
            </a:extLst>
          </p:cNvPr>
          <p:cNvSpPr>
            <a:spLocks noChangeShapeType="1"/>
          </p:cNvSpPr>
          <p:nvPr/>
        </p:nvSpPr>
        <p:spPr bwMode="auto">
          <a:xfrm>
            <a:off x="2600325" y="58832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5" name="Line 43">
            <a:extLst>
              <a:ext uri="{FF2B5EF4-FFF2-40B4-BE49-F238E27FC236}">
                <a16:creationId xmlns:a16="http://schemas.microsoft.com/office/drawing/2014/main" id="{E2E47B84-AA48-4AF3-9E43-8EFDA032998C}"/>
              </a:ext>
            </a:extLst>
          </p:cNvPr>
          <p:cNvSpPr>
            <a:spLocks noChangeShapeType="1"/>
          </p:cNvSpPr>
          <p:nvPr/>
        </p:nvSpPr>
        <p:spPr bwMode="auto">
          <a:xfrm flipH="1">
            <a:off x="7577138" y="58832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6" name="Rectangle 44">
            <a:extLst>
              <a:ext uri="{FF2B5EF4-FFF2-40B4-BE49-F238E27FC236}">
                <a16:creationId xmlns:a16="http://schemas.microsoft.com/office/drawing/2014/main" id="{314A9BBF-B750-475B-9206-DBB5A0CD7569}"/>
              </a:ext>
            </a:extLst>
          </p:cNvPr>
          <p:cNvSpPr>
            <a:spLocks noChangeArrowheads="1"/>
          </p:cNvSpPr>
          <p:nvPr/>
        </p:nvSpPr>
        <p:spPr bwMode="auto">
          <a:xfrm>
            <a:off x="2330450" y="57927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8237" name="Line 45">
            <a:extLst>
              <a:ext uri="{FF2B5EF4-FFF2-40B4-BE49-F238E27FC236}">
                <a16:creationId xmlns:a16="http://schemas.microsoft.com/office/drawing/2014/main" id="{240C8885-E0C2-41FD-BA79-FA58DB6A8665}"/>
              </a:ext>
            </a:extLst>
          </p:cNvPr>
          <p:cNvSpPr>
            <a:spLocks noChangeShapeType="1"/>
          </p:cNvSpPr>
          <p:nvPr/>
        </p:nvSpPr>
        <p:spPr bwMode="auto">
          <a:xfrm>
            <a:off x="2600325" y="53324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8" name="Line 46">
            <a:extLst>
              <a:ext uri="{FF2B5EF4-FFF2-40B4-BE49-F238E27FC236}">
                <a16:creationId xmlns:a16="http://schemas.microsoft.com/office/drawing/2014/main" id="{81EADC87-588D-4F1B-9A09-0CB801DE624B}"/>
              </a:ext>
            </a:extLst>
          </p:cNvPr>
          <p:cNvSpPr>
            <a:spLocks noChangeShapeType="1"/>
          </p:cNvSpPr>
          <p:nvPr/>
        </p:nvSpPr>
        <p:spPr bwMode="auto">
          <a:xfrm flipH="1">
            <a:off x="7577138" y="53324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39" name="Rectangle 47">
            <a:extLst>
              <a:ext uri="{FF2B5EF4-FFF2-40B4-BE49-F238E27FC236}">
                <a16:creationId xmlns:a16="http://schemas.microsoft.com/office/drawing/2014/main" id="{7B40A149-FF2F-4065-8821-D875D04265F6}"/>
              </a:ext>
            </a:extLst>
          </p:cNvPr>
          <p:cNvSpPr>
            <a:spLocks noChangeArrowheads="1"/>
          </p:cNvSpPr>
          <p:nvPr/>
        </p:nvSpPr>
        <p:spPr bwMode="auto">
          <a:xfrm>
            <a:off x="2203450" y="524192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0.5</a:t>
            </a:r>
            <a:endParaRPr lang="en-US" altLang="en-US" sz="1800"/>
          </a:p>
        </p:txBody>
      </p:sp>
      <p:sp>
        <p:nvSpPr>
          <p:cNvPr id="8240" name="Line 48">
            <a:extLst>
              <a:ext uri="{FF2B5EF4-FFF2-40B4-BE49-F238E27FC236}">
                <a16:creationId xmlns:a16="http://schemas.microsoft.com/office/drawing/2014/main" id="{78977B67-DD65-4D94-B4BE-039FEB1435AD}"/>
              </a:ext>
            </a:extLst>
          </p:cNvPr>
          <p:cNvSpPr>
            <a:spLocks noChangeShapeType="1"/>
          </p:cNvSpPr>
          <p:nvPr/>
        </p:nvSpPr>
        <p:spPr bwMode="auto">
          <a:xfrm>
            <a:off x="2600325" y="47815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1" name="Line 49">
            <a:extLst>
              <a:ext uri="{FF2B5EF4-FFF2-40B4-BE49-F238E27FC236}">
                <a16:creationId xmlns:a16="http://schemas.microsoft.com/office/drawing/2014/main" id="{3D829003-4AE4-45D8-8D82-E37BFC2020D6}"/>
              </a:ext>
            </a:extLst>
          </p:cNvPr>
          <p:cNvSpPr>
            <a:spLocks noChangeShapeType="1"/>
          </p:cNvSpPr>
          <p:nvPr/>
        </p:nvSpPr>
        <p:spPr bwMode="auto">
          <a:xfrm flipH="1">
            <a:off x="7577138" y="478155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2" name="Rectangle 50">
            <a:extLst>
              <a:ext uri="{FF2B5EF4-FFF2-40B4-BE49-F238E27FC236}">
                <a16:creationId xmlns:a16="http://schemas.microsoft.com/office/drawing/2014/main" id="{2D4672F4-3CF5-4186-8160-C97BA3FF56AB}"/>
              </a:ext>
            </a:extLst>
          </p:cNvPr>
          <p:cNvSpPr>
            <a:spLocks noChangeArrowheads="1"/>
          </p:cNvSpPr>
          <p:nvPr/>
        </p:nvSpPr>
        <p:spPr bwMode="auto">
          <a:xfrm>
            <a:off x="2330450" y="46910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a:t>
            </a:r>
            <a:endParaRPr lang="en-US" altLang="en-US" sz="1800"/>
          </a:p>
        </p:txBody>
      </p:sp>
      <p:sp>
        <p:nvSpPr>
          <p:cNvPr id="8243" name="Line 51">
            <a:extLst>
              <a:ext uri="{FF2B5EF4-FFF2-40B4-BE49-F238E27FC236}">
                <a16:creationId xmlns:a16="http://schemas.microsoft.com/office/drawing/2014/main" id="{993E0BF1-BCA1-4498-9C4F-1F4CEC14F783}"/>
              </a:ext>
            </a:extLst>
          </p:cNvPr>
          <p:cNvSpPr>
            <a:spLocks noChangeShapeType="1"/>
          </p:cNvSpPr>
          <p:nvPr/>
        </p:nvSpPr>
        <p:spPr bwMode="auto">
          <a:xfrm>
            <a:off x="2600325" y="42291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4" name="Line 52">
            <a:extLst>
              <a:ext uri="{FF2B5EF4-FFF2-40B4-BE49-F238E27FC236}">
                <a16:creationId xmlns:a16="http://schemas.microsoft.com/office/drawing/2014/main" id="{363A9E49-D298-49DF-A41D-D3145FD0710F}"/>
              </a:ext>
            </a:extLst>
          </p:cNvPr>
          <p:cNvSpPr>
            <a:spLocks noChangeShapeType="1"/>
          </p:cNvSpPr>
          <p:nvPr/>
        </p:nvSpPr>
        <p:spPr bwMode="auto">
          <a:xfrm flipH="1">
            <a:off x="7577138" y="422910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5" name="Rectangle 53">
            <a:extLst>
              <a:ext uri="{FF2B5EF4-FFF2-40B4-BE49-F238E27FC236}">
                <a16:creationId xmlns:a16="http://schemas.microsoft.com/office/drawing/2014/main" id="{28BDBC15-7590-438D-B339-C81447B9EEED}"/>
              </a:ext>
            </a:extLst>
          </p:cNvPr>
          <p:cNvSpPr>
            <a:spLocks noChangeArrowheads="1"/>
          </p:cNvSpPr>
          <p:nvPr/>
        </p:nvSpPr>
        <p:spPr bwMode="auto">
          <a:xfrm>
            <a:off x="2203450" y="4140200"/>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1.5</a:t>
            </a:r>
            <a:endParaRPr lang="en-US" altLang="en-US" sz="1800"/>
          </a:p>
        </p:txBody>
      </p:sp>
      <p:sp>
        <p:nvSpPr>
          <p:cNvPr id="8246" name="Line 54">
            <a:extLst>
              <a:ext uri="{FF2B5EF4-FFF2-40B4-BE49-F238E27FC236}">
                <a16:creationId xmlns:a16="http://schemas.microsoft.com/office/drawing/2014/main" id="{FCAC5316-D1F4-49AD-B908-D27214C7C999}"/>
              </a:ext>
            </a:extLst>
          </p:cNvPr>
          <p:cNvSpPr>
            <a:spLocks noChangeShapeType="1"/>
          </p:cNvSpPr>
          <p:nvPr/>
        </p:nvSpPr>
        <p:spPr bwMode="auto">
          <a:xfrm>
            <a:off x="2600325" y="36782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7" name="Line 55">
            <a:extLst>
              <a:ext uri="{FF2B5EF4-FFF2-40B4-BE49-F238E27FC236}">
                <a16:creationId xmlns:a16="http://schemas.microsoft.com/office/drawing/2014/main" id="{18EE1621-FED2-4FE9-81DC-A6EDED1DF0BB}"/>
              </a:ext>
            </a:extLst>
          </p:cNvPr>
          <p:cNvSpPr>
            <a:spLocks noChangeShapeType="1"/>
          </p:cNvSpPr>
          <p:nvPr/>
        </p:nvSpPr>
        <p:spPr bwMode="auto">
          <a:xfrm flipH="1">
            <a:off x="7577138" y="367823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8" name="Rectangle 56">
            <a:extLst>
              <a:ext uri="{FF2B5EF4-FFF2-40B4-BE49-F238E27FC236}">
                <a16:creationId xmlns:a16="http://schemas.microsoft.com/office/drawing/2014/main" id="{DDA1455B-A4E3-4771-8797-15C8064675F2}"/>
              </a:ext>
            </a:extLst>
          </p:cNvPr>
          <p:cNvSpPr>
            <a:spLocks noChangeArrowheads="1"/>
          </p:cNvSpPr>
          <p:nvPr/>
        </p:nvSpPr>
        <p:spPr bwMode="auto">
          <a:xfrm>
            <a:off x="2330450" y="358933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a:t>
            </a:r>
            <a:endParaRPr lang="en-US" altLang="en-US" sz="1800"/>
          </a:p>
        </p:txBody>
      </p:sp>
      <p:sp>
        <p:nvSpPr>
          <p:cNvPr id="8249" name="Line 57">
            <a:extLst>
              <a:ext uri="{FF2B5EF4-FFF2-40B4-BE49-F238E27FC236}">
                <a16:creationId xmlns:a16="http://schemas.microsoft.com/office/drawing/2014/main" id="{BA8505A3-9D63-42AE-8855-040A03175D4F}"/>
              </a:ext>
            </a:extLst>
          </p:cNvPr>
          <p:cNvSpPr>
            <a:spLocks noChangeShapeType="1"/>
          </p:cNvSpPr>
          <p:nvPr/>
        </p:nvSpPr>
        <p:spPr bwMode="auto">
          <a:xfrm>
            <a:off x="2600325" y="31273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0" name="Line 58">
            <a:extLst>
              <a:ext uri="{FF2B5EF4-FFF2-40B4-BE49-F238E27FC236}">
                <a16:creationId xmlns:a16="http://schemas.microsoft.com/office/drawing/2014/main" id="{3FCE8F42-6389-42CF-A607-130B35B06C95}"/>
              </a:ext>
            </a:extLst>
          </p:cNvPr>
          <p:cNvSpPr>
            <a:spLocks noChangeShapeType="1"/>
          </p:cNvSpPr>
          <p:nvPr/>
        </p:nvSpPr>
        <p:spPr bwMode="auto">
          <a:xfrm flipH="1">
            <a:off x="7577138" y="31273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1" name="Rectangle 59">
            <a:extLst>
              <a:ext uri="{FF2B5EF4-FFF2-40B4-BE49-F238E27FC236}">
                <a16:creationId xmlns:a16="http://schemas.microsoft.com/office/drawing/2014/main" id="{6DED1B82-F924-4CD6-A251-26F022F97DDF}"/>
              </a:ext>
            </a:extLst>
          </p:cNvPr>
          <p:cNvSpPr>
            <a:spLocks noChangeArrowheads="1"/>
          </p:cNvSpPr>
          <p:nvPr/>
        </p:nvSpPr>
        <p:spPr bwMode="auto">
          <a:xfrm>
            <a:off x="2203450" y="3036888"/>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2.5</a:t>
            </a:r>
            <a:endParaRPr lang="en-US" altLang="en-US" sz="1800"/>
          </a:p>
        </p:txBody>
      </p:sp>
      <p:sp>
        <p:nvSpPr>
          <p:cNvPr id="8252" name="Line 60">
            <a:extLst>
              <a:ext uri="{FF2B5EF4-FFF2-40B4-BE49-F238E27FC236}">
                <a16:creationId xmlns:a16="http://schemas.microsoft.com/office/drawing/2014/main" id="{72FD5F90-4635-4F93-AFE2-11C08534E990}"/>
              </a:ext>
            </a:extLst>
          </p:cNvPr>
          <p:cNvSpPr>
            <a:spLocks noChangeShapeType="1"/>
          </p:cNvSpPr>
          <p:nvPr/>
        </p:nvSpPr>
        <p:spPr bwMode="auto">
          <a:xfrm>
            <a:off x="2600325" y="25765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3" name="Line 61">
            <a:extLst>
              <a:ext uri="{FF2B5EF4-FFF2-40B4-BE49-F238E27FC236}">
                <a16:creationId xmlns:a16="http://schemas.microsoft.com/office/drawing/2014/main" id="{F32E770F-BF3F-405A-B9B2-3110B5EF1EF3}"/>
              </a:ext>
            </a:extLst>
          </p:cNvPr>
          <p:cNvSpPr>
            <a:spLocks noChangeShapeType="1"/>
          </p:cNvSpPr>
          <p:nvPr/>
        </p:nvSpPr>
        <p:spPr bwMode="auto">
          <a:xfrm flipH="1">
            <a:off x="7577138" y="25765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4" name="Rectangle 62">
            <a:extLst>
              <a:ext uri="{FF2B5EF4-FFF2-40B4-BE49-F238E27FC236}">
                <a16:creationId xmlns:a16="http://schemas.microsoft.com/office/drawing/2014/main" id="{8D283D39-9927-474C-97BA-6DF7367E4FC3}"/>
              </a:ext>
            </a:extLst>
          </p:cNvPr>
          <p:cNvSpPr>
            <a:spLocks noChangeArrowheads="1"/>
          </p:cNvSpPr>
          <p:nvPr/>
        </p:nvSpPr>
        <p:spPr bwMode="auto">
          <a:xfrm>
            <a:off x="2330450" y="248602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a:t>
            </a:r>
            <a:endParaRPr lang="en-US" altLang="en-US" sz="1800"/>
          </a:p>
        </p:txBody>
      </p:sp>
      <p:sp>
        <p:nvSpPr>
          <p:cNvPr id="8255" name="Line 63">
            <a:extLst>
              <a:ext uri="{FF2B5EF4-FFF2-40B4-BE49-F238E27FC236}">
                <a16:creationId xmlns:a16="http://schemas.microsoft.com/office/drawing/2014/main" id="{2E8A5DA4-A392-4C34-A279-385BE4CC88E0}"/>
              </a:ext>
            </a:extLst>
          </p:cNvPr>
          <p:cNvSpPr>
            <a:spLocks noChangeShapeType="1"/>
          </p:cNvSpPr>
          <p:nvPr/>
        </p:nvSpPr>
        <p:spPr bwMode="auto">
          <a:xfrm>
            <a:off x="2600325" y="20367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6" name="Line 64">
            <a:extLst>
              <a:ext uri="{FF2B5EF4-FFF2-40B4-BE49-F238E27FC236}">
                <a16:creationId xmlns:a16="http://schemas.microsoft.com/office/drawing/2014/main" id="{B174C307-0659-4281-850F-57706C2C8677}"/>
              </a:ext>
            </a:extLst>
          </p:cNvPr>
          <p:cNvSpPr>
            <a:spLocks noChangeShapeType="1"/>
          </p:cNvSpPr>
          <p:nvPr/>
        </p:nvSpPr>
        <p:spPr bwMode="auto">
          <a:xfrm flipH="1">
            <a:off x="7577138" y="203676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7" name="Rectangle 65">
            <a:extLst>
              <a:ext uri="{FF2B5EF4-FFF2-40B4-BE49-F238E27FC236}">
                <a16:creationId xmlns:a16="http://schemas.microsoft.com/office/drawing/2014/main" id="{3B3067E9-2E34-4376-B469-974825957804}"/>
              </a:ext>
            </a:extLst>
          </p:cNvPr>
          <p:cNvSpPr>
            <a:spLocks noChangeArrowheads="1"/>
          </p:cNvSpPr>
          <p:nvPr/>
        </p:nvSpPr>
        <p:spPr bwMode="auto">
          <a:xfrm>
            <a:off x="2203450" y="1946275"/>
            <a:ext cx="317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3.5</a:t>
            </a:r>
            <a:endParaRPr lang="en-US" altLang="en-US" sz="1800"/>
          </a:p>
        </p:txBody>
      </p:sp>
      <p:sp>
        <p:nvSpPr>
          <p:cNvPr id="8258" name="Line 66">
            <a:extLst>
              <a:ext uri="{FF2B5EF4-FFF2-40B4-BE49-F238E27FC236}">
                <a16:creationId xmlns:a16="http://schemas.microsoft.com/office/drawing/2014/main" id="{04C46D4C-6A66-48D7-B29C-DA35C59C0F8F}"/>
              </a:ext>
            </a:extLst>
          </p:cNvPr>
          <p:cNvSpPr>
            <a:spLocks noChangeShapeType="1"/>
          </p:cNvSpPr>
          <p:nvPr/>
        </p:nvSpPr>
        <p:spPr bwMode="auto">
          <a:xfrm>
            <a:off x="2600325" y="20367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59" name="Freeform 67">
            <a:extLst>
              <a:ext uri="{FF2B5EF4-FFF2-40B4-BE49-F238E27FC236}">
                <a16:creationId xmlns:a16="http://schemas.microsoft.com/office/drawing/2014/main" id="{6E5D4A7B-F613-4C3E-9377-A195C5D1B414}"/>
              </a:ext>
            </a:extLst>
          </p:cNvPr>
          <p:cNvSpPr>
            <a:spLocks/>
          </p:cNvSpPr>
          <p:nvPr/>
        </p:nvSpPr>
        <p:spPr bwMode="auto">
          <a:xfrm>
            <a:off x="2600325" y="20367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60" name="Line 68">
            <a:extLst>
              <a:ext uri="{FF2B5EF4-FFF2-40B4-BE49-F238E27FC236}">
                <a16:creationId xmlns:a16="http://schemas.microsoft.com/office/drawing/2014/main" id="{5A7C2BAD-C6F3-491D-923E-4AE43859858F}"/>
              </a:ext>
            </a:extLst>
          </p:cNvPr>
          <p:cNvSpPr>
            <a:spLocks noChangeShapeType="1"/>
          </p:cNvSpPr>
          <p:nvPr/>
        </p:nvSpPr>
        <p:spPr bwMode="auto">
          <a:xfrm flipV="1">
            <a:off x="2600325" y="20367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61" name="Freeform 69">
            <a:extLst>
              <a:ext uri="{FF2B5EF4-FFF2-40B4-BE49-F238E27FC236}">
                <a16:creationId xmlns:a16="http://schemas.microsoft.com/office/drawing/2014/main" id="{496EBC8C-3CAF-47DC-813D-C5CBEC31A092}"/>
              </a:ext>
            </a:extLst>
          </p:cNvPr>
          <p:cNvSpPr>
            <a:spLocks/>
          </p:cNvSpPr>
          <p:nvPr/>
        </p:nvSpPr>
        <p:spPr bwMode="auto">
          <a:xfrm>
            <a:off x="2600325" y="4533900"/>
            <a:ext cx="3201988" cy="1338263"/>
          </a:xfrm>
          <a:custGeom>
            <a:avLst/>
            <a:gdLst>
              <a:gd name="T0" fmla="*/ 29 w 2017"/>
              <a:gd name="T1" fmla="*/ 800 h 843"/>
              <a:gd name="T2" fmla="*/ 73 w 2017"/>
              <a:gd name="T3" fmla="*/ 800 h 843"/>
              <a:gd name="T4" fmla="*/ 124 w 2017"/>
              <a:gd name="T5" fmla="*/ 808 h 843"/>
              <a:gd name="T6" fmla="*/ 168 w 2017"/>
              <a:gd name="T7" fmla="*/ 808 h 843"/>
              <a:gd name="T8" fmla="*/ 219 w 2017"/>
              <a:gd name="T9" fmla="*/ 808 h 843"/>
              <a:gd name="T10" fmla="*/ 270 w 2017"/>
              <a:gd name="T11" fmla="*/ 808 h 843"/>
              <a:gd name="T12" fmla="*/ 314 w 2017"/>
              <a:gd name="T13" fmla="*/ 808 h 843"/>
              <a:gd name="T14" fmla="*/ 365 w 2017"/>
              <a:gd name="T15" fmla="*/ 800 h 843"/>
              <a:gd name="T16" fmla="*/ 409 w 2017"/>
              <a:gd name="T17" fmla="*/ 800 h 843"/>
              <a:gd name="T18" fmla="*/ 460 w 2017"/>
              <a:gd name="T19" fmla="*/ 800 h 843"/>
              <a:gd name="T20" fmla="*/ 504 w 2017"/>
              <a:gd name="T21" fmla="*/ 765 h 843"/>
              <a:gd name="T22" fmla="*/ 555 w 2017"/>
              <a:gd name="T23" fmla="*/ 800 h 843"/>
              <a:gd name="T24" fmla="*/ 599 w 2017"/>
              <a:gd name="T25" fmla="*/ 829 h 843"/>
              <a:gd name="T26" fmla="*/ 650 w 2017"/>
              <a:gd name="T27" fmla="*/ 843 h 843"/>
              <a:gd name="T28" fmla="*/ 694 w 2017"/>
              <a:gd name="T29" fmla="*/ 843 h 843"/>
              <a:gd name="T30" fmla="*/ 745 w 2017"/>
              <a:gd name="T31" fmla="*/ 836 h 843"/>
              <a:gd name="T32" fmla="*/ 789 w 2017"/>
              <a:gd name="T33" fmla="*/ 829 h 843"/>
              <a:gd name="T34" fmla="*/ 840 w 2017"/>
              <a:gd name="T35" fmla="*/ 822 h 843"/>
              <a:gd name="T36" fmla="*/ 884 w 2017"/>
              <a:gd name="T37" fmla="*/ 822 h 843"/>
              <a:gd name="T38" fmla="*/ 935 w 2017"/>
              <a:gd name="T39" fmla="*/ 815 h 843"/>
              <a:gd name="T40" fmla="*/ 986 w 2017"/>
              <a:gd name="T41" fmla="*/ 758 h 843"/>
              <a:gd name="T42" fmla="*/ 1030 w 2017"/>
              <a:gd name="T43" fmla="*/ 425 h 843"/>
              <a:gd name="T44" fmla="*/ 1081 w 2017"/>
              <a:gd name="T45" fmla="*/ 411 h 843"/>
              <a:gd name="T46" fmla="*/ 1125 w 2017"/>
              <a:gd name="T47" fmla="*/ 637 h 843"/>
              <a:gd name="T48" fmla="*/ 1176 w 2017"/>
              <a:gd name="T49" fmla="*/ 694 h 843"/>
              <a:gd name="T50" fmla="*/ 1220 w 2017"/>
              <a:gd name="T51" fmla="*/ 715 h 843"/>
              <a:gd name="T52" fmla="*/ 1271 w 2017"/>
              <a:gd name="T53" fmla="*/ 730 h 843"/>
              <a:gd name="T54" fmla="*/ 1315 w 2017"/>
              <a:gd name="T55" fmla="*/ 744 h 843"/>
              <a:gd name="T56" fmla="*/ 1366 w 2017"/>
              <a:gd name="T57" fmla="*/ 751 h 843"/>
              <a:gd name="T58" fmla="*/ 1410 w 2017"/>
              <a:gd name="T59" fmla="*/ 751 h 843"/>
              <a:gd name="T60" fmla="*/ 1461 w 2017"/>
              <a:gd name="T61" fmla="*/ 758 h 843"/>
              <a:gd name="T62" fmla="*/ 1505 w 2017"/>
              <a:gd name="T63" fmla="*/ 758 h 843"/>
              <a:gd name="T64" fmla="*/ 1556 w 2017"/>
              <a:gd name="T65" fmla="*/ 765 h 843"/>
              <a:gd name="T66" fmla="*/ 1608 w 2017"/>
              <a:gd name="T67" fmla="*/ 765 h 843"/>
              <a:gd name="T68" fmla="*/ 1651 w 2017"/>
              <a:gd name="T69" fmla="*/ 765 h 843"/>
              <a:gd name="T70" fmla="*/ 1703 w 2017"/>
              <a:gd name="T71" fmla="*/ 765 h 843"/>
              <a:gd name="T72" fmla="*/ 1746 w 2017"/>
              <a:gd name="T73" fmla="*/ 772 h 843"/>
              <a:gd name="T74" fmla="*/ 1798 w 2017"/>
              <a:gd name="T75" fmla="*/ 772 h 843"/>
              <a:gd name="T76" fmla="*/ 1841 w 2017"/>
              <a:gd name="T77" fmla="*/ 772 h 843"/>
              <a:gd name="T78" fmla="*/ 1893 w 2017"/>
              <a:gd name="T79" fmla="*/ 772 h 843"/>
              <a:gd name="T80" fmla="*/ 1936 w 2017"/>
              <a:gd name="T81" fmla="*/ 772 h 843"/>
              <a:gd name="T82" fmla="*/ 1988 w 2017"/>
              <a:gd name="T83" fmla="*/ 772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7" h="843">
                <a:moveTo>
                  <a:pt x="0" y="800"/>
                </a:moveTo>
                <a:lnTo>
                  <a:pt x="14" y="800"/>
                </a:lnTo>
                <a:lnTo>
                  <a:pt x="29" y="800"/>
                </a:lnTo>
                <a:lnTo>
                  <a:pt x="43" y="800"/>
                </a:lnTo>
                <a:lnTo>
                  <a:pt x="58" y="800"/>
                </a:lnTo>
                <a:lnTo>
                  <a:pt x="73" y="800"/>
                </a:lnTo>
                <a:lnTo>
                  <a:pt x="95" y="800"/>
                </a:lnTo>
                <a:lnTo>
                  <a:pt x="109" y="808"/>
                </a:lnTo>
                <a:lnTo>
                  <a:pt x="124" y="808"/>
                </a:lnTo>
                <a:lnTo>
                  <a:pt x="138" y="808"/>
                </a:lnTo>
                <a:lnTo>
                  <a:pt x="153" y="808"/>
                </a:lnTo>
                <a:lnTo>
                  <a:pt x="168" y="808"/>
                </a:lnTo>
                <a:lnTo>
                  <a:pt x="190" y="808"/>
                </a:lnTo>
                <a:lnTo>
                  <a:pt x="204" y="808"/>
                </a:lnTo>
                <a:lnTo>
                  <a:pt x="219" y="808"/>
                </a:lnTo>
                <a:lnTo>
                  <a:pt x="233" y="808"/>
                </a:lnTo>
                <a:lnTo>
                  <a:pt x="248" y="808"/>
                </a:lnTo>
                <a:lnTo>
                  <a:pt x="270" y="808"/>
                </a:lnTo>
                <a:lnTo>
                  <a:pt x="285" y="808"/>
                </a:lnTo>
                <a:lnTo>
                  <a:pt x="299" y="808"/>
                </a:lnTo>
                <a:lnTo>
                  <a:pt x="314" y="808"/>
                </a:lnTo>
                <a:lnTo>
                  <a:pt x="328" y="808"/>
                </a:lnTo>
                <a:lnTo>
                  <a:pt x="343" y="808"/>
                </a:lnTo>
                <a:lnTo>
                  <a:pt x="365" y="800"/>
                </a:lnTo>
                <a:lnTo>
                  <a:pt x="380" y="800"/>
                </a:lnTo>
                <a:lnTo>
                  <a:pt x="394" y="800"/>
                </a:lnTo>
                <a:lnTo>
                  <a:pt x="409" y="800"/>
                </a:lnTo>
                <a:lnTo>
                  <a:pt x="423" y="800"/>
                </a:lnTo>
                <a:lnTo>
                  <a:pt x="438" y="800"/>
                </a:lnTo>
                <a:lnTo>
                  <a:pt x="460" y="800"/>
                </a:lnTo>
                <a:lnTo>
                  <a:pt x="475" y="793"/>
                </a:lnTo>
                <a:lnTo>
                  <a:pt x="489" y="786"/>
                </a:lnTo>
                <a:lnTo>
                  <a:pt x="504" y="765"/>
                </a:lnTo>
                <a:lnTo>
                  <a:pt x="518" y="765"/>
                </a:lnTo>
                <a:lnTo>
                  <a:pt x="540" y="786"/>
                </a:lnTo>
                <a:lnTo>
                  <a:pt x="555" y="800"/>
                </a:lnTo>
                <a:lnTo>
                  <a:pt x="570" y="815"/>
                </a:lnTo>
                <a:lnTo>
                  <a:pt x="584" y="822"/>
                </a:lnTo>
                <a:lnTo>
                  <a:pt x="599" y="829"/>
                </a:lnTo>
                <a:lnTo>
                  <a:pt x="614" y="836"/>
                </a:lnTo>
                <a:lnTo>
                  <a:pt x="635" y="836"/>
                </a:lnTo>
                <a:lnTo>
                  <a:pt x="650" y="843"/>
                </a:lnTo>
                <a:lnTo>
                  <a:pt x="665" y="843"/>
                </a:lnTo>
                <a:lnTo>
                  <a:pt x="679" y="843"/>
                </a:lnTo>
                <a:lnTo>
                  <a:pt x="694" y="843"/>
                </a:lnTo>
                <a:lnTo>
                  <a:pt x="716" y="843"/>
                </a:lnTo>
                <a:lnTo>
                  <a:pt x="730" y="836"/>
                </a:lnTo>
                <a:lnTo>
                  <a:pt x="745" y="836"/>
                </a:lnTo>
                <a:lnTo>
                  <a:pt x="760" y="836"/>
                </a:lnTo>
                <a:lnTo>
                  <a:pt x="774" y="829"/>
                </a:lnTo>
                <a:lnTo>
                  <a:pt x="789" y="829"/>
                </a:lnTo>
                <a:lnTo>
                  <a:pt x="811" y="829"/>
                </a:lnTo>
                <a:lnTo>
                  <a:pt x="825" y="829"/>
                </a:lnTo>
                <a:lnTo>
                  <a:pt x="840" y="822"/>
                </a:lnTo>
                <a:lnTo>
                  <a:pt x="855" y="822"/>
                </a:lnTo>
                <a:lnTo>
                  <a:pt x="869" y="822"/>
                </a:lnTo>
                <a:lnTo>
                  <a:pt x="884" y="822"/>
                </a:lnTo>
                <a:lnTo>
                  <a:pt x="906" y="815"/>
                </a:lnTo>
                <a:lnTo>
                  <a:pt x="920" y="815"/>
                </a:lnTo>
                <a:lnTo>
                  <a:pt x="935" y="815"/>
                </a:lnTo>
                <a:lnTo>
                  <a:pt x="950" y="808"/>
                </a:lnTo>
                <a:lnTo>
                  <a:pt x="964" y="800"/>
                </a:lnTo>
                <a:lnTo>
                  <a:pt x="986" y="758"/>
                </a:lnTo>
                <a:lnTo>
                  <a:pt x="1001" y="701"/>
                </a:lnTo>
                <a:lnTo>
                  <a:pt x="1015" y="616"/>
                </a:lnTo>
                <a:lnTo>
                  <a:pt x="1030" y="425"/>
                </a:lnTo>
                <a:lnTo>
                  <a:pt x="1045" y="0"/>
                </a:lnTo>
                <a:lnTo>
                  <a:pt x="1059" y="127"/>
                </a:lnTo>
                <a:lnTo>
                  <a:pt x="1081" y="411"/>
                </a:lnTo>
                <a:lnTo>
                  <a:pt x="1096" y="531"/>
                </a:lnTo>
                <a:lnTo>
                  <a:pt x="1111" y="595"/>
                </a:lnTo>
                <a:lnTo>
                  <a:pt x="1125" y="637"/>
                </a:lnTo>
                <a:lnTo>
                  <a:pt x="1140" y="659"/>
                </a:lnTo>
                <a:lnTo>
                  <a:pt x="1162" y="680"/>
                </a:lnTo>
                <a:lnTo>
                  <a:pt x="1176" y="694"/>
                </a:lnTo>
                <a:lnTo>
                  <a:pt x="1191" y="701"/>
                </a:lnTo>
                <a:lnTo>
                  <a:pt x="1206" y="708"/>
                </a:lnTo>
                <a:lnTo>
                  <a:pt x="1220" y="715"/>
                </a:lnTo>
                <a:lnTo>
                  <a:pt x="1235" y="723"/>
                </a:lnTo>
                <a:lnTo>
                  <a:pt x="1257" y="730"/>
                </a:lnTo>
                <a:lnTo>
                  <a:pt x="1271" y="730"/>
                </a:lnTo>
                <a:lnTo>
                  <a:pt x="1286" y="737"/>
                </a:lnTo>
                <a:lnTo>
                  <a:pt x="1301" y="737"/>
                </a:lnTo>
                <a:lnTo>
                  <a:pt x="1315" y="744"/>
                </a:lnTo>
                <a:lnTo>
                  <a:pt x="1330" y="744"/>
                </a:lnTo>
                <a:lnTo>
                  <a:pt x="1352" y="744"/>
                </a:lnTo>
                <a:lnTo>
                  <a:pt x="1366" y="751"/>
                </a:lnTo>
                <a:lnTo>
                  <a:pt x="1381" y="751"/>
                </a:lnTo>
                <a:lnTo>
                  <a:pt x="1396" y="751"/>
                </a:lnTo>
                <a:lnTo>
                  <a:pt x="1410" y="751"/>
                </a:lnTo>
                <a:lnTo>
                  <a:pt x="1432" y="758"/>
                </a:lnTo>
                <a:lnTo>
                  <a:pt x="1447" y="758"/>
                </a:lnTo>
                <a:lnTo>
                  <a:pt x="1461" y="758"/>
                </a:lnTo>
                <a:lnTo>
                  <a:pt x="1476" y="758"/>
                </a:lnTo>
                <a:lnTo>
                  <a:pt x="1491" y="758"/>
                </a:lnTo>
                <a:lnTo>
                  <a:pt x="1505" y="758"/>
                </a:lnTo>
                <a:lnTo>
                  <a:pt x="1527" y="758"/>
                </a:lnTo>
                <a:lnTo>
                  <a:pt x="1542" y="765"/>
                </a:lnTo>
                <a:lnTo>
                  <a:pt x="1556" y="765"/>
                </a:lnTo>
                <a:lnTo>
                  <a:pt x="1571" y="765"/>
                </a:lnTo>
                <a:lnTo>
                  <a:pt x="1586" y="765"/>
                </a:lnTo>
                <a:lnTo>
                  <a:pt x="1608" y="765"/>
                </a:lnTo>
                <a:lnTo>
                  <a:pt x="1622" y="765"/>
                </a:lnTo>
                <a:lnTo>
                  <a:pt x="1637" y="765"/>
                </a:lnTo>
                <a:lnTo>
                  <a:pt x="1651" y="765"/>
                </a:lnTo>
                <a:lnTo>
                  <a:pt x="1666" y="765"/>
                </a:lnTo>
                <a:lnTo>
                  <a:pt x="1681" y="765"/>
                </a:lnTo>
                <a:lnTo>
                  <a:pt x="1703" y="765"/>
                </a:lnTo>
                <a:lnTo>
                  <a:pt x="1717" y="765"/>
                </a:lnTo>
                <a:lnTo>
                  <a:pt x="1732" y="765"/>
                </a:lnTo>
                <a:lnTo>
                  <a:pt x="1746" y="772"/>
                </a:lnTo>
                <a:lnTo>
                  <a:pt x="1761" y="772"/>
                </a:lnTo>
                <a:lnTo>
                  <a:pt x="1776" y="772"/>
                </a:lnTo>
                <a:lnTo>
                  <a:pt x="1798" y="772"/>
                </a:lnTo>
                <a:lnTo>
                  <a:pt x="1812" y="772"/>
                </a:lnTo>
                <a:lnTo>
                  <a:pt x="1827" y="772"/>
                </a:lnTo>
                <a:lnTo>
                  <a:pt x="1841" y="772"/>
                </a:lnTo>
                <a:lnTo>
                  <a:pt x="1856" y="772"/>
                </a:lnTo>
                <a:lnTo>
                  <a:pt x="1878" y="772"/>
                </a:lnTo>
                <a:lnTo>
                  <a:pt x="1893" y="772"/>
                </a:lnTo>
                <a:lnTo>
                  <a:pt x="1907" y="772"/>
                </a:lnTo>
                <a:lnTo>
                  <a:pt x="1922" y="772"/>
                </a:lnTo>
                <a:lnTo>
                  <a:pt x="1936" y="772"/>
                </a:lnTo>
                <a:lnTo>
                  <a:pt x="1951" y="772"/>
                </a:lnTo>
                <a:lnTo>
                  <a:pt x="1973" y="772"/>
                </a:lnTo>
                <a:lnTo>
                  <a:pt x="1988" y="772"/>
                </a:lnTo>
                <a:lnTo>
                  <a:pt x="2002" y="772"/>
                </a:lnTo>
                <a:lnTo>
                  <a:pt x="2017" y="772"/>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62" name="Freeform 70">
            <a:extLst>
              <a:ext uri="{FF2B5EF4-FFF2-40B4-BE49-F238E27FC236}">
                <a16:creationId xmlns:a16="http://schemas.microsoft.com/office/drawing/2014/main" id="{5C4BA4CF-AA21-410B-AFBC-90022A254B89}"/>
              </a:ext>
            </a:extLst>
          </p:cNvPr>
          <p:cNvSpPr>
            <a:spLocks/>
          </p:cNvSpPr>
          <p:nvPr/>
        </p:nvSpPr>
        <p:spPr bwMode="auto">
          <a:xfrm>
            <a:off x="5802313" y="5759450"/>
            <a:ext cx="1820862" cy="112713"/>
          </a:xfrm>
          <a:custGeom>
            <a:avLst/>
            <a:gdLst>
              <a:gd name="T0" fmla="*/ 14 w 1147"/>
              <a:gd name="T1" fmla="*/ 0 h 71"/>
              <a:gd name="T2" fmla="*/ 51 w 1147"/>
              <a:gd name="T3" fmla="*/ 0 h 71"/>
              <a:gd name="T4" fmla="*/ 80 w 1147"/>
              <a:gd name="T5" fmla="*/ 0 h 71"/>
              <a:gd name="T6" fmla="*/ 109 w 1147"/>
              <a:gd name="T7" fmla="*/ 0 h 71"/>
              <a:gd name="T8" fmla="*/ 146 w 1147"/>
              <a:gd name="T9" fmla="*/ 0 h 71"/>
              <a:gd name="T10" fmla="*/ 175 w 1147"/>
              <a:gd name="T11" fmla="*/ 0 h 71"/>
              <a:gd name="T12" fmla="*/ 204 w 1147"/>
              <a:gd name="T13" fmla="*/ 0 h 71"/>
              <a:gd name="T14" fmla="*/ 241 w 1147"/>
              <a:gd name="T15" fmla="*/ 0 h 71"/>
              <a:gd name="T16" fmla="*/ 270 w 1147"/>
              <a:gd name="T17" fmla="*/ 0 h 71"/>
              <a:gd name="T18" fmla="*/ 307 w 1147"/>
              <a:gd name="T19" fmla="*/ 0 h 71"/>
              <a:gd name="T20" fmla="*/ 336 w 1147"/>
              <a:gd name="T21" fmla="*/ 7 h 71"/>
              <a:gd name="T22" fmla="*/ 365 w 1147"/>
              <a:gd name="T23" fmla="*/ 7 h 71"/>
              <a:gd name="T24" fmla="*/ 402 w 1147"/>
              <a:gd name="T25" fmla="*/ 7 h 71"/>
              <a:gd name="T26" fmla="*/ 431 w 1147"/>
              <a:gd name="T27" fmla="*/ 7 h 71"/>
              <a:gd name="T28" fmla="*/ 460 w 1147"/>
              <a:gd name="T29" fmla="*/ 7 h 71"/>
              <a:gd name="T30" fmla="*/ 497 w 1147"/>
              <a:gd name="T31" fmla="*/ 7 h 71"/>
              <a:gd name="T32" fmla="*/ 526 w 1147"/>
              <a:gd name="T33" fmla="*/ 7 h 71"/>
              <a:gd name="T34" fmla="*/ 555 w 1147"/>
              <a:gd name="T35" fmla="*/ 7 h 71"/>
              <a:gd name="T36" fmla="*/ 592 w 1147"/>
              <a:gd name="T37" fmla="*/ 7 h 71"/>
              <a:gd name="T38" fmla="*/ 621 w 1147"/>
              <a:gd name="T39" fmla="*/ 7 h 71"/>
              <a:gd name="T40" fmla="*/ 650 w 1147"/>
              <a:gd name="T41" fmla="*/ 7 h 71"/>
              <a:gd name="T42" fmla="*/ 687 w 1147"/>
              <a:gd name="T43" fmla="*/ 7 h 71"/>
              <a:gd name="T44" fmla="*/ 716 w 1147"/>
              <a:gd name="T45" fmla="*/ 7 h 71"/>
              <a:gd name="T46" fmla="*/ 753 w 1147"/>
              <a:gd name="T47" fmla="*/ 7 h 71"/>
              <a:gd name="T48" fmla="*/ 782 w 1147"/>
              <a:gd name="T49" fmla="*/ 7 h 71"/>
              <a:gd name="T50" fmla="*/ 811 w 1147"/>
              <a:gd name="T51" fmla="*/ 7 h 71"/>
              <a:gd name="T52" fmla="*/ 848 w 1147"/>
              <a:gd name="T53" fmla="*/ 7 h 71"/>
              <a:gd name="T54" fmla="*/ 877 w 1147"/>
              <a:gd name="T55" fmla="*/ 7 h 71"/>
              <a:gd name="T56" fmla="*/ 906 w 1147"/>
              <a:gd name="T57" fmla="*/ 7 h 71"/>
              <a:gd name="T58" fmla="*/ 943 w 1147"/>
              <a:gd name="T59" fmla="*/ 7 h 71"/>
              <a:gd name="T60" fmla="*/ 972 w 1147"/>
              <a:gd name="T61" fmla="*/ 7 h 71"/>
              <a:gd name="T62" fmla="*/ 1001 w 1147"/>
              <a:gd name="T63" fmla="*/ 7 h 71"/>
              <a:gd name="T64" fmla="*/ 1038 w 1147"/>
              <a:gd name="T65" fmla="*/ 7 h 71"/>
              <a:gd name="T66" fmla="*/ 1067 w 1147"/>
              <a:gd name="T67" fmla="*/ 14 h 71"/>
              <a:gd name="T68" fmla="*/ 1096 w 1147"/>
              <a:gd name="T69" fmla="*/ 21 h 71"/>
              <a:gd name="T70" fmla="*/ 1133 w 1147"/>
              <a:gd name="T71"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7" h="71">
                <a:moveTo>
                  <a:pt x="0" y="0"/>
                </a:moveTo>
                <a:lnTo>
                  <a:pt x="14" y="0"/>
                </a:lnTo>
                <a:lnTo>
                  <a:pt x="36" y="0"/>
                </a:lnTo>
                <a:lnTo>
                  <a:pt x="51" y="0"/>
                </a:lnTo>
                <a:lnTo>
                  <a:pt x="66" y="0"/>
                </a:lnTo>
                <a:lnTo>
                  <a:pt x="80" y="0"/>
                </a:lnTo>
                <a:lnTo>
                  <a:pt x="95" y="0"/>
                </a:lnTo>
                <a:lnTo>
                  <a:pt x="109" y="0"/>
                </a:lnTo>
                <a:lnTo>
                  <a:pt x="131" y="0"/>
                </a:lnTo>
                <a:lnTo>
                  <a:pt x="146" y="0"/>
                </a:lnTo>
                <a:lnTo>
                  <a:pt x="161" y="0"/>
                </a:lnTo>
                <a:lnTo>
                  <a:pt x="175" y="0"/>
                </a:lnTo>
                <a:lnTo>
                  <a:pt x="190" y="0"/>
                </a:lnTo>
                <a:lnTo>
                  <a:pt x="204" y="0"/>
                </a:lnTo>
                <a:lnTo>
                  <a:pt x="226" y="0"/>
                </a:lnTo>
                <a:lnTo>
                  <a:pt x="241" y="0"/>
                </a:lnTo>
                <a:lnTo>
                  <a:pt x="256" y="0"/>
                </a:lnTo>
                <a:lnTo>
                  <a:pt x="270" y="0"/>
                </a:lnTo>
                <a:lnTo>
                  <a:pt x="285" y="0"/>
                </a:lnTo>
                <a:lnTo>
                  <a:pt x="307" y="0"/>
                </a:lnTo>
                <a:lnTo>
                  <a:pt x="321" y="7"/>
                </a:lnTo>
                <a:lnTo>
                  <a:pt x="336" y="7"/>
                </a:lnTo>
                <a:lnTo>
                  <a:pt x="351" y="7"/>
                </a:lnTo>
                <a:lnTo>
                  <a:pt x="365" y="7"/>
                </a:lnTo>
                <a:lnTo>
                  <a:pt x="380" y="7"/>
                </a:lnTo>
                <a:lnTo>
                  <a:pt x="402" y="7"/>
                </a:lnTo>
                <a:lnTo>
                  <a:pt x="416" y="7"/>
                </a:lnTo>
                <a:lnTo>
                  <a:pt x="431" y="7"/>
                </a:lnTo>
                <a:lnTo>
                  <a:pt x="446" y="7"/>
                </a:lnTo>
                <a:lnTo>
                  <a:pt x="460" y="7"/>
                </a:lnTo>
                <a:lnTo>
                  <a:pt x="482" y="7"/>
                </a:lnTo>
                <a:lnTo>
                  <a:pt x="497" y="7"/>
                </a:lnTo>
                <a:lnTo>
                  <a:pt x="511" y="7"/>
                </a:lnTo>
                <a:lnTo>
                  <a:pt x="526" y="7"/>
                </a:lnTo>
                <a:lnTo>
                  <a:pt x="541" y="7"/>
                </a:lnTo>
                <a:lnTo>
                  <a:pt x="555" y="7"/>
                </a:lnTo>
                <a:lnTo>
                  <a:pt x="577" y="7"/>
                </a:lnTo>
                <a:lnTo>
                  <a:pt x="592" y="7"/>
                </a:lnTo>
                <a:lnTo>
                  <a:pt x="606" y="7"/>
                </a:lnTo>
                <a:lnTo>
                  <a:pt x="621" y="7"/>
                </a:lnTo>
                <a:lnTo>
                  <a:pt x="636" y="7"/>
                </a:lnTo>
                <a:lnTo>
                  <a:pt x="650" y="7"/>
                </a:lnTo>
                <a:lnTo>
                  <a:pt x="672" y="7"/>
                </a:lnTo>
                <a:lnTo>
                  <a:pt x="687" y="7"/>
                </a:lnTo>
                <a:lnTo>
                  <a:pt x="701" y="7"/>
                </a:lnTo>
                <a:lnTo>
                  <a:pt x="716" y="7"/>
                </a:lnTo>
                <a:lnTo>
                  <a:pt x="731" y="7"/>
                </a:lnTo>
                <a:lnTo>
                  <a:pt x="753" y="7"/>
                </a:lnTo>
                <a:lnTo>
                  <a:pt x="767" y="7"/>
                </a:lnTo>
                <a:lnTo>
                  <a:pt x="782" y="7"/>
                </a:lnTo>
                <a:lnTo>
                  <a:pt x="796" y="7"/>
                </a:lnTo>
                <a:lnTo>
                  <a:pt x="811" y="7"/>
                </a:lnTo>
                <a:lnTo>
                  <a:pt x="826" y="7"/>
                </a:lnTo>
                <a:lnTo>
                  <a:pt x="848" y="7"/>
                </a:lnTo>
                <a:lnTo>
                  <a:pt x="862" y="7"/>
                </a:lnTo>
                <a:lnTo>
                  <a:pt x="877" y="7"/>
                </a:lnTo>
                <a:lnTo>
                  <a:pt x="892" y="7"/>
                </a:lnTo>
                <a:lnTo>
                  <a:pt x="906" y="7"/>
                </a:lnTo>
                <a:lnTo>
                  <a:pt x="928" y="7"/>
                </a:lnTo>
                <a:lnTo>
                  <a:pt x="943" y="7"/>
                </a:lnTo>
                <a:lnTo>
                  <a:pt x="957" y="7"/>
                </a:lnTo>
                <a:lnTo>
                  <a:pt x="972" y="7"/>
                </a:lnTo>
                <a:lnTo>
                  <a:pt x="987" y="7"/>
                </a:lnTo>
                <a:lnTo>
                  <a:pt x="1001" y="7"/>
                </a:lnTo>
                <a:lnTo>
                  <a:pt x="1023" y="7"/>
                </a:lnTo>
                <a:lnTo>
                  <a:pt x="1038" y="7"/>
                </a:lnTo>
                <a:lnTo>
                  <a:pt x="1052" y="14"/>
                </a:lnTo>
                <a:lnTo>
                  <a:pt x="1067" y="14"/>
                </a:lnTo>
                <a:lnTo>
                  <a:pt x="1082" y="14"/>
                </a:lnTo>
                <a:lnTo>
                  <a:pt x="1096" y="21"/>
                </a:lnTo>
                <a:lnTo>
                  <a:pt x="1118" y="36"/>
                </a:lnTo>
                <a:lnTo>
                  <a:pt x="1133" y="50"/>
                </a:lnTo>
                <a:lnTo>
                  <a:pt x="1147" y="71"/>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63" name="Freeform 71">
            <a:extLst>
              <a:ext uri="{FF2B5EF4-FFF2-40B4-BE49-F238E27FC236}">
                <a16:creationId xmlns:a16="http://schemas.microsoft.com/office/drawing/2014/main" id="{0F05623D-5F9E-4C42-9EB3-15E7F616A1F3}"/>
              </a:ext>
            </a:extLst>
          </p:cNvPr>
          <p:cNvSpPr>
            <a:spLocks/>
          </p:cNvSpPr>
          <p:nvPr/>
        </p:nvSpPr>
        <p:spPr bwMode="auto">
          <a:xfrm>
            <a:off x="2600325" y="2103438"/>
            <a:ext cx="3201988" cy="3779837"/>
          </a:xfrm>
          <a:custGeom>
            <a:avLst/>
            <a:gdLst>
              <a:gd name="T0" fmla="*/ 29 w 2017"/>
              <a:gd name="T1" fmla="*/ 2374 h 2381"/>
              <a:gd name="T2" fmla="*/ 73 w 2017"/>
              <a:gd name="T3" fmla="*/ 2367 h 2381"/>
              <a:gd name="T4" fmla="*/ 124 w 2017"/>
              <a:gd name="T5" fmla="*/ 2367 h 2381"/>
              <a:gd name="T6" fmla="*/ 168 w 2017"/>
              <a:gd name="T7" fmla="*/ 2360 h 2381"/>
              <a:gd name="T8" fmla="*/ 219 w 2017"/>
              <a:gd name="T9" fmla="*/ 2360 h 2381"/>
              <a:gd name="T10" fmla="*/ 270 w 2017"/>
              <a:gd name="T11" fmla="*/ 2353 h 2381"/>
              <a:gd name="T12" fmla="*/ 314 w 2017"/>
              <a:gd name="T13" fmla="*/ 2346 h 2381"/>
              <a:gd name="T14" fmla="*/ 365 w 2017"/>
              <a:gd name="T15" fmla="*/ 2346 h 2381"/>
              <a:gd name="T16" fmla="*/ 409 w 2017"/>
              <a:gd name="T17" fmla="*/ 2339 h 2381"/>
              <a:gd name="T18" fmla="*/ 460 w 2017"/>
              <a:gd name="T19" fmla="*/ 2339 h 2381"/>
              <a:gd name="T20" fmla="*/ 504 w 2017"/>
              <a:gd name="T21" fmla="*/ 2360 h 2381"/>
              <a:gd name="T22" fmla="*/ 555 w 2017"/>
              <a:gd name="T23" fmla="*/ 2303 h 2381"/>
              <a:gd name="T24" fmla="*/ 599 w 2017"/>
              <a:gd name="T25" fmla="*/ 2296 h 2381"/>
              <a:gd name="T26" fmla="*/ 650 w 2017"/>
              <a:gd name="T27" fmla="*/ 2303 h 2381"/>
              <a:gd name="T28" fmla="*/ 694 w 2017"/>
              <a:gd name="T29" fmla="*/ 2296 h 2381"/>
              <a:gd name="T30" fmla="*/ 745 w 2017"/>
              <a:gd name="T31" fmla="*/ 2296 h 2381"/>
              <a:gd name="T32" fmla="*/ 789 w 2017"/>
              <a:gd name="T33" fmla="*/ 2296 h 2381"/>
              <a:gd name="T34" fmla="*/ 840 w 2017"/>
              <a:gd name="T35" fmla="*/ 2289 h 2381"/>
              <a:gd name="T36" fmla="*/ 884 w 2017"/>
              <a:gd name="T37" fmla="*/ 2282 h 2381"/>
              <a:gd name="T38" fmla="*/ 935 w 2017"/>
              <a:gd name="T39" fmla="*/ 2261 h 2381"/>
              <a:gd name="T40" fmla="*/ 986 w 2017"/>
              <a:gd name="T41" fmla="*/ 2098 h 2381"/>
              <a:gd name="T42" fmla="*/ 1030 w 2017"/>
              <a:gd name="T43" fmla="*/ 1176 h 2381"/>
              <a:gd name="T44" fmla="*/ 1081 w 2017"/>
              <a:gd name="T45" fmla="*/ 1184 h 2381"/>
              <a:gd name="T46" fmla="*/ 1125 w 2017"/>
              <a:gd name="T47" fmla="*/ 1821 h 2381"/>
              <a:gd name="T48" fmla="*/ 1176 w 2017"/>
              <a:gd name="T49" fmla="*/ 1984 h 2381"/>
              <a:gd name="T50" fmla="*/ 1220 w 2017"/>
              <a:gd name="T51" fmla="*/ 2062 h 2381"/>
              <a:gd name="T52" fmla="*/ 1271 w 2017"/>
              <a:gd name="T53" fmla="*/ 2105 h 2381"/>
              <a:gd name="T54" fmla="*/ 1315 w 2017"/>
              <a:gd name="T55" fmla="*/ 2133 h 2381"/>
              <a:gd name="T56" fmla="*/ 1366 w 2017"/>
              <a:gd name="T57" fmla="*/ 2154 h 2381"/>
              <a:gd name="T58" fmla="*/ 1410 w 2017"/>
              <a:gd name="T59" fmla="*/ 2168 h 2381"/>
              <a:gd name="T60" fmla="*/ 1461 w 2017"/>
              <a:gd name="T61" fmla="*/ 2176 h 2381"/>
              <a:gd name="T62" fmla="*/ 1505 w 2017"/>
              <a:gd name="T63" fmla="*/ 2183 h 2381"/>
              <a:gd name="T64" fmla="*/ 1556 w 2017"/>
              <a:gd name="T65" fmla="*/ 2190 h 2381"/>
              <a:gd name="T66" fmla="*/ 1608 w 2017"/>
              <a:gd name="T67" fmla="*/ 2197 h 2381"/>
              <a:gd name="T68" fmla="*/ 1651 w 2017"/>
              <a:gd name="T69" fmla="*/ 2204 h 2381"/>
              <a:gd name="T70" fmla="*/ 1703 w 2017"/>
              <a:gd name="T71" fmla="*/ 2211 h 2381"/>
              <a:gd name="T72" fmla="*/ 1746 w 2017"/>
              <a:gd name="T73" fmla="*/ 2211 h 2381"/>
              <a:gd name="T74" fmla="*/ 1798 w 2017"/>
              <a:gd name="T75" fmla="*/ 2218 h 2381"/>
              <a:gd name="T76" fmla="*/ 1841 w 2017"/>
              <a:gd name="T77" fmla="*/ 2218 h 2381"/>
              <a:gd name="T78" fmla="*/ 1893 w 2017"/>
              <a:gd name="T79" fmla="*/ 2218 h 2381"/>
              <a:gd name="T80" fmla="*/ 1936 w 2017"/>
              <a:gd name="T81" fmla="*/ 2225 h 2381"/>
              <a:gd name="T82" fmla="*/ 1988 w 2017"/>
              <a:gd name="T83" fmla="*/ 2225 h 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7" h="2381">
                <a:moveTo>
                  <a:pt x="0" y="2381"/>
                </a:moveTo>
                <a:lnTo>
                  <a:pt x="14" y="2374"/>
                </a:lnTo>
                <a:lnTo>
                  <a:pt x="29" y="2374"/>
                </a:lnTo>
                <a:lnTo>
                  <a:pt x="43" y="2374"/>
                </a:lnTo>
                <a:lnTo>
                  <a:pt x="58" y="2374"/>
                </a:lnTo>
                <a:lnTo>
                  <a:pt x="73" y="2367"/>
                </a:lnTo>
                <a:lnTo>
                  <a:pt x="95" y="2367"/>
                </a:lnTo>
                <a:lnTo>
                  <a:pt x="109" y="2367"/>
                </a:lnTo>
                <a:lnTo>
                  <a:pt x="124" y="2367"/>
                </a:lnTo>
                <a:lnTo>
                  <a:pt x="138" y="2367"/>
                </a:lnTo>
                <a:lnTo>
                  <a:pt x="153" y="2360"/>
                </a:lnTo>
                <a:lnTo>
                  <a:pt x="168" y="2360"/>
                </a:lnTo>
                <a:lnTo>
                  <a:pt x="190" y="2360"/>
                </a:lnTo>
                <a:lnTo>
                  <a:pt x="204" y="2360"/>
                </a:lnTo>
                <a:lnTo>
                  <a:pt x="219" y="2360"/>
                </a:lnTo>
                <a:lnTo>
                  <a:pt x="233" y="2353"/>
                </a:lnTo>
                <a:lnTo>
                  <a:pt x="248" y="2353"/>
                </a:lnTo>
                <a:lnTo>
                  <a:pt x="270" y="2353"/>
                </a:lnTo>
                <a:lnTo>
                  <a:pt x="285" y="2353"/>
                </a:lnTo>
                <a:lnTo>
                  <a:pt x="299" y="2353"/>
                </a:lnTo>
                <a:lnTo>
                  <a:pt x="314" y="2346"/>
                </a:lnTo>
                <a:lnTo>
                  <a:pt x="328" y="2346"/>
                </a:lnTo>
                <a:lnTo>
                  <a:pt x="343" y="2346"/>
                </a:lnTo>
                <a:lnTo>
                  <a:pt x="365" y="2346"/>
                </a:lnTo>
                <a:lnTo>
                  <a:pt x="380" y="2346"/>
                </a:lnTo>
                <a:lnTo>
                  <a:pt x="394" y="2339"/>
                </a:lnTo>
                <a:lnTo>
                  <a:pt x="409" y="2339"/>
                </a:lnTo>
                <a:lnTo>
                  <a:pt x="423" y="2339"/>
                </a:lnTo>
                <a:lnTo>
                  <a:pt x="438" y="2339"/>
                </a:lnTo>
                <a:lnTo>
                  <a:pt x="460" y="2339"/>
                </a:lnTo>
                <a:lnTo>
                  <a:pt x="475" y="2339"/>
                </a:lnTo>
                <a:lnTo>
                  <a:pt x="489" y="2346"/>
                </a:lnTo>
                <a:lnTo>
                  <a:pt x="504" y="2360"/>
                </a:lnTo>
                <a:lnTo>
                  <a:pt x="518" y="2324"/>
                </a:lnTo>
                <a:lnTo>
                  <a:pt x="540" y="2303"/>
                </a:lnTo>
                <a:lnTo>
                  <a:pt x="555" y="2303"/>
                </a:lnTo>
                <a:lnTo>
                  <a:pt x="570" y="2296"/>
                </a:lnTo>
                <a:lnTo>
                  <a:pt x="584" y="2296"/>
                </a:lnTo>
                <a:lnTo>
                  <a:pt x="599" y="2296"/>
                </a:lnTo>
                <a:lnTo>
                  <a:pt x="614" y="2296"/>
                </a:lnTo>
                <a:lnTo>
                  <a:pt x="635" y="2303"/>
                </a:lnTo>
                <a:lnTo>
                  <a:pt x="650" y="2303"/>
                </a:lnTo>
                <a:lnTo>
                  <a:pt x="665" y="2303"/>
                </a:lnTo>
                <a:lnTo>
                  <a:pt x="679" y="2303"/>
                </a:lnTo>
                <a:lnTo>
                  <a:pt x="694" y="2296"/>
                </a:lnTo>
                <a:lnTo>
                  <a:pt x="716" y="2296"/>
                </a:lnTo>
                <a:lnTo>
                  <a:pt x="730" y="2296"/>
                </a:lnTo>
                <a:lnTo>
                  <a:pt x="745" y="2296"/>
                </a:lnTo>
                <a:lnTo>
                  <a:pt x="760" y="2296"/>
                </a:lnTo>
                <a:lnTo>
                  <a:pt x="774" y="2296"/>
                </a:lnTo>
                <a:lnTo>
                  <a:pt x="789" y="2296"/>
                </a:lnTo>
                <a:lnTo>
                  <a:pt x="811" y="2296"/>
                </a:lnTo>
                <a:lnTo>
                  <a:pt x="825" y="2289"/>
                </a:lnTo>
                <a:lnTo>
                  <a:pt x="840" y="2289"/>
                </a:lnTo>
                <a:lnTo>
                  <a:pt x="855" y="2289"/>
                </a:lnTo>
                <a:lnTo>
                  <a:pt x="869" y="2282"/>
                </a:lnTo>
                <a:lnTo>
                  <a:pt x="884" y="2282"/>
                </a:lnTo>
                <a:lnTo>
                  <a:pt x="906" y="2275"/>
                </a:lnTo>
                <a:lnTo>
                  <a:pt x="920" y="2268"/>
                </a:lnTo>
                <a:lnTo>
                  <a:pt x="935" y="2261"/>
                </a:lnTo>
                <a:lnTo>
                  <a:pt x="950" y="2254"/>
                </a:lnTo>
                <a:lnTo>
                  <a:pt x="964" y="2232"/>
                </a:lnTo>
                <a:lnTo>
                  <a:pt x="986" y="2098"/>
                </a:lnTo>
                <a:lnTo>
                  <a:pt x="1001" y="1949"/>
                </a:lnTo>
                <a:lnTo>
                  <a:pt x="1015" y="1701"/>
                </a:lnTo>
                <a:lnTo>
                  <a:pt x="1030" y="1176"/>
                </a:lnTo>
                <a:lnTo>
                  <a:pt x="1045" y="0"/>
                </a:lnTo>
                <a:lnTo>
                  <a:pt x="1059" y="383"/>
                </a:lnTo>
                <a:lnTo>
                  <a:pt x="1081" y="1184"/>
                </a:lnTo>
                <a:lnTo>
                  <a:pt x="1096" y="1531"/>
                </a:lnTo>
                <a:lnTo>
                  <a:pt x="1111" y="1715"/>
                </a:lnTo>
                <a:lnTo>
                  <a:pt x="1125" y="1821"/>
                </a:lnTo>
                <a:lnTo>
                  <a:pt x="1140" y="1892"/>
                </a:lnTo>
                <a:lnTo>
                  <a:pt x="1162" y="1949"/>
                </a:lnTo>
                <a:lnTo>
                  <a:pt x="1176" y="1984"/>
                </a:lnTo>
                <a:lnTo>
                  <a:pt x="1191" y="2020"/>
                </a:lnTo>
                <a:lnTo>
                  <a:pt x="1206" y="2041"/>
                </a:lnTo>
                <a:lnTo>
                  <a:pt x="1220" y="2062"/>
                </a:lnTo>
                <a:lnTo>
                  <a:pt x="1235" y="2076"/>
                </a:lnTo>
                <a:lnTo>
                  <a:pt x="1257" y="2091"/>
                </a:lnTo>
                <a:lnTo>
                  <a:pt x="1271" y="2105"/>
                </a:lnTo>
                <a:lnTo>
                  <a:pt x="1286" y="2112"/>
                </a:lnTo>
                <a:lnTo>
                  <a:pt x="1301" y="2126"/>
                </a:lnTo>
                <a:lnTo>
                  <a:pt x="1315" y="2133"/>
                </a:lnTo>
                <a:lnTo>
                  <a:pt x="1330" y="2140"/>
                </a:lnTo>
                <a:lnTo>
                  <a:pt x="1352" y="2147"/>
                </a:lnTo>
                <a:lnTo>
                  <a:pt x="1366" y="2154"/>
                </a:lnTo>
                <a:lnTo>
                  <a:pt x="1381" y="2154"/>
                </a:lnTo>
                <a:lnTo>
                  <a:pt x="1396" y="2161"/>
                </a:lnTo>
                <a:lnTo>
                  <a:pt x="1410" y="2168"/>
                </a:lnTo>
                <a:lnTo>
                  <a:pt x="1432" y="2168"/>
                </a:lnTo>
                <a:lnTo>
                  <a:pt x="1447" y="2176"/>
                </a:lnTo>
                <a:lnTo>
                  <a:pt x="1461" y="2176"/>
                </a:lnTo>
                <a:lnTo>
                  <a:pt x="1476" y="2183"/>
                </a:lnTo>
                <a:lnTo>
                  <a:pt x="1491" y="2183"/>
                </a:lnTo>
                <a:lnTo>
                  <a:pt x="1505" y="2183"/>
                </a:lnTo>
                <a:lnTo>
                  <a:pt x="1527" y="2190"/>
                </a:lnTo>
                <a:lnTo>
                  <a:pt x="1542" y="2190"/>
                </a:lnTo>
                <a:lnTo>
                  <a:pt x="1556" y="2190"/>
                </a:lnTo>
                <a:lnTo>
                  <a:pt x="1571" y="2197"/>
                </a:lnTo>
                <a:lnTo>
                  <a:pt x="1586" y="2197"/>
                </a:lnTo>
                <a:lnTo>
                  <a:pt x="1608" y="2197"/>
                </a:lnTo>
                <a:lnTo>
                  <a:pt x="1622" y="2204"/>
                </a:lnTo>
                <a:lnTo>
                  <a:pt x="1637" y="2204"/>
                </a:lnTo>
                <a:lnTo>
                  <a:pt x="1651" y="2204"/>
                </a:lnTo>
                <a:lnTo>
                  <a:pt x="1666" y="2204"/>
                </a:lnTo>
                <a:lnTo>
                  <a:pt x="1681" y="2204"/>
                </a:lnTo>
                <a:lnTo>
                  <a:pt x="1703" y="2211"/>
                </a:lnTo>
                <a:lnTo>
                  <a:pt x="1717" y="2211"/>
                </a:lnTo>
                <a:lnTo>
                  <a:pt x="1732" y="2211"/>
                </a:lnTo>
                <a:lnTo>
                  <a:pt x="1746" y="2211"/>
                </a:lnTo>
                <a:lnTo>
                  <a:pt x="1761" y="2211"/>
                </a:lnTo>
                <a:lnTo>
                  <a:pt x="1776" y="2211"/>
                </a:lnTo>
                <a:lnTo>
                  <a:pt x="1798" y="2218"/>
                </a:lnTo>
                <a:lnTo>
                  <a:pt x="1812" y="2218"/>
                </a:lnTo>
                <a:lnTo>
                  <a:pt x="1827" y="2218"/>
                </a:lnTo>
                <a:lnTo>
                  <a:pt x="1841" y="2218"/>
                </a:lnTo>
                <a:lnTo>
                  <a:pt x="1856" y="2218"/>
                </a:lnTo>
                <a:lnTo>
                  <a:pt x="1878" y="2218"/>
                </a:lnTo>
                <a:lnTo>
                  <a:pt x="1893" y="2218"/>
                </a:lnTo>
                <a:lnTo>
                  <a:pt x="1907" y="2218"/>
                </a:lnTo>
                <a:lnTo>
                  <a:pt x="1922" y="2225"/>
                </a:lnTo>
                <a:lnTo>
                  <a:pt x="1936" y="2225"/>
                </a:lnTo>
                <a:lnTo>
                  <a:pt x="1951" y="2225"/>
                </a:lnTo>
                <a:lnTo>
                  <a:pt x="1973" y="2225"/>
                </a:lnTo>
                <a:lnTo>
                  <a:pt x="1988" y="2225"/>
                </a:lnTo>
                <a:lnTo>
                  <a:pt x="2002" y="2225"/>
                </a:lnTo>
                <a:lnTo>
                  <a:pt x="2017" y="2225"/>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64" name="Freeform 72">
            <a:extLst>
              <a:ext uri="{FF2B5EF4-FFF2-40B4-BE49-F238E27FC236}">
                <a16:creationId xmlns:a16="http://schemas.microsoft.com/office/drawing/2014/main" id="{53E5602B-2E6D-4207-8350-89991AE8FE14}"/>
              </a:ext>
            </a:extLst>
          </p:cNvPr>
          <p:cNvSpPr>
            <a:spLocks/>
          </p:cNvSpPr>
          <p:nvPr/>
        </p:nvSpPr>
        <p:spPr bwMode="auto">
          <a:xfrm>
            <a:off x="5802313" y="5635625"/>
            <a:ext cx="1820862" cy="225425"/>
          </a:xfrm>
          <a:custGeom>
            <a:avLst/>
            <a:gdLst>
              <a:gd name="T0" fmla="*/ 14 w 1147"/>
              <a:gd name="T1" fmla="*/ 0 h 142"/>
              <a:gd name="T2" fmla="*/ 51 w 1147"/>
              <a:gd name="T3" fmla="*/ 0 h 142"/>
              <a:gd name="T4" fmla="*/ 80 w 1147"/>
              <a:gd name="T5" fmla="*/ 0 h 142"/>
              <a:gd name="T6" fmla="*/ 109 w 1147"/>
              <a:gd name="T7" fmla="*/ 7 h 142"/>
              <a:gd name="T8" fmla="*/ 146 w 1147"/>
              <a:gd name="T9" fmla="*/ 7 h 142"/>
              <a:gd name="T10" fmla="*/ 175 w 1147"/>
              <a:gd name="T11" fmla="*/ 7 h 142"/>
              <a:gd name="T12" fmla="*/ 204 w 1147"/>
              <a:gd name="T13" fmla="*/ 7 h 142"/>
              <a:gd name="T14" fmla="*/ 241 w 1147"/>
              <a:gd name="T15" fmla="*/ 7 h 142"/>
              <a:gd name="T16" fmla="*/ 270 w 1147"/>
              <a:gd name="T17" fmla="*/ 7 h 142"/>
              <a:gd name="T18" fmla="*/ 307 w 1147"/>
              <a:gd name="T19" fmla="*/ 7 h 142"/>
              <a:gd name="T20" fmla="*/ 336 w 1147"/>
              <a:gd name="T21" fmla="*/ 7 h 142"/>
              <a:gd name="T22" fmla="*/ 365 w 1147"/>
              <a:gd name="T23" fmla="*/ 7 h 142"/>
              <a:gd name="T24" fmla="*/ 402 w 1147"/>
              <a:gd name="T25" fmla="*/ 7 h 142"/>
              <a:gd name="T26" fmla="*/ 431 w 1147"/>
              <a:gd name="T27" fmla="*/ 7 h 142"/>
              <a:gd name="T28" fmla="*/ 460 w 1147"/>
              <a:gd name="T29" fmla="*/ 7 h 142"/>
              <a:gd name="T30" fmla="*/ 497 w 1147"/>
              <a:gd name="T31" fmla="*/ 14 h 142"/>
              <a:gd name="T32" fmla="*/ 526 w 1147"/>
              <a:gd name="T33" fmla="*/ 14 h 142"/>
              <a:gd name="T34" fmla="*/ 555 w 1147"/>
              <a:gd name="T35" fmla="*/ 14 h 142"/>
              <a:gd name="T36" fmla="*/ 592 w 1147"/>
              <a:gd name="T37" fmla="*/ 14 h 142"/>
              <a:gd name="T38" fmla="*/ 621 w 1147"/>
              <a:gd name="T39" fmla="*/ 14 h 142"/>
              <a:gd name="T40" fmla="*/ 650 w 1147"/>
              <a:gd name="T41" fmla="*/ 14 h 142"/>
              <a:gd name="T42" fmla="*/ 687 w 1147"/>
              <a:gd name="T43" fmla="*/ 14 h 142"/>
              <a:gd name="T44" fmla="*/ 716 w 1147"/>
              <a:gd name="T45" fmla="*/ 14 h 142"/>
              <a:gd name="T46" fmla="*/ 753 w 1147"/>
              <a:gd name="T47" fmla="*/ 14 h 142"/>
              <a:gd name="T48" fmla="*/ 782 w 1147"/>
              <a:gd name="T49" fmla="*/ 14 h 142"/>
              <a:gd name="T50" fmla="*/ 811 w 1147"/>
              <a:gd name="T51" fmla="*/ 14 h 142"/>
              <a:gd name="T52" fmla="*/ 848 w 1147"/>
              <a:gd name="T53" fmla="*/ 14 h 142"/>
              <a:gd name="T54" fmla="*/ 877 w 1147"/>
              <a:gd name="T55" fmla="*/ 14 h 142"/>
              <a:gd name="T56" fmla="*/ 906 w 1147"/>
              <a:gd name="T57" fmla="*/ 14 h 142"/>
              <a:gd name="T58" fmla="*/ 943 w 1147"/>
              <a:gd name="T59" fmla="*/ 14 h 142"/>
              <a:gd name="T60" fmla="*/ 972 w 1147"/>
              <a:gd name="T61" fmla="*/ 21 h 142"/>
              <a:gd name="T62" fmla="*/ 1001 w 1147"/>
              <a:gd name="T63" fmla="*/ 21 h 142"/>
              <a:gd name="T64" fmla="*/ 1038 w 1147"/>
              <a:gd name="T65" fmla="*/ 21 h 142"/>
              <a:gd name="T66" fmla="*/ 1067 w 1147"/>
              <a:gd name="T67" fmla="*/ 29 h 142"/>
              <a:gd name="T68" fmla="*/ 1096 w 1147"/>
              <a:gd name="T69" fmla="*/ 50 h 142"/>
              <a:gd name="T70" fmla="*/ 1133 w 1147"/>
              <a:gd name="T71" fmla="*/ 99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7" h="142">
                <a:moveTo>
                  <a:pt x="0" y="0"/>
                </a:moveTo>
                <a:lnTo>
                  <a:pt x="14" y="0"/>
                </a:lnTo>
                <a:lnTo>
                  <a:pt x="36" y="0"/>
                </a:lnTo>
                <a:lnTo>
                  <a:pt x="51" y="0"/>
                </a:lnTo>
                <a:lnTo>
                  <a:pt x="66" y="0"/>
                </a:lnTo>
                <a:lnTo>
                  <a:pt x="80" y="0"/>
                </a:lnTo>
                <a:lnTo>
                  <a:pt x="95" y="0"/>
                </a:lnTo>
                <a:lnTo>
                  <a:pt x="109" y="7"/>
                </a:lnTo>
                <a:lnTo>
                  <a:pt x="131" y="7"/>
                </a:lnTo>
                <a:lnTo>
                  <a:pt x="146" y="7"/>
                </a:lnTo>
                <a:lnTo>
                  <a:pt x="161" y="7"/>
                </a:lnTo>
                <a:lnTo>
                  <a:pt x="175" y="7"/>
                </a:lnTo>
                <a:lnTo>
                  <a:pt x="190" y="7"/>
                </a:lnTo>
                <a:lnTo>
                  <a:pt x="204" y="7"/>
                </a:lnTo>
                <a:lnTo>
                  <a:pt x="226" y="7"/>
                </a:lnTo>
                <a:lnTo>
                  <a:pt x="241" y="7"/>
                </a:lnTo>
                <a:lnTo>
                  <a:pt x="256" y="7"/>
                </a:lnTo>
                <a:lnTo>
                  <a:pt x="270" y="7"/>
                </a:lnTo>
                <a:lnTo>
                  <a:pt x="285" y="7"/>
                </a:lnTo>
                <a:lnTo>
                  <a:pt x="307" y="7"/>
                </a:lnTo>
                <a:lnTo>
                  <a:pt x="321" y="7"/>
                </a:lnTo>
                <a:lnTo>
                  <a:pt x="336" y="7"/>
                </a:lnTo>
                <a:lnTo>
                  <a:pt x="351" y="7"/>
                </a:lnTo>
                <a:lnTo>
                  <a:pt x="365" y="7"/>
                </a:lnTo>
                <a:lnTo>
                  <a:pt x="380" y="7"/>
                </a:lnTo>
                <a:lnTo>
                  <a:pt x="402" y="7"/>
                </a:lnTo>
                <a:lnTo>
                  <a:pt x="416" y="7"/>
                </a:lnTo>
                <a:lnTo>
                  <a:pt x="431" y="7"/>
                </a:lnTo>
                <a:lnTo>
                  <a:pt x="446" y="7"/>
                </a:lnTo>
                <a:lnTo>
                  <a:pt x="460" y="7"/>
                </a:lnTo>
                <a:lnTo>
                  <a:pt x="482" y="14"/>
                </a:lnTo>
                <a:lnTo>
                  <a:pt x="497" y="14"/>
                </a:lnTo>
                <a:lnTo>
                  <a:pt x="511" y="14"/>
                </a:lnTo>
                <a:lnTo>
                  <a:pt x="526" y="14"/>
                </a:lnTo>
                <a:lnTo>
                  <a:pt x="541" y="14"/>
                </a:lnTo>
                <a:lnTo>
                  <a:pt x="555" y="14"/>
                </a:lnTo>
                <a:lnTo>
                  <a:pt x="577" y="14"/>
                </a:lnTo>
                <a:lnTo>
                  <a:pt x="592" y="14"/>
                </a:lnTo>
                <a:lnTo>
                  <a:pt x="606" y="14"/>
                </a:lnTo>
                <a:lnTo>
                  <a:pt x="621" y="14"/>
                </a:lnTo>
                <a:lnTo>
                  <a:pt x="636" y="14"/>
                </a:lnTo>
                <a:lnTo>
                  <a:pt x="650" y="14"/>
                </a:lnTo>
                <a:lnTo>
                  <a:pt x="672" y="14"/>
                </a:lnTo>
                <a:lnTo>
                  <a:pt x="687" y="14"/>
                </a:lnTo>
                <a:lnTo>
                  <a:pt x="701" y="14"/>
                </a:lnTo>
                <a:lnTo>
                  <a:pt x="716" y="14"/>
                </a:lnTo>
                <a:lnTo>
                  <a:pt x="731" y="14"/>
                </a:lnTo>
                <a:lnTo>
                  <a:pt x="753" y="14"/>
                </a:lnTo>
                <a:lnTo>
                  <a:pt x="767" y="14"/>
                </a:lnTo>
                <a:lnTo>
                  <a:pt x="782" y="14"/>
                </a:lnTo>
                <a:lnTo>
                  <a:pt x="796" y="14"/>
                </a:lnTo>
                <a:lnTo>
                  <a:pt x="811" y="14"/>
                </a:lnTo>
                <a:lnTo>
                  <a:pt x="826" y="14"/>
                </a:lnTo>
                <a:lnTo>
                  <a:pt x="848" y="14"/>
                </a:lnTo>
                <a:lnTo>
                  <a:pt x="862" y="14"/>
                </a:lnTo>
                <a:lnTo>
                  <a:pt x="877" y="14"/>
                </a:lnTo>
                <a:lnTo>
                  <a:pt x="892" y="14"/>
                </a:lnTo>
                <a:lnTo>
                  <a:pt x="906" y="14"/>
                </a:lnTo>
                <a:lnTo>
                  <a:pt x="928" y="14"/>
                </a:lnTo>
                <a:lnTo>
                  <a:pt x="943" y="14"/>
                </a:lnTo>
                <a:lnTo>
                  <a:pt x="957" y="21"/>
                </a:lnTo>
                <a:lnTo>
                  <a:pt x="972" y="21"/>
                </a:lnTo>
                <a:lnTo>
                  <a:pt x="987" y="21"/>
                </a:lnTo>
                <a:lnTo>
                  <a:pt x="1001" y="21"/>
                </a:lnTo>
                <a:lnTo>
                  <a:pt x="1023" y="21"/>
                </a:lnTo>
                <a:lnTo>
                  <a:pt x="1038" y="21"/>
                </a:lnTo>
                <a:lnTo>
                  <a:pt x="1052" y="29"/>
                </a:lnTo>
                <a:lnTo>
                  <a:pt x="1067" y="29"/>
                </a:lnTo>
                <a:lnTo>
                  <a:pt x="1082" y="36"/>
                </a:lnTo>
                <a:lnTo>
                  <a:pt x="1096" y="50"/>
                </a:lnTo>
                <a:lnTo>
                  <a:pt x="1118" y="71"/>
                </a:lnTo>
                <a:lnTo>
                  <a:pt x="1133" y="99"/>
                </a:lnTo>
                <a:lnTo>
                  <a:pt x="1147" y="142"/>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65" name="Rectangle 73">
            <a:extLst>
              <a:ext uri="{FF2B5EF4-FFF2-40B4-BE49-F238E27FC236}">
                <a16:creationId xmlns:a16="http://schemas.microsoft.com/office/drawing/2014/main" id="{99EB1413-1B98-45ED-B477-28ADDAEDD8C1}"/>
              </a:ext>
            </a:extLst>
          </p:cNvPr>
          <p:cNvSpPr>
            <a:spLocks noChangeArrowheads="1"/>
          </p:cNvSpPr>
          <p:nvPr/>
        </p:nvSpPr>
        <p:spPr bwMode="auto">
          <a:xfrm>
            <a:off x="4191000" y="6400800"/>
            <a:ext cx="15113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angle, degrees</a:t>
            </a:r>
            <a:endParaRPr lang="en-US" altLang="en-US" sz="1800"/>
          </a:p>
        </p:txBody>
      </p:sp>
      <p:sp>
        <p:nvSpPr>
          <p:cNvPr id="8267" name="Text Box 75">
            <a:extLst>
              <a:ext uri="{FF2B5EF4-FFF2-40B4-BE49-F238E27FC236}">
                <a16:creationId xmlns:a16="http://schemas.microsoft.com/office/drawing/2014/main" id="{F58D5AA6-27F0-48B6-8C3F-88C322401A82}"/>
              </a:ext>
            </a:extLst>
          </p:cNvPr>
          <p:cNvSpPr txBox="1">
            <a:spLocks noChangeArrowheads="1"/>
          </p:cNvSpPr>
          <p:nvPr/>
        </p:nvSpPr>
        <p:spPr bwMode="auto">
          <a:xfrm>
            <a:off x="2743200" y="4114800"/>
            <a:ext cx="11779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First critical</a:t>
            </a:r>
          </a:p>
          <a:p>
            <a:r>
              <a:rPr lang="en-US" altLang="en-US" sz="1600"/>
              <a:t>angle</a:t>
            </a:r>
          </a:p>
        </p:txBody>
      </p:sp>
      <p:sp>
        <p:nvSpPr>
          <p:cNvPr id="8268" name="Text Box 76">
            <a:extLst>
              <a:ext uri="{FF2B5EF4-FFF2-40B4-BE49-F238E27FC236}">
                <a16:creationId xmlns:a16="http://schemas.microsoft.com/office/drawing/2014/main" id="{BAA43454-081E-4CC4-A014-1C57E56F0E42}"/>
              </a:ext>
            </a:extLst>
          </p:cNvPr>
          <p:cNvSpPr txBox="1">
            <a:spLocks noChangeArrowheads="1"/>
          </p:cNvSpPr>
          <p:nvPr/>
        </p:nvSpPr>
        <p:spPr bwMode="auto">
          <a:xfrm>
            <a:off x="3581400" y="1143000"/>
            <a:ext cx="14017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00"/>
              <a:t>Second critical</a:t>
            </a:r>
          </a:p>
          <a:p>
            <a:r>
              <a:rPr lang="en-US" altLang="en-US" sz="1600"/>
              <a:t>angle</a:t>
            </a:r>
          </a:p>
        </p:txBody>
      </p:sp>
      <p:sp>
        <p:nvSpPr>
          <p:cNvPr id="8269" name="Line 77">
            <a:extLst>
              <a:ext uri="{FF2B5EF4-FFF2-40B4-BE49-F238E27FC236}">
                <a16:creationId xmlns:a16="http://schemas.microsoft.com/office/drawing/2014/main" id="{3A01851C-0779-491E-A0A0-C35D381D742D}"/>
              </a:ext>
            </a:extLst>
          </p:cNvPr>
          <p:cNvSpPr>
            <a:spLocks noChangeShapeType="1"/>
          </p:cNvSpPr>
          <p:nvPr/>
        </p:nvSpPr>
        <p:spPr bwMode="auto">
          <a:xfrm>
            <a:off x="3352800" y="48006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70" name="Line 78">
            <a:extLst>
              <a:ext uri="{FF2B5EF4-FFF2-40B4-BE49-F238E27FC236}">
                <a16:creationId xmlns:a16="http://schemas.microsoft.com/office/drawing/2014/main" id="{75D3202C-1767-4ED0-B0DF-41E60DECCE48}"/>
              </a:ext>
            </a:extLst>
          </p:cNvPr>
          <p:cNvSpPr>
            <a:spLocks noChangeShapeType="1"/>
          </p:cNvSpPr>
          <p:nvPr/>
        </p:nvSpPr>
        <p:spPr bwMode="auto">
          <a:xfrm>
            <a:off x="4267200" y="16002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71" name="Line 79">
            <a:extLst>
              <a:ext uri="{FF2B5EF4-FFF2-40B4-BE49-F238E27FC236}">
                <a16:creationId xmlns:a16="http://schemas.microsoft.com/office/drawing/2014/main" id="{86EE1E74-752F-4F80-9996-3ED19B116394}"/>
              </a:ext>
            </a:extLst>
          </p:cNvPr>
          <p:cNvSpPr>
            <a:spLocks noChangeShapeType="1"/>
          </p:cNvSpPr>
          <p:nvPr/>
        </p:nvSpPr>
        <p:spPr bwMode="auto">
          <a:xfrm flipV="1">
            <a:off x="4648200" y="5029200"/>
            <a:ext cx="45720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72" name="Text Box 80">
            <a:extLst>
              <a:ext uri="{FF2B5EF4-FFF2-40B4-BE49-F238E27FC236}">
                <a16:creationId xmlns:a16="http://schemas.microsoft.com/office/drawing/2014/main" id="{61DE5955-9DB5-4A71-B282-A713339B8D66}"/>
              </a:ext>
            </a:extLst>
          </p:cNvPr>
          <p:cNvSpPr txBox="1">
            <a:spLocks noChangeArrowheads="1"/>
          </p:cNvSpPr>
          <p:nvPr/>
        </p:nvSpPr>
        <p:spPr bwMode="auto">
          <a:xfrm>
            <a:off x="4953000" y="44958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t</a:t>
            </a:r>
            <a:r>
              <a:rPr lang="en-US" altLang="en-US" baseline="-25000"/>
              <a:t>pp </a:t>
            </a:r>
            <a:r>
              <a:rPr lang="en-US" altLang="en-US"/>
              <a:t>|</a:t>
            </a:r>
          </a:p>
        </p:txBody>
      </p:sp>
      <p:sp>
        <p:nvSpPr>
          <p:cNvPr id="8273" name="Line 81">
            <a:extLst>
              <a:ext uri="{FF2B5EF4-FFF2-40B4-BE49-F238E27FC236}">
                <a16:creationId xmlns:a16="http://schemas.microsoft.com/office/drawing/2014/main" id="{4808CE1D-716B-4D6D-B985-E5D174FE98BD}"/>
              </a:ext>
            </a:extLst>
          </p:cNvPr>
          <p:cNvSpPr>
            <a:spLocks noChangeShapeType="1"/>
          </p:cNvSpPr>
          <p:nvPr/>
        </p:nvSpPr>
        <p:spPr bwMode="auto">
          <a:xfrm flipV="1">
            <a:off x="4343400" y="3124200"/>
            <a:ext cx="38100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74" name="Text Box 82">
            <a:extLst>
              <a:ext uri="{FF2B5EF4-FFF2-40B4-BE49-F238E27FC236}">
                <a16:creationId xmlns:a16="http://schemas.microsoft.com/office/drawing/2014/main" id="{42FD5234-4D32-4B09-90AB-05E51A7699C4}"/>
              </a:ext>
            </a:extLst>
          </p:cNvPr>
          <p:cNvSpPr txBox="1">
            <a:spLocks noChangeArrowheads="1"/>
          </p:cNvSpPr>
          <p:nvPr/>
        </p:nvSpPr>
        <p:spPr bwMode="auto">
          <a:xfrm>
            <a:off x="4724400" y="2667000"/>
            <a:ext cx="722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t</a:t>
            </a:r>
            <a:r>
              <a:rPr lang="en-US" altLang="en-US" baseline="-25000"/>
              <a:t>ps</a:t>
            </a:r>
            <a:r>
              <a:rPr lang="en-US" altLang="en-US"/>
              <a:t> |</a:t>
            </a:r>
          </a:p>
        </p:txBody>
      </p:sp>
      <p:sp>
        <p:nvSpPr>
          <p:cNvPr id="8275" name="Rectangle 83">
            <a:extLst>
              <a:ext uri="{FF2B5EF4-FFF2-40B4-BE49-F238E27FC236}">
                <a16:creationId xmlns:a16="http://schemas.microsoft.com/office/drawing/2014/main" id="{BBCFF7CF-7795-42D3-9A72-56E736F29298}"/>
              </a:ext>
            </a:extLst>
          </p:cNvPr>
          <p:cNvSpPr>
            <a:spLocks noChangeArrowheads="1"/>
          </p:cNvSpPr>
          <p:nvPr/>
        </p:nvSpPr>
        <p:spPr bwMode="auto">
          <a:xfrm>
            <a:off x="381000" y="228600"/>
            <a:ext cx="48768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a:t>&gt;&gt; [tpp, tps] = trans2(ang, 1.0, 7.9, 1480, 5900, 3200);</a:t>
            </a:r>
          </a:p>
          <a:p>
            <a:pPr>
              <a:spcBef>
                <a:spcPct val="50000"/>
              </a:spcBef>
            </a:pPr>
            <a:r>
              <a:rPr lang="en-US" altLang="en-US" sz="1600"/>
              <a:t>&gt;&gt; plot(ang, abs(tpp), ang, abs(tps), '--')</a:t>
            </a:r>
          </a:p>
          <a:p>
            <a:pPr>
              <a:spcBef>
                <a:spcPct val="50000"/>
              </a:spcBef>
            </a:pPr>
            <a:r>
              <a:rPr lang="en-US" altLang="en-US" sz="1600"/>
              <a:t>&gt;&gt; xlabel('angle, degrees')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a:extLst>
              <a:ext uri="{FF2B5EF4-FFF2-40B4-BE49-F238E27FC236}">
                <a16:creationId xmlns:a16="http://schemas.microsoft.com/office/drawing/2014/main" id="{B84FFB79-7874-430B-982D-0EBE5CB54F1E}"/>
              </a:ext>
            </a:extLst>
          </p:cNvPr>
          <p:cNvSpPr txBox="1">
            <a:spLocks noChangeArrowheads="1"/>
          </p:cNvSpPr>
          <p:nvPr/>
        </p:nvSpPr>
        <p:spPr bwMode="auto">
          <a:xfrm>
            <a:off x="1127125" y="904875"/>
            <a:ext cx="5078413" cy="423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2800" i="1">
                <a:latin typeface="Times" panose="02020603050405020304" pitchFamily="18" charset="0"/>
              </a:rPr>
              <a:t>	      </a:t>
            </a:r>
            <a:r>
              <a:rPr lang="en-US" altLang="en-US" sz="2800" i="1">
                <a:solidFill>
                  <a:srgbClr val="009900"/>
                </a:solidFill>
                <a:latin typeface="Times" panose="02020603050405020304" pitchFamily="18" charset="0"/>
              </a:rPr>
              <a:t>Learning Objectives</a:t>
            </a:r>
          </a:p>
          <a:p>
            <a:pPr eaLnBrk="0" hangingPunct="0"/>
            <a:endParaRPr lang="en-US" altLang="en-US" sz="2800" i="1">
              <a:solidFill>
                <a:srgbClr val="66FF66"/>
              </a:solidFill>
              <a:latin typeface="Times" panose="02020603050405020304" pitchFamily="18" charset="0"/>
            </a:endParaRPr>
          </a:p>
          <a:p>
            <a:pPr eaLnBrk="0" hangingPunct="0"/>
            <a:r>
              <a:rPr lang="en-US" altLang="en-US">
                <a:latin typeface="Times" panose="02020603050405020304" pitchFamily="18" charset="0"/>
              </a:rPr>
              <a:t>Reflection and transmission coefficients</a:t>
            </a:r>
          </a:p>
          <a:p>
            <a:pPr eaLnBrk="0" hangingPunct="0"/>
            <a:r>
              <a:rPr lang="en-US" altLang="en-US">
                <a:latin typeface="Times" panose="02020603050405020304" pitchFamily="18" charset="0"/>
              </a:rPr>
              <a:t>	Snell's law</a:t>
            </a:r>
          </a:p>
          <a:p>
            <a:pPr eaLnBrk="0" hangingPunct="0"/>
            <a:r>
              <a:rPr lang="en-US" altLang="en-US">
                <a:latin typeface="Times" panose="02020603050405020304" pitchFamily="18" charset="0"/>
              </a:rPr>
              <a:t>	critical angles</a:t>
            </a:r>
          </a:p>
          <a:p>
            <a:pPr eaLnBrk="0" hangingPunct="0"/>
            <a:r>
              <a:rPr lang="en-US" altLang="en-US">
                <a:latin typeface="Times" panose="02020603050405020304" pitchFamily="18" charset="0"/>
              </a:rPr>
              <a:t>	acoustic impedance</a:t>
            </a:r>
          </a:p>
          <a:p>
            <a:pPr eaLnBrk="0" hangingPunct="0"/>
            <a:r>
              <a:rPr lang="en-US" altLang="en-US">
                <a:latin typeface="Times" panose="02020603050405020304" pitchFamily="18" charset="0"/>
              </a:rPr>
              <a:t>	amplitudes/intensities</a:t>
            </a:r>
          </a:p>
          <a:p>
            <a:pPr eaLnBrk="0" hangingPunct="0"/>
            <a:r>
              <a:rPr lang="en-US" altLang="en-US">
                <a:latin typeface="Times" panose="02020603050405020304" pitchFamily="18" charset="0"/>
              </a:rPr>
              <a:t>	inhomogeneous waves</a:t>
            </a:r>
          </a:p>
          <a:p>
            <a:pPr eaLnBrk="0" hangingPunct="0"/>
            <a:r>
              <a:rPr lang="en-US" altLang="en-US">
                <a:latin typeface="Times" panose="02020603050405020304" pitchFamily="18" charset="0"/>
              </a:rPr>
              <a:t>	Stokes' relations</a:t>
            </a:r>
          </a:p>
          <a:p>
            <a:pPr eaLnBrk="0" hangingPunct="0"/>
            <a:endParaRPr lang="en-US" altLang="en-US">
              <a:latin typeface="Times" panose="02020603050405020304" pitchFamily="18" charset="0"/>
            </a:endParaRPr>
          </a:p>
          <a:p>
            <a:pPr eaLnBrk="0" hangingPunct="0"/>
            <a:r>
              <a:rPr lang="en-US" altLang="en-US">
                <a:latin typeface="Times" panose="02020603050405020304" pitchFamily="18" charset="0"/>
              </a:rPr>
              <a:t>Fluid-fluid and fluid-solid examples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a:extLst>
              <a:ext uri="{FF2B5EF4-FFF2-40B4-BE49-F238E27FC236}">
                <a16:creationId xmlns:a16="http://schemas.microsoft.com/office/drawing/2014/main" id="{C46D595C-AC5B-45F3-8FD3-46E5D057BA85}"/>
              </a:ext>
            </a:extLst>
          </p:cNvPr>
          <p:cNvSpPr txBox="1">
            <a:spLocks noChangeArrowheads="1"/>
          </p:cNvSpPr>
          <p:nvPr/>
        </p:nvSpPr>
        <p:spPr bwMode="auto">
          <a:xfrm>
            <a:off x="5486400" y="304800"/>
            <a:ext cx="3200400"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a:latin typeface="Times" panose="02020603050405020304" pitchFamily="18" charset="0"/>
              </a:rPr>
              <a:t>Fluid-Solid tpp ,tps</a:t>
            </a:r>
          </a:p>
          <a:p>
            <a:pPr eaLnBrk="0" hangingPunct="0"/>
            <a:r>
              <a:rPr lang="en-US" altLang="en-US">
                <a:latin typeface="Times" panose="02020603050405020304" pitchFamily="18" charset="0"/>
              </a:rPr>
              <a:t>coeffs (mag) water-steel</a:t>
            </a:r>
          </a:p>
          <a:p>
            <a:pPr eaLnBrk="0" hangingPunct="0"/>
            <a:r>
              <a:rPr lang="en-US" altLang="en-US">
                <a:latin typeface="Times" panose="02020603050405020304" pitchFamily="18" charset="0"/>
              </a:rPr>
              <a:t>velocity-based (below</a:t>
            </a:r>
          </a:p>
          <a:p>
            <a:pPr eaLnBrk="0" hangingPunct="0"/>
            <a:r>
              <a:rPr lang="en-US" altLang="en-US">
                <a:latin typeface="Times" panose="02020603050405020304" pitchFamily="18" charset="0"/>
              </a:rPr>
              <a:t>second critical angle)</a:t>
            </a:r>
          </a:p>
        </p:txBody>
      </p:sp>
      <p:sp>
        <p:nvSpPr>
          <p:cNvPr id="9223" name="Rectangle 7">
            <a:extLst>
              <a:ext uri="{FF2B5EF4-FFF2-40B4-BE49-F238E27FC236}">
                <a16:creationId xmlns:a16="http://schemas.microsoft.com/office/drawing/2014/main" id="{5E33660B-4EBA-42D0-99CB-AE6303784EBC}"/>
              </a:ext>
            </a:extLst>
          </p:cNvPr>
          <p:cNvSpPr>
            <a:spLocks noChangeArrowheads="1"/>
          </p:cNvSpPr>
          <p:nvPr/>
        </p:nvSpPr>
        <p:spPr bwMode="auto">
          <a:xfrm>
            <a:off x="2905125" y="2265363"/>
            <a:ext cx="5035550" cy="38465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24" name="Line 8">
            <a:extLst>
              <a:ext uri="{FF2B5EF4-FFF2-40B4-BE49-F238E27FC236}">
                <a16:creationId xmlns:a16="http://schemas.microsoft.com/office/drawing/2014/main" id="{0EC0E7BC-2F6B-462D-809A-928EE1D73098}"/>
              </a:ext>
            </a:extLst>
          </p:cNvPr>
          <p:cNvSpPr>
            <a:spLocks noChangeShapeType="1"/>
          </p:cNvSpPr>
          <p:nvPr/>
        </p:nvSpPr>
        <p:spPr bwMode="auto">
          <a:xfrm>
            <a:off x="2905125" y="22653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5" name="Freeform 9">
            <a:extLst>
              <a:ext uri="{FF2B5EF4-FFF2-40B4-BE49-F238E27FC236}">
                <a16:creationId xmlns:a16="http://schemas.microsoft.com/office/drawing/2014/main" id="{DEBE712B-3338-48FA-9DB0-AF0C175418F1}"/>
              </a:ext>
            </a:extLst>
          </p:cNvPr>
          <p:cNvSpPr>
            <a:spLocks/>
          </p:cNvSpPr>
          <p:nvPr/>
        </p:nvSpPr>
        <p:spPr bwMode="auto">
          <a:xfrm>
            <a:off x="2905125" y="22653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26" name="Line 10">
            <a:extLst>
              <a:ext uri="{FF2B5EF4-FFF2-40B4-BE49-F238E27FC236}">
                <a16:creationId xmlns:a16="http://schemas.microsoft.com/office/drawing/2014/main" id="{9FC3A71F-3E1E-4FE5-8050-470BD78DDD6F}"/>
              </a:ext>
            </a:extLst>
          </p:cNvPr>
          <p:cNvSpPr>
            <a:spLocks noChangeShapeType="1"/>
          </p:cNvSpPr>
          <p:nvPr/>
        </p:nvSpPr>
        <p:spPr bwMode="auto">
          <a:xfrm flipV="1">
            <a:off x="2905125" y="22653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7" name="Line 11">
            <a:extLst>
              <a:ext uri="{FF2B5EF4-FFF2-40B4-BE49-F238E27FC236}">
                <a16:creationId xmlns:a16="http://schemas.microsoft.com/office/drawing/2014/main" id="{97AD4908-B14E-4998-8B4D-F14C80D0D7F5}"/>
              </a:ext>
            </a:extLst>
          </p:cNvPr>
          <p:cNvSpPr>
            <a:spLocks noChangeShapeType="1"/>
          </p:cNvSpPr>
          <p:nvPr/>
        </p:nvSpPr>
        <p:spPr bwMode="auto">
          <a:xfrm>
            <a:off x="2905125" y="6111875"/>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8" name="Line 12">
            <a:extLst>
              <a:ext uri="{FF2B5EF4-FFF2-40B4-BE49-F238E27FC236}">
                <a16:creationId xmlns:a16="http://schemas.microsoft.com/office/drawing/2014/main" id="{802E73B2-CC2F-4CBC-B1D5-EECB8C2D7956}"/>
              </a:ext>
            </a:extLst>
          </p:cNvPr>
          <p:cNvSpPr>
            <a:spLocks noChangeShapeType="1"/>
          </p:cNvSpPr>
          <p:nvPr/>
        </p:nvSpPr>
        <p:spPr bwMode="auto">
          <a:xfrm flipV="1">
            <a:off x="2905125" y="22653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9" name="Line 13">
            <a:extLst>
              <a:ext uri="{FF2B5EF4-FFF2-40B4-BE49-F238E27FC236}">
                <a16:creationId xmlns:a16="http://schemas.microsoft.com/office/drawing/2014/main" id="{A94F1C72-1378-435D-8CA5-8D895EC134A4}"/>
              </a:ext>
            </a:extLst>
          </p:cNvPr>
          <p:cNvSpPr>
            <a:spLocks noChangeShapeType="1"/>
          </p:cNvSpPr>
          <p:nvPr/>
        </p:nvSpPr>
        <p:spPr bwMode="auto">
          <a:xfrm flipV="1">
            <a:off x="2905125" y="60563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0" name="Line 14">
            <a:extLst>
              <a:ext uri="{FF2B5EF4-FFF2-40B4-BE49-F238E27FC236}">
                <a16:creationId xmlns:a16="http://schemas.microsoft.com/office/drawing/2014/main" id="{0AE024A8-3763-4328-A452-00A69CE69E2F}"/>
              </a:ext>
            </a:extLst>
          </p:cNvPr>
          <p:cNvSpPr>
            <a:spLocks noChangeShapeType="1"/>
          </p:cNvSpPr>
          <p:nvPr/>
        </p:nvSpPr>
        <p:spPr bwMode="auto">
          <a:xfrm>
            <a:off x="2905125" y="22653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1" name="Rectangle 15">
            <a:extLst>
              <a:ext uri="{FF2B5EF4-FFF2-40B4-BE49-F238E27FC236}">
                <a16:creationId xmlns:a16="http://schemas.microsoft.com/office/drawing/2014/main" id="{256FE23B-3406-45B9-8308-9DA45086866C}"/>
              </a:ext>
            </a:extLst>
          </p:cNvPr>
          <p:cNvSpPr>
            <a:spLocks noChangeArrowheads="1"/>
          </p:cNvSpPr>
          <p:nvPr/>
        </p:nvSpPr>
        <p:spPr bwMode="auto">
          <a:xfrm>
            <a:off x="2870200" y="61452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9232" name="Line 16">
            <a:extLst>
              <a:ext uri="{FF2B5EF4-FFF2-40B4-BE49-F238E27FC236}">
                <a16:creationId xmlns:a16="http://schemas.microsoft.com/office/drawing/2014/main" id="{16E14B0D-3AFD-4F5D-BA3C-EB67795FB01D}"/>
              </a:ext>
            </a:extLst>
          </p:cNvPr>
          <p:cNvSpPr>
            <a:spLocks noChangeShapeType="1"/>
          </p:cNvSpPr>
          <p:nvPr/>
        </p:nvSpPr>
        <p:spPr bwMode="auto">
          <a:xfrm flipV="1">
            <a:off x="3740150" y="60563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3" name="Line 17">
            <a:extLst>
              <a:ext uri="{FF2B5EF4-FFF2-40B4-BE49-F238E27FC236}">
                <a16:creationId xmlns:a16="http://schemas.microsoft.com/office/drawing/2014/main" id="{881E1DDC-EB18-4E49-A07B-09B10A00F487}"/>
              </a:ext>
            </a:extLst>
          </p:cNvPr>
          <p:cNvSpPr>
            <a:spLocks noChangeShapeType="1"/>
          </p:cNvSpPr>
          <p:nvPr/>
        </p:nvSpPr>
        <p:spPr bwMode="auto">
          <a:xfrm>
            <a:off x="3740150" y="22653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4" name="Rectangle 18">
            <a:extLst>
              <a:ext uri="{FF2B5EF4-FFF2-40B4-BE49-F238E27FC236}">
                <a16:creationId xmlns:a16="http://schemas.microsoft.com/office/drawing/2014/main" id="{BA648810-7B31-4638-9043-954CD5C6331D}"/>
              </a:ext>
            </a:extLst>
          </p:cNvPr>
          <p:cNvSpPr>
            <a:spLocks noChangeArrowheads="1"/>
          </p:cNvSpPr>
          <p:nvPr/>
        </p:nvSpPr>
        <p:spPr bwMode="auto">
          <a:xfrm>
            <a:off x="3705225" y="61452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a:t>
            </a:r>
            <a:endParaRPr lang="en-US" altLang="en-US" sz="1800"/>
          </a:p>
        </p:txBody>
      </p:sp>
      <p:sp>
        <p:nvSpPr>
          <p:cNvPr id="9235" name="Line 19">
            <a:extLst>
              <a:ext uri="{FF2B5EF4-FFF2-40B4-BE49-F238E27FC236}">
                <a16:creationId xmlns:a16="http://schemas.microsoft.com/office/drawing/2014/main" id="{06DF5279-409B-4202-A775-0304143E1854}"/>
              </a:ext>
            </a:extLst>
          </p:cNvPr>
          <p:cNvSpPr>
            <a:spLocks noChangeShapeType="1"/>
          </p:cNvSpPr>
          <p:nvPr/>
        </p:nvSpPr>
        <p:spPr bwMode="auto">
          <a:xfrm flipV="1">
            <a:off x="4575175" y="60563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6" name="Line 20">
            <a:extLst>
              <a:ext uri="{FF2B5EF4-FFF2-40B4-BE49-F238E27FC236}">
                <a16:creationId xmlns:a16="http://schemas.microsoft.com/office/drawing/2014/main" id="{1EF6CA59-D2A3-42B6-9C18-F5366311BDD1}"/>
              </a:ext>
            </a:extLst>
          </p:cNvPr>
          <p:cNvSpPr>
            <a:spLocks noChangeShapeType="1"/>
          </p:cNvSpPr>
          <p:nvPr/>
        </p:nvSpPr>
        <p:spPr bwMode="auto">
          <a:xfrm>
            <a:off x="4575175" y="22653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7" name="Rectangle 21">
            <a:extLst>
              <a:ext uri="{FF2B5EF4-FFF2-40B4-BE49-F238E27FC236}">
                <a16:creationId xmlns:a16="http://schemas.microsoft.com/office/drawing/2014/main" id="{7DECDA2B-5A85-4ECE-8101-25DAF45A7C2B}"/>
              </a:ext>
            </a:extLst>
          </p:cNvPr>
          <p:cNvSpPr>
            <a:spLocks noChangeArrowheads="1"/>
          </p:cNvSpPr>
          <p:nvPr/>
        </p:nvSpPr>
        <p:spPr bwMode="auto">
          <a:xfrm>
            <a:off x="4494213" y="61452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a:t>
            </a:r>
            <a:endParaRPr lang="en-US" altLang="en-US" sz="1800"/>
          </a:p>
        </p:txBody>
      </p:sp>
      <p:sp>
        <p:nvSpPr>
          <p:cNvPr id="9238" name="Line 22">
            <a:extLst>
              <a:ext uri="{FF2B5EF4-FFF2-40B4-BE49-F238E27FC236}">
                <a16:creationId xmlns:a16="http://schemas.microsoft.com/office/drawing/2014/main" id="{31A49CED-73AD-445E-82FA-B1AA1C3B7D3D}"/>
              </a:ext>
            </a:extLst>
          </p:cNvPr>
          <p:cNvSpPr>
            <a:spLocks noChangeShapeType="1"/>
          </p:cNvSpPr>
          <p:nvPr/>
        </p:nvSpPr>
        <p:spPr bwMode="auto">
          <a:xfrm flipV="1">
            <a:off x="5422900" y="60563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9" name="Line 23">
            <a:extLst>
              <a:ext uri="{FF2B5EF4-FFF2-40B4-BE49-F238E27FC236}">
                <a16:creationId xmlns:a16="http://schemas.microsoft.com/office/drawing/2014/main" id="{1F09ADFA-787B-4200-912B-40537C8EC016}"/>
              </a:ext>
            </a:extLst>
          </p:cNvPr>
          <p:cNvSpPr>
            <a:spLocks noChangeShapeType="1"/>
          </p:cNvSpPr>
          <p:nvPr/>
        </p:nvSpPr>
        <p:spPr bwMode="auto">
          <a:xfrm>
            <a:off x="5422900" y="22653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0" name="Rectangle 24">
            <a:extLst>
              <a:ext uri="{FF2B5EF4-FFF2-40B4-BE49-F238E27FC236}">
                <a16:creationId xmlns:a16="http://schemas.microsoft.com/office/drawing/2014/main" id="{03ABE2D7-630A-4D0F-9BD4-1CB45AA48B03}"/>
              </a:ext>
            </a:extLst>
          </p:cNvPr>
          <p:cNvSpPr>
            <a:spLocks noChangeArrowheads="1"/>
          </p:cNvSpPr>
          <p:nvPr/>
        </p:nvSpPr>
        <p:spPr bwMode="auto">
          <a:xfrm>
            <a:off x="5340350" y="61452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15</a:t>
            </a:r>
            <a:endParaRPr lang="en-US" altLang="en-US" sz="1800"/>
          </a:p>
        </p:txBody>
      </p:sp>
      <p:sp>
        <p:nvSpPr>
          <p:cNvPr id="9241" name="Line 25">
            <a:extLst>
              <a:ext uri="{FF2B5EF4-FFF2-40B4-BE49-F238E27FC236}">
                <a16:creationId xmlns:a16="http://schemas.microsoft.com/office/drawing/2014/main" id="{6A6DF5F3-64D7-4556-BAED-03A7C7C5EB0F}"/>
              </a:ext>
            </a:extLst>
          </p:cNvPr>
          <p:cNvSpPr>
            <a:spLocks noChangeShapeType="1"/>
          </p:cNvSpPr>
          <p:nvPr/>
        </p:nvSpPr>
        <p:spPr bwMode="auto">
          <a:xfrm flipV="1">
            <a:off x="6257925" y="60563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2" name="Line 26">
            <a:extLst>
              <a:ext uri="{FF2B5EF4-FFF2-40B4-BE49-F238E27FC236}">
                <a16:creationId xmlns:a16="http://schemas.microsoft.com/office/drawing/2014/main" id="{49D71243-9D58-462A-9056-BA8B351EF52D}"/>
              </a:ext>
            </a:extLst>
          </p:cNvPr>
          <p:cNvSpPr>
            <a:spLocks noChangeShapeType="1"/>
          </p:cNvSpPr>
          <p:nvPr/>
        </p:nvSpPr>
        <p:spPr bwMode="auto">
          <a:xfrm>
            <a:off x="6257925" y="22653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3" name="Rectangle 27">
            <a:extLst>
              <a:ext uri="{FF2B5EF4-FFF2-40B4-BE49-F238E27FC236}">
                <a16:creationId xmlns:a16="http://schemas.microsoft.com/office/drawing/2014/main" id="{CB9D6E13-B829-4A3C-9637-E720D88C2C6B}"/>
              </a:ext>
            </a:extLst>
          </p:cNvPr>
          <p:cNvSpPr>
            <a:spLocks noChangeArrowheads="1"/>
          </p:cNvSpPr>
          <p:nvPr/>
        </p:nvSpPr>
        <p:spPr bwMode="auto">
          <a:xfrm>
            <a:off x="6176963" y="61452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9244" name="Line 28">
            <a:extLst>
              <a:ext uri="{FF2B5EF4-FFF2-40B4-BE49-F238E27FC236}">
                <a16:creationId xmlns:a16="http://schemas.microsoft.com/office/drawing/2014/main" id="{419E2108-B28B-4A8A-A3F4-880F971BA769}"/>
              </a:ext>
            </a:extLst>
          </p:cNvPr>
          <p:cNvSpPr>
            <a:spLocks noChangeShapeType="1"/>
          </p:cNvSpPr>
          <p:nvPr/>
        </p:nvSpPr>
        <p:spPr bwMode="auto">
          <a:xfrm flipV="1">
            <a:off x="7092950" y="60563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5" name="Line 29">
            <a:extLst>
              <a:ext uri="{FF2B5EF4-FFF2-40B4-BE49-F238E27FC236}">
                <a16:creationId xmlns:a16="http://schemas.microsoft.com/office/drawing/2014/main" id="{6FEC86D5-9192-479A-BEAB-03D3098A40F8}"/>
              </a:ext>
            </a:extLst>
          </p:cNvPr>
          <p:cNvSpPr>
            <a:spLocks noChangeShapeType="1"/>
          </p:cNvSpPr>
          <p:nvPr/>
        </p:nvSpPr>
        <p:spPr bwMode="auto">
          <a:xfrm>
            <a:off x="7092950" y="22653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6" name="Rectangle 30">
            <a:extLst>
              <a:ext uri="{FF2B5EF4-FFF2-40B4-BE49-F238E27FC236}">
                <a16:creationId xmlns:a16="http://schemas.microsoft.com/office/drawing/2014/main" id="{25417487-FF28-4DD3-8738-8200C9A93DB2}"/>
              </a:ext>
            </a:extLst>
          </p:cNvPr>
          <p:cNvSpPr>
            <a:spLocks noChangeArrowheads="1"/>
          </p:cNvSpPr>
          <p:nvPr/>
        </p:nvSpPr>
        <p:spPr bwMode="auto">
          <a:xfrm>
            <a:off x="7011988" y="61452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25</a:t>
            </a:r>
            <a:endParaRPr lang="en-US" altLang="en-US" sz="1800"/>
          </a:p>
        </p:txBody>
      </p:sp>
      <p:sp>
        <p:nvSpPr>
          <p:cNvPr id="9247" name="Line 31">
            <a:extLst>
              <a:ext uri="{FF2B5EF4-FFF2-40B4-BE49-F238E27FC236}">
                <a16:creationId xmlns:a16="http://schemas.microsoft.com/office/drawing/2014/main" id="{1C0F04D3-3F0A-49E8-8A9B-D3F5F0A2C221}"/>
              </a:ext>
            </a:extLst>
          </p:cNvPr>
          <p:cNvSpPr>
            <a:spLocks noChangeShapeType="1"/>
          </p:cNvSpPr>
          <p:nvPr/>
        </p:nvSpPr>
        <p:spPr bwMode="auto">
          <a:xfrm flipV="1">
            <a:off x="7940675" y="60563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8" name="Line 32">
            <a:extLst>
              <a:ext uri="{FF2B5EF4-FFF2-40B4-BE49-F238E27FC236}">
                <a16:creationId xmlns:a16="http://schemas.microsoft.com/office/drawing/2014/main" id="{1C765863-2E02-4F64-8CF2-29C23B421003}"/>
              </a:ext>
            </a:extLst>
          </p:cNvPr>
          <p:cNvSpPr>
            <a:spLocks noChangeShapeType="1"/>
          </p:cNvSpPr>
          <p:nvPr/>
        </p:nvSpPr>
        <p:spPr bwMode="auto">
          <a:xfrm>
            <a:off x="7940675" y="22653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49" name="Rectangle 33">
            <a:extLst>
              <a:ext uri="{FF2B5EF4-FFF2-40B4-BE49-F238E27FC236}">
                <a16:creationId xmlns:a16="http://schemas.microsoft.com/office/drawing/2014/main" id="{0EBE94A1-9176-488A-A5EA-5FA9827AF571}"/>
              </a:ext>
            </a:extLst>
          </p:cNvPr>
          <p:cNvSpPr>
            <a:spLocks noChangeArrowheads="1"/>
          </p:cNvSpPr>
          <p:nvPr/>
        </p:nvSpPr>
        <p:spPr bwMode="auto">
          <a:xfrm>
            <a:off x="7858125" y="61452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30</a:t>
            </a:r>
            <a:endParaRPr lang="en-US" altLang="en-US" sz="1800"/>
          </a:p>
        </p:txBody>
      </p:sp>
      <p:sp>
        <p:nvSpPr>
          <p:cNvPr id="9250" name="Line 34">
            <a:extLst>
              <a:ext uri="{FF2B5EF4-FFF2-40B4-BE49-F238E27FC236}">
                <a16:creationId xmlns:a16="http://schemas.microsoft.com/office/drawing/2014/main" id="{968213DD-770D-4273-869E-DA0241F14747}"/>
              </a:ext>
            </a:extLst>
          </p:cNvPr>
          <p:cNvSpPr>
            <a:spLocks noChangeShapeType="1"/>
          </p:cNvSpPr>
          <p:nvPr/>
        </p:nvSpPr>
        <p:spPr bwMode="auto">
          <a:xfrm>
            <a:off x="2905125" y="61118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1" name="Line 35">
            <a:extLst>
              <a:ext uri="{FF2B5EF4-FFF2-40B4-BE49-F238E27FC236}">
                <a16:creationId xmlns:a16="http://schemas.microsoft.com/office/drawing/2014/main" id="{6C218F6C-F580-45B6-968B-771EB4A0A200}"/>
              </a:ext>
            </a:extLst>
          </p:cNvPr>
          <p:cNvSpPr>
            <a:spLocks noChangeShapeType="1"/>
          </p:cNvSpPr>
          <p:nvPr/>
        </p:nvSpPr>
        <p:spPr bwMode="auto">
          <a:xfrm flipH="1">
            <a:off x="7881938" y="61118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2" name="Rectangle 36">
            <a:extLst>
              <a:ext uri="{FF2B5EF4-FFF2-40B4-BE49-F238E27FC236}">
                <a16:creationId xmlns:a16="http://schemas.microsoft.com/office/drawing/2014/main" id="{B48B25E5-A8B5-470C-99A1-59B209CE3753}"/>
              </a:ext>
            </a:extLst>
          </p:cNvPr>
          <p:cNvSpPr>
            <a:spLocks noChangeArrowheads="1"/>
          </p:cNvSpPr>
          <p:nvPr/>
        </p:nvSpPr>
        <p:spPr bwMode="auto">
          <a:xfrm>
            <a:off x="2635250" y="59959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9253" name="Line 37">
            <a:extLst>
              <a:ext uri="{FF2B5EF4-FFF2-40B4-BE49-F238E27FC236}">
                <a16:creationId xmlns:a16="http://schemas.microsoft.com/office/drawing/2014/main" id="{E8309573-7434-41E3-B5FE-593902A7EDBD}"/>
              </a:ext>
            </a:extLst>
          </p:cNvPr>
          <p:cNvSpPr>
            <a:spLocks noChangeShapeType="1"/>
          </p:cNvSpPr>
          <p:nvPr/>
        </p:nvSpPr>
        <p:spPr bwMode="auto">
          <a:xfrm>
            <a:off x="2905125" y="56848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4" name="Line 38">
            <a:extLst>
              <a:ext uri="{FF2B5EF4-FFF2-40B4-BE49-F238E27FC236}">
                <a16:creationId xmlns:a16="http://schemas.microsoft.com/office/drawing/2014/main" id="{AFE15559-F1B1-46C6-8C60-6B1FD6162643}"/>
              </a:ext>
            </a:extLst>
          </p:cNvPr>
          <p:cNvSpPr>
            <a:spLocks noChangeShapeType="1"/>
          </p:cNvSpPr>
          <p:nvPr/>
        </p:nvSpPr>
        <p:spPr bwMode="auto">
          <a:xfrm flipH="1">
            <a:off x="7881938" y="568483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5" name="Rectangle 39">
            <a:extLst>
              <a:ext uri="{FF2B5EF4-FFF2-40B4-BE49-F238E27FC236}">
                <a16:creationId xmlns:a16="http://schemas.microsoft.com/office/drawing/2014/main" id="{312BC244-6214-42BF-B6A6-3F01E01D0784}"/>
              </a:ext>
            </a:extLst>
          </p:cNvPr>
          <p:cNvSpPr>
            <a:spLocks noChangeArrowheads="1"/>
          </p:cNvSpPr>
          <p:nvPr/>
        </p:nvSpPr>
        <p:spPr bwMode="auto">
          <a:xfrm>
            <a:off x="2427288" y="556895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0.02</a:t>
            </a:r>
            <a:endParaRPr lang="en-US" altLang="en-US" sz="1800"/>
          </a:p>
        </p:txBody>
      </p:sp>
      <p:sp>
        <p:nvSpPr>
          <p:cNvPr id="9256" name="Line 40">
            <a:extLst>
              <a:ext uri="{FF2B5EF4-FFF2-40B4-BE49-F238E27FC236}">
                <a16:creationId xmlns:a16="http://schemas.microsoft.com/office/drawing/2014/main" id="{086F97E3-86BC-43AC-BF17-752868E7D523}"/>
              </a:ext>
            </a:extLst>
          </p:cNvPr>
          <p:cNvSpPr>
            <a:spLocks noChangeShapeType="1"/>
          </p:cNvSpPr>
          <p:nvPr/>
        </p:nvSpPr>
        <p:spPr bwMode="auto">
          <a:xfrm>
            <a:off x="2905125" y="52578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7" name="Line 41">
            <a:extLst>
              <a:ext uri="{FF2B5EF4-FFF2-40B4-BE49-F238E27FC236}">
                <a16:creationId xmlns:a16="http://schemas.microsoft.com/office/drawing/2014/main" id="{E0C5A547-F1EB-41E4-99D6-035EBCEFEDAE}"/>
              </a:ext>
            </a:extLst>
          </p:cNvPr>
          <p:cNvSpPr>
            <a:spLocks noChangeShapeType="1"/>
          </p:cNvSpPr>
          <p:nvPr/>
        </p:nvSpPr>
        <p:spPr bwMode="auto">
          <a:xfrm flipH="1">
            <a:off x="7881938" y="525780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58" name="Rectangle 42">
            <a:extLst>
              <a:ext uri="{FF2B5EF4-FFF2-40B4-BE49-F238E27FC236}">
                <a16:creationId xmlns:a16="http://schemas.microsoft.com/office/drawing/2014/main" id="{7F8FA2E6-C56C-457C-B3FC-87471043485A}"/>
              </a:ext>
            </a:extLst>
          </p:cNvPr>
          <p:cNvSpPr>
            <a:spLocks noChangeArrowheads="1"/>
          </p:cNvSpPr>
          <p:nvPr/>
        </p:nvSpPr>
        <p:spPr bwMode="auto">
          <a:xfrm>
            <a:off x="2427288" y="5141913"/>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0.04</a:t>
            </a:r>
            <a:endParaRPr lang="en-US" altLang="en-US" sz="1800"/>
          </a:p>
        </p:txBody>
      </p:sp>
      <p:sp>
        <p:nvSpPr>
          <p:cNvPr id="9259" name="Line 43">
            <a:extLst>
              <a:ext uri="{FF2B5EF4-FFF2-40B4-BE49-F238E27FC236}">
                <a16:creationId xmlns:a16="http://schemas.microsoft.com/office/drawing/2014/main" id="{3C87D6FF-3A22-434F-80BD-280565B13F83}"/>
              </a:ext>
            </a:extLst>
          </p:cNvPr>
          <p:cNvSpPr>
            <a:spLocks noChangeShapeType="1"/>
          </p:cNvSpPr>
          <p:nvPr/>
        </p:nvSpPr>
        <p:spPr bwMode="auto">
          <a:xfrm>
            <a:off x="2905125" y="48291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0" name="Line 44">
            <a:extLst>
              <a:ext uri="{FF2B5EF4-FFF2-40B4-BE49-F238E27FC236}">
                <a16:creationId xmlns:a16="http://schemas.microsoft.com/office/drawing/2014/main" id="{6FA04A25-3C14-4350-9A88-53ADE4BF841A}"/>
              </a:ext>
            </a:extLst>
          </p:cNvPr>
          <p:cNvSpPr>
            <a:spLocks noChangeShapeType="1"/>
          </p:cNvSpPr>
          <p:nvPr/>
        </p:nvSpPr>
        <p:spPr bwMode="auto">
          <a:xfrm flipH="1">
            <a:off x="7881938" y="48291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1" name="Rectangle 45">
            <a:extLst>
              <a:ext uri="{FF2B5EF4-FFF2-40B4-BE49-F238E27FC236}">
                <a16:creationId xmlns:a16="http://schemas.microsoft.com/office/drawing/2014/main" id="{4A063171-6DF0-4478-9257-40602CCBBCC9}"/>
              </a:ext>
            </a:extLst>
          </p:cNvPr>
          <p:cNvSpPr>
            <a:spLocks noChangeArrowheads="1"/>
          </p:cNvSpPr>
          <p:nvPr/>
        </p:nvSpPr>
        <p:spPr bwMode="auto">
          <a:xfrm>
            <a:off x="2427288" y="471487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0.06</a:t>
            </a:r>
            <a:endParaRPr lang="en-US" altLang="en-US" sz="1800"/>
          </a:p>
        </p:txBody>
      </p:sp>
      <p:sp>
        <p:nvSpPr>
          <p:cNvPr id="9262" name="Line 46">
            <a:extLst>
              <a:ext uri="{FF2B5EF4-FFF2-40B4-BE49-F238E27FC236}">
                <a16:creationId xmlns:a16="http://schemas.microsoft.com/office/drawing/2014/main" id="{DB5B440F-F5CF-4624-A186-881511B738D5}"/>
              </a:ext>
            </a:extLst>
          </p:cNvPr>
          <p:cNvSpPr>
            <a:spLocks noChangeShapeType="1"/>
          </p:cNvSpPr>
          <p:nvPr/>
        </p:nvSpPr>
        <p:spPr bwMode="auto">
          <a:xfrm>
            <a:off x="2905125" y="44021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3" name="Line 47">
            <a:extLst>
              <a:ext uri="{FF2B5EF4-FFF2-40B4-BE49-F238E27FC236}">
                <a16:creationId xmlns:a16="http://schemas.microsoft.com/office/drawing/2014/main" id="{0934F774-B004-4538-B362-56D64277530C}"/>
              </a:ext>
            </a:extLst>
          </p:cNvPr>
          <p:cNvSpPr>
            <a:spLocks noChangeShapeType="1"/>
          </p:cNvSpPr>
          <p:nvPr/>
        </p:nvSpPr>
        <p:spPr bwMode="auto">
          <a:xfrm flipH="1">
            <a:off x="7881938" y="440213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4" name="Rectangle 48">
            <a:extLst>
              <a:ext uri="{FF2B5EF4-FFF2-40B4-BE49-F238E27FC236}">
                <a16:creationId xmlns:a16="http://schemas.microsoft.com/office/drawing/2014/main" id="{33B7C187-F899-4E30-8E33-2467D62F8E5F}"/>
              </a:ext>
            </a:extLst>
          </p:cNvPr>
          <p:cNvSpPr>
            <a:spLocks noChangeArrowheads="1"/>
          </p:cNvSpPr>
          <p:nvPr/>
        </p:nvSpPr>
        <p:spPr bwMode="auto">
          <a:xfrm>
            <a:off x="2427288" y="4286250"/>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0.08</a:t>
            </a:r>
            <a:endParaRPr lang="en-US" altLang="en-US" sz="1800"/>
          </a:p>
        </p:txBody>
      </p:sp>
      <p:sp>
        <p:nvSpPr>
          <p:cNvPr id="9265" name="Line 49">
            <a:extLst>
              <a:ext uri="{FF2B5EF4-FFF2-40B4-BE49-F238E27FC236}">
                <a16:creationId xmlns:a16="http://schemas.microsoft.com/office/drawing/2014/main" id="{7A195562-F84B-4A2D-8E61-04B01EFACDAB}"/>
              </a:ext>
            </a:extLst>
          </p:cNvPr>
          <p:cNvSpPr>
            <a:spLocks noChangeShapeType="1"/>
          </p:cNvSpPr>
          <p:nvPr/>
        </p:nvSpPr>
        <p:spPr bwMode="auto">
          <a:xfrm>
            <a:off x="2905125" y="39751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6" name="Line 50">
            <a:extLst>
              <a:ext uri="{FF2B5EF4-FFF2-40B4-BE49-F238E27FC236}">
                <a16:creationId xmlns:a16="http://schemas.microsoft.com/office/drawing/2014/main" id="{4F38CFE4-CCC3-478C-B7D0-7D5C86350B0B}"/>
              </a:ext>
            </a:extLst>
          </p:cNvPr>
          <p:cNvSpPr>
            <a:spLocks noChangeShapeType="1"/>
          </p:cNvSpPr>
          <p:nvPr/>
        </p:nvSpPr>
        <p:spPr bwMode="auto">
          <a:xfrm flipH="1">
            <a:off x="7881938" y="397510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7" name="Rectangle 51">
            <a:extLst>
              <a:ext uri="{FF2B5EF4-FFF2-40B4-BE49-F238E27FC236}">
                <a16:creationId xmlns:a16="http://schemas.microsoft.com/office/drawing/2014/main" id="{81582E74-692B-4FD6-AEB7-9BF33CDEB02F}"/>
              </a:ext>
            </a:extLst>
          </p:cNvPr>
          <p:cNvSpPr>
            <a:spLocks noChangeArrowheads="1"/>
          </p:cNvSpPr>
          <p:nvPr/>
        </p:nvSpPr>
        <p:spPr bwMode="auto">
          <a:xfrm>
            <a:off x="2508250" y="3859213"/>
            <a:ext cx="317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0.1</a:t>
            </a:r>
            <a:endParaRPr lang="en-US" altLang="en-US" sz="1800"/>
          </a:p>
        </p:txBody>
      </p:sp>
      <p:sp>
        <p:nvSpPr>
          <p:cNvPr id="9268" name="Line 52">
            <a:extLst>
              <a:ext uri="{FF2B5EF4-FFF2-40B4-BE49-F238E27FC236}">
                <a16:creationId xmlns:a16="http://schemas.microsoft.com/office/drawing/2014/main" id="{F725D87E-416E-4DD7-8CAB-349BD756F4A6}"/>
              </a:ext>
            </a:extLst>
          </p:cNvPr>
          <p:cNvSpPr>
            <a:spLocks noChangeShapeType="1"/>
          </p:cNvSpPr>
          <p:nvPr/>
        </p:nvSpPr>
        <p:spPr bwMode="auto">
          <a:xfrm>
            <a:off x="2905125" y="35480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69" name="Line 53">
            <a:extLst>
              <a:ext uri="{FF2B5EF4-FFF2-40B4-BE49-F238E27FC236}">
                <a16:creationId xmlns:a16="http://schemas.microsoft.com/office/drawing/2014/main" id="{01DDF305-16A4-4260-BACD-D5193466568D}"/>
              </a:ext>
            </a:extLst>
          </p:cNvPr>
          <p:cNvSpPr>
            <a:spLocks noChangeShapeType="1"/>
          </p:cNvSpPr>
          <p:nvPr/>
        </p:nvSpPr>
        <p:spPr bwMode="auto">
          <a:xfrm flipH="1">
            <a:off x="7881938" y="354806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0" name="Rectangle 54">
            <a:extLst>
              <a:ext uri="{FF2B5EF4-FFF2-40B4-BE49-F238E27FC236}">
                <a16:creationId xmlns:a16="http://schemas.microsoft.com/office/drawing/2014/main" id="{C8DD66BC-6871-4EB6-96F5-FB2F55AD4164}"/>
              </a:ext>
            </a:extLst>
          </p:cNvPr>
          <p:cNvSpPr>
            <a:spLocks noChangeArrowheads="1"/>
          </p:cNvSpPr>
          <p:nvPr/>
        </p:nvSpPr>
        <p:spPr bwMode="auto">
          <a:xfrm>
            <a:off x="2427288" y="343217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0.12</a:t>
            </a:r>
            <a:endParaRPr lang="en-US" altLang="en-US" sz="1800"/>
          </a:p>
        </p:txBody>
      </p:sp>
      <p:sp>
        <p:nvSpPr>
          <p:cNvPr id="9271" name="Line 55">
            <a:extLst>
              <a:ext uri="{FF2B5EF4-FFF2-40B4-BE49-F238E27FC236}">
                <a16:creationId xmlns:a16="http://schemas.microsoft.com/office/drawing/2014/main" id="{FEBA3E43-0F27-4624-9E41-5D103CA79794}"/>
              </a:ext>
            </a:extLst>
          </p:cNvPr>
          <p:cNvSpPr>
            <a:spLocks noChangeShapeType="1"/>
          </p:cNvSpPr>
          <p:nvPr/>
        </p:nvSpPr>
        <p:spPr bwMode="auto">
          <a:xfrm>
            <a:off x="2905125" y="310832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2" name="Line 56">
            <a:extLst>
              <a:ext uri="{FF2B5EF4-FFF2-40B4-BE49-F238E27FC236}">
                <a16:creationId xmlns:a16="http://schemas.microsoft.com/office/drawing/2014/main" id="{6853F34E-6967-41F2-BD86-EE5E4F7235DB}"/>
              </a:ext>
            </a:extLst>
          </p:cNvPr>
          <p:cNvSpPr>
            <a:spLocks noChangeShapeType="1"/>
          </p:cNvSpPr>
          <p:nvPr/>
        </p:nvSpPr>
        <p:spPr bwMode="auto">
          <a:xfrm flipH="1">
            <a:off x="7881938" y="310832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3" name="Rectangle 57">
            <a:extLst>
              <a:ext uri="{FF2B5EF4-FFF2-40B4-BE49-F238E27FC236}">
                <a16:creationId xmlns:a16="http://schemas.microsoft.com/office/drawing/2014/main" id="{C3D62704-C22D-41E1-B863-50109C4B2EFA}"/>
              </a:ext>
            </a:extLst>
          </p:cNvPr>
          <p:cNvSpPr>
            <a:spLocks noChangeArrowheads="1"/>
          </p:cNvSpPr>
          <p:nvPr/>
        </p:nvSpPr>
        <p:spPr bwMode="auto">
          <a:xfrm>
            <a:off x="2427288" y="2992438"/>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0.14</a:t>
            </a:r>
            <a:endParaRPr lang="en-US" altLang="en-US" sz="1800"/>
          </a:p>
        </p:txBody>
      </p:sp>
      <p:sp>
        <p:nvSpPr>
          <p:cNvPr id="9274" name="Line 58">
            <a:extLst>
              <a:ext uri="{FF2B5EF4-FFF2-40B4-BE49-F238E27FC236}">
                <a16:creationId xmlns:a16="http://schemas.microsoft.com/office/drawing/2014/main" id="{A594BF52-9C1D-422A-A041-566CB148391D}"/>
              </a:ext>
            </a:extLst>
          </p:cNvPr>
          <p:cNvSpPr>
            <a:spLocks noChangeShapeType="1"/>
          </p:cNvSpPr>
          <p:nvPr/>
        </p:nvSpPr>
        <p:spPr bwMode="auto">
          <a:xfrm>
            <a:off x="2905125" y="26924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5" name="Line 59">
            <a:extLst>
              <a:ext uri="{FF2B5EF4-FFF2-40B4-BE49-F238E27FC236}">
                <a16:creationId xmlns:a16="http://schemas.microsoft.com/office/drawing/2014/main" id="{923EAF38-D351-43A1-8493-E6E30E9A6619}"/>
              </a:ext>
            </a:extLst>
          </p:cNvPr>
          <p:cNvSpPr>
            <a:spLocks noChangeShapeType="1"/>
          </p:cNvSpPr>
          <p:nvPr/>
        </p:nvSpPr>
        <p:spPr bwMode="auto">
          <a:xfrm flipH="1">
            <a:off x="7881938" y="269240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6" name="Rectangle 60">
            <a:extLst>
              <a:ext uri="{FF2B5EF4-FFF2-40B4-BE49-F238E27FC236}">
                <a16:creationId xmlns:a16="http://schemas.microsoft.com/office/drawing/2014/main" id="{22BE657C-7C60-43A1-B780-25FB02B5B733}"/>
              </a:ext>
            </a:extLst>
          </p:cNvPr>
          <p:cNvSpPr>
            <a:spLocks noChangeArrowheads="1"/>
          </p:cNvSpPr>
          <p:nvPr/>
        </p:nvSpPr>
        <p:spPr bwMode="auto">
          <a:xfrm>
            <a:off x="2427288" y="2576513"/>
            <a:ext cx="444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0.16</a:t>
            </a:r>
            <a:endParaRPr lang="en-US" altLang="en-US" sz="1800"/>
          </a:p>
        </p:txBody>
      </p:sp>
      <p:sp>
        <p:nvSpPr>
          <p:cNvPr id="9277" name="Line 61">
            <a:extLst>
              <a:ext uri="{FF2B5EF4-FFF2-40B4-BE49-F238E27FC236}">
                <a16:creationId xmlns:a16="http://schemas.microsoft.com/office/drawing/2014/main" id="{B8A0981A-F693-4BE2-AE2B-6AB655748E74}"/>
              </a:ext>
            </a:extLst>
          </p:cNvPr>
          <p:cNvSpPr>
            <a:spLocks noChangeShapeType="1"/>
          </p:cNvSpPr>
          <p:nvPr/>
        </p:nvSpPr>
        <p:spPr bwMode="auto">
          <a:xfrm>
            <a:off x="2905125" y="22653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8" name="Line 62">
            <a:extLst>
              <a:ext uri="{FF2B5EF4-FFF2-40B4-BE49-F238E27FC236}">
                <a16:creationId xmlns:a16="http://schemas.microsoft.com/office/drawing/2014/main" id="{564D5715-E31C-405D-BA76-35B37AB534D3}"/>
              </a:ext>
            </a:extLst>
          </p:cNvPr>
          <p:cNvSpPr>
            <a:spLocks noChangeShapeType="1"/>
          </p:cNvSpPr>
          <p:nvPr/>
        </p:nvSpPr>
        <p:spPr bwMode="auto">
          <a:xfrm flipH="1">
            <a:off x="7881938" y="226536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79" name="Rectangle 63">
            <a:extLst>
              <a:ext uri="{FF2B5EF4-FFF2-40B4-BE49-F238E27FC236}">
                <a16:creationId xmlns:a16="http://schemas.microsoft.com/office/drawing/2014/main" id="{19654534-D60E-4A55-AD8B-23C9D866023E}"/>
              </a:ext>
            </a:extLst>
          </p:cNvPr>
          <p:cNvSpPr>
            <a:spLocks noChangeArrowheads="1"/>
          </p:cNvSpPr>
          <p:nvPr/>
        </p:nvSpPr>
        <p:spPr bwMode="auto">
          <a:xfrm>
            <a:off x="2427288" y="2149475"/>
            <a:ext cx="444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0.18</a:t>
            </a:r>
            <a:endParaRPr lang="en-US" altLang="en-US" sz="1800"/>
          </a:p>
        </p:txBody>
      </p:sp>
      <p:sp>
        <p:nvSpPr>
          <p:cNvPr id="9281" name="Freeform 65">
            <a:extLst>
              <a:ext uri="{FF2B5EF4-FFF2-40B4-BE49-F238E27FC236}">
                <a16:creationId xmlns:a16="http://schemas.microsoft.com/office/drawing/2014/main" id="{6DF37084-69C0-440D-A7C3-1E67A9A98895}"/>
              </a:ext>
            </a:extLst>
          </p:cNvPr>
          <p:cNvSpPr>
            <a:spLocks/>
          </p:cNvSpPr>
          <p:nvPr/>
        </p:nvSpPr>
        <p:spPr bwMode="auto">
          <a:xfrm>
            <a:off x="2905125" y="22653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83" name="Freeform 67">
            <a:extLst>
              <a:ext uri="{FF2B5EF4-FFF2-40B4-BE49-F238E27FC236}">
                <a16:creationId xmlns:a16="http://schemas.microsoft.com/office/drawing/2014/main" id="{4FEF02DC-8C58-4917-BC96-3307FA04C135}"/>
              </a:ext>
            </a:extLst>
          </p:cNvPr>
          <p:cNvSpPr>
            <a:spLocks/>
          </p:cNvSpPr>
          <p:nvPr/>
        </p:nvSpPr>
        <p:spPr bwMode="auto">
          <a:xfrm>
            <a:off x="2905125" y="3041650"/>
            <a:ext cx="2887663" cy="2530475"/>
          </a:xfrm>
          <a:custGeom>
            <a:avLst/>
            <a:gdLst>
              <a:gd name="T0" fmla="*/ 21 w 1819"/>
              <a:gd name="T1" fmla="*/ 1105 h 1594"/>
              <a:gd name="T2" fmla="*/ 65 w 1819"/>
              <a:gd name="T3" fmla="*/ 1105 h 1594"/>
              <a:gd name="T4" fmla="*/ 109 w 1819"/>
              <a:gd name="T5" fmla="*/ 1105 h 1594"/>
              <a:gd name="T6" fmla="*/ 153 w 1819"/>
              <a:gd name="T7" fmla="*/ 1105 h 1594"/>
              <a:gd name="T8" fmla="*/ 197 w 1819"/>
              <a:gd name="T9" fmla="*/ 1105 h 1594"/>
              <a:gd name="T10" fmla="*/ 241 w 1819"/>
              <a:gd name="T11" fmla="*/ 1105 h 1594"/>
              <a:gd name="T12" fmla="*/ 285 w 1819"/>
              <a:gd name="T13" fmla="*/ 1105 h 1594"/>
              <a:gd name="T14" fmla="*/ 328 w 1819"/>
              <a:gd name="T15" fmla="*/ 1105 h 1594"/>
              <a:gd name="T16" fmla="*/ 372 w 1819"/>
              <a:gd name="T17" fmla="*/ 1105 h 1594"/>
              <a:gd name="T18" fmla="*/ 409 w 1819"/>
              <a:gd name="T19" fmla="*/ 1105 h 1594"/>
              <a:gd name="T20" fmla="*/ 453 w 1819"/>
              <a:gd name="T21" fmla="*/ 1105 h 1594"/>
              <a:gd name="T22" fmla="*/ 497 w 1819"/>
              <a:gd name="T23" fmla="*/ 1105 h 1594"/>
              <a:gd name="T24" fmla="*/ 540 w 1819"/>
              <a:gd name="T25" fmla="*/ 1105 h 1594"/>
              <a:gd name="T26" fmla="*/ 584 w 1819"/>
              <a:gd name="T27" fmla="*/ 1105 h 1594"/>
              <a:gd name="T28" fmla="*/ 628 w 1819"/>
              <a:gd name="T29" fmla="*/ 1105 h 1594"/>
              <a:gd name="T30" fmla="*/ 672 w 1819"/>
              <a:gd name="T31" fmla="*/ 1105 h 1594"/>
              <a:gd name="T32" fmla="*/ 716 w 1819"/>
              <a:gd name="T33" fmla="*/ 1112 h 1594"/>
              <a:gd name="T34" fmla="*/ 760 w 1819"/>
              <a:gd name="T35" fmla="*/ 1112 h 1594"/>
              <a:gd name="T36" fmla="*/ 796 w 1819"/>
              <a:gd name="T37" fmla="*/ 1112 h 1594"/>
              <a:gd name="T38" fmla="*/ 840 w 1819"/>
              <a:gd name="T39" fmla="*/ 1112 h 1594"/>
              <a:gd name="T40" fmla="*/ 884 w 1819"/>
              <a:gd name="T41" fmla="*/ 1112 h 1594"/>
              <a:gd name="T42" fmla="*/ 928 w 1819"/>
              <a:gd name="T43" fmla="*/ 1112 h 1594"/>
              <a:gd name="T44" fmla="*/ 972 w 1819"/>
              <a:gd name="T45" fmla="*/ 1105 h 1594"/>
              <a:gd name="T46" fmla="*/ 1015 w 1819"/>
              <a:gd name="T47" fmla="*/ 1105 h 1594"/>
              <a:gd name="T48" fmla="*/ 1059 w 1819"/>
              <a:gd name="T49" fmla="*/ 1105 h 1594"/>
              <a:gd name="T50" fmla="*/ 1103 w 1819"/>
              <a:gd name="T51" fmla="*/ 1098 h 1594"/>
              <a:gd name="T52" fmla="*/ 1147 w 1819"/>
              <a:gd name="T53" fmla="*/ 1098 h 1594"/>
              <a:gd name="T54" fmla="*/ 1184 w 1819"/>
              <a:gd name="T55" fmla="*/ 1091 h 1594"/>
              <a:gd name="T56" fmla="*/ 1227 w 1819"/>
              <a:gd name="T57" fmla="*/ 1084 h 1594"/>
              <a:gd name="T58" fmla="*/ 1271 w 1819"/>
              <a:gd name="T59" fmla="*/ 1070 h 1594"/>
              <a:gd name="T60" fmla="*/ 1315 w 1819"/>
              <a:gd name="T61" fmla="*/ 1048 h 1594"/>
              <a:gd name="T62" fmla="*/ 1359 w 1819"/>
              <a:gd name="T63" fmla="*/ 1020 h 1594"/>
              <a:gd name="T64" fmla="*/ 1403 w 1819"/>
              <a:gd name="T65" fmla="*/ 977 h 1594"/>
              <a:gd name="T66" fmla="*/ 1447 w 1819"/>
              <a:gd name="T67" fmla="*/ 907 h 1594"/>
              <a:gd name="T68" fmla="*/ 1491 w 1819"/>
              <a:gd name="T69" fmla="*/ 765 h 1594"/>
              <a:gd name="T70" fmla="*/ 1534 w 1819"/>
              <a:gd name="T71" fmla="*/ 85 h 1594"/>
              <a:gd name="T72" fmla="*/ 1571 w 1819"/>
              <a:gd name="T73" fmla="*/ 304 h 1594"/>
              <a:gd name="T74" fmla="*/ 1615 w 1819"/>
              <a:gd name="T75" fmla="*/ 680 h 1594"/>
              <a:gd name="T76" fmla="*/ 1659 w 1819"/>
              <a:gd name="T77" fmla="*/ 977 h 1594"/>
              <a:gd name="T78" fmla="*/ 1703 w 1819"/>
              <a:gd name="T79" fmla="*/ 1204 h 1594"/>
              <a:gd name="T80" fmla="*/ 1746 w 1819"/>
              <a:gd name="T81" fmla="*/ 1374 h 1594"/>
              <a:gd name="T82" fmla="*/ 1790 w 1819"/>
              <a:gd name="T83" fmla="*/ 1516 h 1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19" h="1594">
                <a:moveTo>
                  <a:pt x="0" y="1105"/>
                </a:moveTo>
                <a:lnTo>
                  <a:pt x="7" y="1105"/>
                </a:lnTo>
                <a:lnTo>
                  <a:pt x="21" y="1105"/>
                </a:lnTo>
                <a:lnTo>
                  <a:pt x="36" y="1105"/>
                </a:lnTo>
                <a:lnTo>
                  <a:pt x="51" y="1105"/>
                </a:lnTo>
                <a:lnTo>
                  <a:pt x="65" y="1105"/>
                </a:lnTo>
                <a:lnTo>
                  <a:pt x="80" y="1105"/>
                </a:lnTo>
                <a:lnTo>
                  <a:pt x="95" y="1105"/>
                </a:lnTo>
                <a:lnTo>
                  <a:pt x="109" y="1105"/>
                </a:lnTo>
                <a:lnTo>
                  <a:pt x="124" y="1105"/>
                </a:lnTo>
                <a:lnTo>
                  <a:pt x="138" y="1105"/>
                </a:lnTo>
                <a:lnTo>
                  <a:pt x="153" y="1105"/>
                </a:lnTo>
                <a:lnTo>
                  <a:pt x="168" y="1105"/>
                </a:lnTo>
                <a:lnTo>
                  <a:pt x="182" y="1105"/>
                </a:lnTo>
                <a:lnTo>
                  <a:pt x="197" y="1105"/>
                </a:lnTo>
                <a:lnTo>
                  <a:pt x="212" y="1105"/>
                </a:lnTo>
                <a:lnTo>
                  <a:pt x="226" y="1105"/>
                </a:lnTo>
                <a:lnTo>
                  <a:pt x="241" y="1105"/>
                </a:lnTo>
                <a:lnTo>
                  <a:pt x="255" y="1105"/>
                </a:lnTo>
                <a:lnTo>
                  <a:pt x="270" y="1105"/>
                </a:lnTo>
                <a:lnTo>
                  <a:pt x="285" y="1105"/>
                </a:lnTo>
                <a:lnTo>
                  <a:pt x="299" y="1105"/>
                </a:lnTo>
                <a:lnTo>
                  <a:pt x="314" y="1105"/>
                </a:lnTo>
                <a:lnTo>
                  <a:pt x="328" y="1105"/>
                </a:lnTo>
                <a:lnTo>
                  <a:pt x="343" y="1105"/>
                </a:lnTo>
                <a:lnTo>
                  <a:pt x="358" y="1105"/>
                </a:lnTo>
                <a:lnTo>
                  <a:pt x="372" y="1105"/>
                </a:lnTo>
                <a:lnTo>
                  <a:pt x="380" y="1105"/>
                </a:lnTo>
                <a:lnTo>
                  <a:pt x="394" y="1105"/>
                </a:lnTo>
                <a:lnTo>
                  <a:pt x="409" y="1105"/>
                </a:lnTo>
                <a:lnTo>
                  <a:pt x="423" y="1105"/>
                </a:lnTo>
                <a:lnTo>
                  <a:pt x="438" y="1105"/>
                </a:lnTo>
                <a:lnTo>
                  <a:pt x="453" y="1105"/>
                </a:lnTo>
                <a:lnTo>
                  <a:pt x="467" y="1105"/>
                </a:lnTo>
                <a:lnTo>
                  <a:pt x="482" y="1105"/>
                </a:lnTo>
                <a:lnTo>
                  <a:pt x="497" y="1105"/>
                </a:lnTo>
                <a:lnTo>
                  <a:pt x="511" y="1105"/>
                </a:lnTo>
                <a:lnTo>
                  <a:pt x="526" y="1105"/>
                </a:lnTo>
                <a:lnTo>
                  <a:pt x="540" y="1105"/>
                </a:lnTo>
                <a:lnTo>
                  <a:pt x="555" y="1105"/>
                </a:lnTo>
                <a:lnTo>
                  <a:pt x="570" y="1105"/>
                </a:lnTo>
                <a:lnTo>
                  <a:pt x="584" y="1105"/>
                </a:lnTo>
                <a:lnTo>
                  <a:pt x="599" y="1105"/>
                </a:lnTo>
                <a:lnTo>
                  <a:pt x="614" y="1105"/>
                </a:lnTo>
                <a:lnTo>
                  <a:pt x="628" y="1105"/>
                </a:lnTo>
                <a:lnTo>
                  <a:pt x="643" y="1105"/>
                </a:lnTo>
                <a:lnTo>
                  <a:pt x="657" y="1105"/>
                </a:lnTo>
                <a:lnTo>
                  <a:pt x="672" y="1105"/>
                </a:lnTo>
                <a:lnTo>
                  <a:pt x="687" y="1112"/>
                </a:lnTo>
                <a:lnTo>
                  <a:pt x="701" y="1112"/>
                </a:lnTo>
                <a:lnTo>
                  <a:pt x="716" y="1112"/>
                </a:lnTo>
                <a:lnTo>
                  <a:pt x="730" y="1112"/>
                </a:lnTo>
                <a:lnTo>
                  <a:pt x="745" y="1112"/>
                </a:lnTo>
                <a:lnTo>
                  <a:pt x="760" y="1112"/>
                </a:lnTo>
                <a:lnTo>
                  <a:pt x="767" y="1112"/>
                </a:lnTo>
                <a:lnTo>
                  <a:pt x="782" y="1112"/>
                </a:lnTo>
                <a:lnTo>
                  <a:pt x="796" y="1112"/>
                </a:lnTo>
                <a:lnTo>
                  <a:pt x="811" y="1112"/>
                </a:lnTo>
                <a:lnTo>
                  <a:pt x="825" y="1112"/>
                </a:lnTo>
                <a:lnTo>
                  <a:pt x="840" y="1112"/>
                </a:lnTo>
                <a:lnTo>
                  <a:pt x="855" y="1112"/>
                </a:lnTo>
                <a:lnTo>
                  <a:pt x="869" y="1112"/>
                </a:lnTo>
                <a:lnTo>
                  <a:pt x="884" y="1112"/>
                </a:lnTo>
                <a:lnTo>
                  <a:pt x="899" y="1112"/>
                </a:lnTo>
                <a:lnTo>
                  <a:pt x="913" y="1112"/>
                </a:lnTo>
                <a:lnTo>
                  <a:pt x="928" y="1112"/>
                </a:lnTo>
                <a:lnTo>
                  <a:pt x="942" y="1112"/>
                </a:lnTo>
                <a:lnTo>
                  <a:pt x="957" y="1112"/>
                </a:lnTo>
                <a:lnTo>
                  <a:pt x="972" y="1105"/>
                </a:lnTo>
                <a:lnTo>
                  <a:pt x="986" y="1105"/>
                </a:lnTo>
                <a:lnTo>
                  <a:pt x="1001" y="1105"/>
                </a:lnTo>
                <a:lnTo>
                  <a:pt x="1015" y="1105"/>
                </a:lnTo>
                <a:lnTo>
                  <a:pt x="1030" y="1105"/>
                </a:lnTo>
                <a:lnTo>
                  <a:pt x="1045" y="1105"/>
                </a:lnTo>
                <a:lnTo>
                  <a:pt x="1059" y="1105"/>
                </a:lnTo>
                <a:lnTo>
                  <a:pt x="1074" y="1105"/>
                </a:lnTo>
                <a:lnTo>
                  <a:pt x="1089" y="1105"/>
                </a:lnTo>
                <a:lnTo>
                  <a:pt x="1103" y="1098"/>
                </a:lnTo>
                <a:lnTo>
                  <a:pt x="1118" y="1098"/>
                </a:lnTo>
                <a:lnTo>
                  <a:pt x="1132" y="1098"/>
                </a:lnTo>
                <a:lnTo>
                  <a:pt x="1147" y="1098"/>
                </a:lnTo>
                <a:lnTo>
                  <a:pt x="1154" y="1098"/>
                </a:lnTo>
                <a:lnTo>
                  <a:pt x="1169" y="1091"/>
                </a:lnTo>
                <a:lnTo>
                  <a:pt x="1184" y="1091"/>
                </a:lnTo>
                <a:lnTo>
                  <a:pt x="1198" y="1084"/>
                </a:lnTo>
                <a:lnTo>
                  <a:pt x="1213" y="1084"/>
                </a:lnTo>
                <a:lnTo>
                  <a:pt x="1227" y="1084"/>
                </a:lnTo>
                <a:lnTo>
                  <a:pt x="1242" y="1077"/>
                </a:lnTo>
                <a:lnTo>
                  <a:pt x="1257" y="1070"/>
                </a:lnTo>
                <a:lnTo>
                  <a:pt x="1271" y="1070"/>
                </a:lnTo>
                <a:lnTo>
                  <a:pt x="1286" y="1063"/>
                </a:lnTo>
                <a:lnTo>
                  <a:pt x="1301" y="1055"/>
                </a:lnTo>
                <a:lnTo>
                  <a:pt x="1315" y="1048"/>
                </a:lnTo>
                <a:lnTo>
                  <a:pt x="1330" y="1041"/>
                </a:lnTo>
                <a:lnTo>
                  <a:pt x="1344" y="1034"/>
                </a:lnTo>
                <a:lnTo>
                  <a:pt x="1359" y="1020"/>
                </a:lnTo>
                <a:lnTo>
                  <a:pt x="1374" y="1013"/>
                </a:lnTo>
                <a:lnTo>
                  <a:pt x="1388" y="999"/>
                </a:lnTo>
                <a:lnTo>
                  <a:pt x="1403" y="977"/>
                </a:lnTo>
                <a:lnTo>
                  <a:pt x="1417" y="963"/>
                </a:lnTo>
                <a:lnTo>
                  <a:pt x="1432" y="935"/>
                </a:lnTo>
                <a:lnTo>
                  <a:pt x="1447" y="907"/>
                </a:lnTo>
                <a:lnTo>
                  <a:pt x="1461" y="871"/>
                </a:lnTo>
                <a:lnTo>
                  <a:pt x="1476" y="829"/>
                </a:lnTo>
                <a:lnTo>
                  <a:pt x="1491" y="765"/>
                </a:lnTo>
                <a:lnTo>
                  <a:pt x="1505" y="673"/>
                </a:lnTo>
                <a:lnTo>
                  <a:pt x="1520" y="524"/>
                </a:lnTo>
                <a:lnTo>
                  <a:pt x="1534" y="85"/>
                </a:lnTo>
                <a:lnTo>
                  <a:pt x="1542" y="0"/>
                </a:lnTo>
                <a:lnTo>
                  <a:pt x="1556" y="156"/>
                </a:lnTo>
                <a:lnTo>
                  <a:pt x="1571" y="304"/>
                </a:lnTo>
                <a:lnTo>
                  <a:pt x="1586" y="439"/>
                </a:lnTo>
                <a:lnTo>
                  <a:pt x="1600" y="567"/>
                </a:lnTo>
                <a:lnTo>
                  <a:pt x="1615" y="680"/>
                </a:lnTo>
                <a:lnTo>
                  <a:pt x="1629" y="793"/>
                </a:lnTo>
                <a:lnTo>
                  <a:pt x="1644" y="885"/>
                </a:lnTo>
                <a:lnTo>
                  <a:pt x="1659" y="977"/>
                </a:lnTo>
                <a:lnTo>
                  <a:pt x="1673" y="1055"/>
                </a:lnTo>
                <a:lnTo>
                  <a:pt x="1688" y="1133"/>
                </a:lnTo>
                <a:lnTo>
                  <a:pt x="1703" y="1204"/>
                </a:lnTo>
                <a:lnTo>
                  <a:pt x="1717" y="1261"/>
                </a:lnTo>
                <a:lnTo>
                  <a:pt x="1732" y="1325"/>
                </a:lnTo>
                <a:lnTo>
                  <a:pt x="1746" y="1374"/>
                </a:lnTo>
                <a:lnTo>
                  <a:pt x="1761" y="1424"/>
                </a:lnTo>
                <a:lnTo>
                  <a:pt x="1776" y="1473"/>
                </a:lnTo>
                <a:lnTo>
                  <a:pt x="1790" y="1516"/>
                </a:lnTo>
                <a:lnTo>
                  <a:pt x="1805" y="1551"/>
                </a:lnTo>
                <a:lnTo>
                  <a:pt x="1819" y="1594"/>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84" name="Freeform 68">
            <a:extLst>
              <a:ext uri="{FF2B5EF4-FFF2-40B4-BE49-F238E27FC236}">
                <a16:creationId xmlns:a16="http://schemas.microsoft.com/office/drawing/2014/main" id="{B95DFEBE-BFCE-45CE-A8E3-6DA9C4AB525B}"/>
              </a:ext>
            </a:extLst>
          </p:cNvPr>
          <p:cNvSpPr>
            <a:spLocks/>
          </p:cNvSpPr>
          <p:nvPr/>
        </p:nvSpPr>
        <p:spPr bwMode="auto">
          <a:xfrm>
            <a:off x="5792788" y="4941888"/>
            <a:ext cx="1636712" cy="1158875"/>
          </a:xfrm>
          <a:custGeom>
            <a:avLst/>
            <a:gdLst>
              <a:gd name="T0" fmla="*/ 15 w 1031"/>
              <a:gd name="T1" fmla="*/ 425 h 730"/>
              <a:gd name="T2" fmla="*/ 44 w 1031"/>
              <a:gd name="T3" fmla="*/ 489 h 730"/>
              <a:gd name="T4" fmla="*/ 74 w 1031"/>
              <a:gd name="T5" fmla="*/ 546 h 730"/>
              <a:gd name="T6" fmla="*/ 103 w 1031"/>
              <a:gd name="T7" fmla="*/ 595 h 730"/>
              <a:gd name="T8" fmla="*/ 125 w 1031"/>
              <a:gd name="T9" fmla="*/ 645 h 730"/>
              <a:gd name="T10" fmla="*/ 154 w 1031"/>
              <a:gd name="T11" fmla="*/ 680 h 730"/>
              <a:gd name="T12" fmla="*/ 183 w 1031"/>
              <a:gd name="T13" fmla="*/ 723 h 730"/>
              <a:gd name="T14" fmla="*/ 212 w 1031"/>
              <a:gd name="T15" fmla="*/ 709 h 730"/>
              <a:gd name="T16" fmla="*/ 242 w 1031"/>
              <a:gd name="T17" fmla="*/ 680 h 730"/>
              <a:gd name="T18" fmla="*/ 271 w 1031"/>
              <a:gd name="T19" fmla="*/ 652 h 730"/>
              <a:gd name="T20" fmla="*/ 300 w 1031"/>
              <a:gd name="T21" fmla="*/ 624 h 730"/>
              <a:gd name="T22" fmla="*/ 329 w 1031"/>
              <a:gd name="T23" fmla="*/ 595 h 730"/>
              <a:gd name="T24" fmla="*/ 359 w 1031"/>
              <a:gd name="T25" fmla="*/ 567 h 730"/>
              <a:gd name="T26" fmla="*/ 388 w 1031"/>
              <a:gd name="T27" fmla="*/ 546 h 730"/>
              <a:gd name="T28" fmla="*/ 417 w 1031"/>
              <a:gd name="T29" fmla="*/ 524 h 730"/>
              <a:gd name="T30" fmla="*/ 446 w 1031"/>
              <a:gd name="T31" fmla="*/ 503 h 730"/>
              <a:gd name="T32" fmla="*/ 476 w 1031"/>
              <a:gd name="T33" fmla="*/ 482 h 730"/>
              <a:gd name="T34" fmla="*/ 497 w 1031"/>
              <a:gd name="T35" fmla="*/ 461 h 730"/>
              <a:gd name="T36" fmla="*/ 527 w 1031"/>
              <a:gd name="T37" fmla="*/ 439 h 730"/>
              <a:gd name="T38" fmla="*/ 556 w 1031"/>
              <a:gd name="T39" fmla="*/ 418 h 730"/>
              <a:gd name="T40" fmla="*/ 585 w 1031"/>
              <a:gd name="T41" fmla="*/ 397 h 730"/>
              <a:gd name="T42" fmla="*/ 614 w 1031"/>
              <a:gd name="T43" fmla="*/ 383 h 730"/>
              <a:gd name="T44" fmla="*/ 644 w 1031"/>
              <a:gd name="T45" fmla="*/ 362 h 730"/>
              <a:gd name="T46" fmla="*/ 673 w 1031"/>
              <a:gd name="T47" fmla="*/ 340 h 730"/>
              <a:gd name="T48" fmla="*/ 702 w 1031"/>
              <a:gd name="T49" fmla="*/ 319 h 730"/>
              <a:gd name="T50" fmla="*/ 731 w 1031"/>
              <a:gd name="T51" fmla="*/ 298 h 730"/>
              <a:gd name="T52" fmla="*/ 761 w 1031"/>
              <a:gd name="T53" fmla="*/ 276 h 730"/>
              <a:gd name="T54" fmla="*/ 790 w 1031"/>
              <a:gd name="T55" fmla="*/ 255 h 730"/>
              <a:gd name="T56" fmla="*/ 819 w 1031"/>
              <a:gd name="T57" fmla="*/ 234 h 730"/>
              <a:gd name="T58" fmla="*/ 848 w 1031"/>
              <a:gd name="T59" fmla="*/ 206 h 730"/>
              <a:gd name="T60" fmla="*/ 878 w 1031"/>
              <a:gd name="T61" fmla="*/ 184 h 730"/>
              <a:gd name="T62" fmla="*/ 899 w 1031"/>
              <a:gd name="T63" fmla="*/ 156 h 730"/>
              <a:gd name="T64" fmla="*/ 929 w 1031"/>
              <a:gd name="T65" fmla="*/ 128 h 730"/>
              <a:gd name="T66" fmla="*/ 958 w 1031"/>
              <a:gd name="T67" fmla="*/ 99 h 730"/>
              <a:gd name="T68" fmla="*/ 987 w 1031"/>
              <a:gd name="T69" fmla="*/ 64 h 730"/>
              <a:gd name="T70" fmla="*/ 1016 w 1031"/>
              <a:gd name="T71" fmla="*/ 21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1" h="730">
                <a:moveTo>
                  <a:pt x="0" y="397"/>
                </a:moveTo>
                <a:lnTo>
                  <a:pt x="15" y="425"/>
                </a:lnTo>
                <a:lnTo>
                  <a:pt x="30" y="461"/>
                </a:lnTo>
                <a:lnTo>
                  <a:pt x="44" y="489"/>
                </a:lnTo>
                <a:lnTo>
                  <a:pt x="59" y="517"/>
                </a:lnTo>
                <a:lnTo>
                  <a:pt x="74" y="546"/>
                </a:lnTo>
                <a:lnTo>
                  <a:pt x="88" y="574"/>
                </a:lnTo>
                <a:lnTo>
                  <a:pt x="103" y="595"/>
                </a:lnTo>
                <a:lnTo>
                  <a:pt x="110" y="624"/>
                </a:lnTo>
                <a:lnTo>
                  <a:pt x="125" y="645"/>
                </a:lnTo>
                <a:lnTo>
                  <a:pt x="139" y="666"/>
                </a:lnTo>
                <a:lnTo>
                  <a:pt x="154" y="680"/>
                </a:lnTo>
                <a:lnTo>
                  <a:pt x="169" y="702"/>
                </a:lnTo>
                <a:lnTo>
                  <a:pt x="183" y="723"/>
                </a:lnTo>
                <a:lnTo>
                  <a:pt x="198" y="730"/>
                </a:lnTo>
                <a:lnTo>
                  <a:pt x="212" y="709"/>
                </a:lnTo>
                <a:lnTo>
                  <a:pt x="227" y="695"/>
                </a:lnTo>
                <a:lnTo>
                  <a:pt x="242" y="680"/>
                </a:lnTo>
                <a:lnTo>
                  <a:pt x="256" y="666"/>
                </a:lnTo>
                <a:lnTo>
                  <a:pt x="271" y="652"/>
                </a:lnTo>
                <a:lnTo>
                  <a:pt x="286" y="638"/>
                </a:lnTo>
                <a:lnTo>
                  <a:pt x="300" y="624"/>
                </a:lnTo>
                <a:lnTo>
                  <a:pt x="315" y="610"/>
                </a:lnTo>
                <a:lnTo>
                  <a:pt x="329" y="595"/>
                </a:lnTo>
                <a:lnTo>
                  <a:pt x="344" y="581"/>
                </a:lnTo>
                <a:lnTo>
                  <a:pt x="359" y="567"/>
                </a:lnTo>
                <a:lnTo>
                  <a:pt x="373" y="560"/>
                </a:lnTo>
                <a:lnTo>
                  <a:pt x="388" y="546"/>
                </a:lnTo>
                <a:lnTo>
                  <a:pt x="402" y="532"/>
                </a:lnTo>
                <a:lnTo>
                  <a:pt x="417" y="524"/>
                </a:lnTo>
                <a:lnTo>
                  <a:pt x="432" y="510"/>
                </a:lnTo>
                <a:lnTo>
                  <a:pt x="446" y="503"/>
                </a:lnTo>
                <a:lnTo>
                  <a:pt x="461" y="489"/>
                </a:lnTo>
                <a:lnTo>
                  <a:pt x="476" y="482"/>
                </a:lnTo>
                <a:lnTo>
                  <a:pt x="490" y="468"/>
                </a:lnTo>
                <a:lnTo>
                  <a:pt x="497" y="461"/>
                </a:lnTo>
                <a:lnTo>
                  <a:pt x="512" y="447"/>
                </a:lnTo>
                <a:lnTo>
                  <a:pt x="527" y="439"/>
                </a:lnTo>
                <a:lnTo>
                  <a:pt x="541" y="432"/>
                </a:lnTo>
                <a:lnTo>
                  <a:pt x="556" y="418"/>
                </a:lnTo>
                <a:lnTo>
                  <a:pt x="571" y="411"/>
                </a:lnTo>
                <a:lnTo>
                  <a:pt x="585" y="397"/>
                </a:lnTo>
                <a:lnTo>
                  <a:pt x="600" y="390"/>
                </a:lnTo>
                <a:lnTo>
                  <a:pt x="614" y="383"/>
                </a:lnTo>
                <a:lnTo>
                  <a:pt x="629" y="369"/>
                </a:lnTo>
                <a:lnTo>
                  <a:pt x="644" y="362"/>
                </a:lnTo>
                <a:lnTo>
                  <a:pt x="658" y="347"/>
                </a:lnTo>
                <a:lnTo>
                  <a:pt x="673" y="340"/>
                </a:lnTo>
                <a:lnTo>
                  <a:pt x="688" y="333"/>
                </a:lnTo>
                <a:lnTo>
                  <a:pt x="702" y="319"/>
                </a:lnTo>
                <a:lnTo>
                  <a:pt x="717" y="312"/>
                </a:lnTo>
                <a:lnTo>
                  <a:pt x="731" y="298"/>
                </a:lnTo>
                <a:lnTo>
                  <a:pt x="746" y="291"/>
                </a:lnTo>
                <a:lnTo>
                  <a:pt x="761" y="276"/>
                </a:lnTo>
                <a:lnTo>
                  <a:pt x="775" y="269"/>
                </a:lnTo>
                <a:lnTo>
                  <a:pt x="790" y="255"/>
                </a:lnTo>
                <a:lnTo>
                  <a:pt x="804" y="241"/>
                </a:lnTo>
                <a:lnTo>
                  <a:pt x="819" y="234"/>
                </a:lnTo>
                <a:lnTo>
                  <a:pt x="834" y="220"/>
                </a:lnTo>
                <a:lnTo>
                  <a:pt x="848" y="206"/>
                </a:lnTo>
                <a:lnTo>
                  <a:pt x="863" y="199"/>
                </a:lnTo>
                <a:lnTo>
                  <a:pt x="878" y="184"/>
                </a:lnTo>
                <a:lnTo>
                  <a:pt x="885" y="170"/>
                </a:lnTo>
                <a:lnTo>
                  <a:pt x="899" y="156"/>
                </a:lnTo>
                <a:lnTo>
                  <a:pt x="914" y="142"/>
                </a:lnTo>
                <a:lnTo>
                  <a:pt x="929" y="128"/>
                </a:lnTo>
                <a:lnTo>
                  <a:pt x="943" y="114"/>
                </a:lnTo>
                <a:lnTo>
                  <a:pt x="958" y="99"/>
                </a:lnTo>
                <a:lnTo>
                  <a:pt x="973" y="78"/>
                </a:lnTo>
                <a:lnTo>
                  <a:pt x="987" y="64"/>
                </a:lnTo>
                <a:lnTo>
                  <a:pt x="1002" y="43"/>
                </a:lnTo>
                <a:lnTo>
                  <a:pt x="1016" y="21"/>
                </a:lnTo>
                <a:lnTo>
                  <a:pt x="1031"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85" name="Freeform 69">
            <a:extLst>
              <a:ext uri="{FF2B5EF4-FFF2-40B4-BE49-F238E27FC236}">
                <a16:creationId xmlns:a16="http://schemas.microsoft.com/office/drawing/2014/main" id="{59A249C1-8B25-4F27-B175-AE61B4C21E5C}"/>
              </a:ext>
            </a:extLst>
          </p:cNvPr>
          <p:cNvSpPr>
            <a:spLocks/>
          </p:cNvSpPr>
          <p:nvPr/>
        </p:nvSpPr>
        <p:spPr bwMode="auto">
          <a:xfrm>
            <a:off x="2905125" y="3683000"/>
            <a:ext cx="2887663" cy="2428875"/>
          </a:xfrm>
          <a:custGeom>
            <a:avLst/>
            <a:gdLst>
              <a:gd name="T0" fmla="*/ 21 w 1819"/>
              <a:gd name="T1" fmla="*/ 1509 h 1530"/>
              <a:gd name="T2" fmla="*/ 65 w 1819"/>
              <a:gd name="T3" fmla="*/ 1488 h 1530"/>
              <a:gd name="T4" fmla="*/ 109 w 1819"/>
              <a:gd name="T5" fmla="*/ 1459 h 1530"/>
              <a:gd name="T6" fmla="*/ 153 w 1819"/>
              <a:gd name="T7" fmla="*/ 1431 h 1530"/>
              <a:gd name="T8" fmla="*/ 197 w 1819"/>
              <a:gd name="T9" fmla="*/ 1410 h 1530"/>
              <a:gd name="T10" fmla="*/ 241 w 1819"/>
              <a:gd name="T11" fmla="*/ 1381 h 1530"/>
              <a:gd name="T12" fmla="*/ 285 w 1819"/>
              <a:gd name="T13" fmla="*/ 1360 h 1530"/>
              <a:gd name="T14" fmla="*/ 328 w 1819"/>
              <a:gd name="T15" fmla="*/ 1332 h 1530"/>
              <a:gd name="T16" fmla="*/ 372 w 1819"/>
              <a:gd name="T17" fmla="*/ 1303 h 1530"/>
              <a:gd name="T18" fmla="*/ 409 w 1819"/>
              <a:gd name="T19" fmla="*/ 1282 h 1530"/>
              <a:gd name="T20" fmla="*/ 453 w 1819"/>
              <a:gd name="T21" fmla="*/ 1254 h 1530"/>
              <a:gd name="T22" fmla="*/ 497 w 1819"/>
              <a:gd name="T23" fmla="*/ 1225 h 1530"/>
              <a:gd name="T24" fmla="*/ 540 w 1819"/>
              <a:gd name="T25" fmla="*/ 1204 h 1530"/>
              <a:gd name="T26" fmla="*/ 584 w 1819"/>
              <a:gd name="T27" fmla="*/ 1176 h 1530"/>
              <a:gd name="T28" fmla="*/ 628 w 1819"/>
              <a:gd name="T29" fmla="*/ 1155 h 1530"/>
              <a:gd name="T30" fmla="*/ 672 w 1819"/>
              <a:gd name="T31" fmla="*/ 1126 h 1530"/>
              <a:gd name="T32" fmla="*/ 716 w 1819"/>
              <a:gd name="T33" fmla="*/ 1098 h 1530"/>
              <a:gd name="T34" fmla="*/ 760 w 1819"/>
              <a:gd name="T35" fmla="*/ 1077 h 1530"/>
              <a:gd name="T36" fmla="*/ 796 w 1819"/>
              <a:gd name="T37" fmla="*/ 1048 h 1530"/>
              <a:gd name="T38" fmla="*/ 840 w 1819"/>
              <a:gd name="T39" fmla="*/ 1027 h 1530"/>
              <a:gd name="T40" fmla="*/ 884 w 1819"/>
              <a:gd name="T41" fmla="*/ 999 h 1530"/>
              <a:gd name="T42" fmla="*/ 928 w 1819"/>
              <a:gd name="T43" fmla="*/ 977 h 1530"/>
              <a:gd name="T44" fmla="*/ 972 w 1819"/>
              <a:gd name="T45" fmla="*/ 949 h 1530"/>
              <a:gd name="T46" fmla="*/ 1015 w 1819"/>
              <a:gd name="T47" fmla="*/ 928 h 1530"/>
              <a:gd name="T48" fmla="*/ 1059 w 1819"/>
              <a:gd name="T49" fmla="*/ 899 h 1530"/>
              <a:gd name="T50" fmla="*/ 1103 w 1819"/>
              <a:gd name="T51" fmla="*/ 878 h 1530"/>
              <a:gd name="T52" fmla="*/ 1147 w 1819"/>
              <a:gd name="T53" fmla="*/ 857 h 1530"/>
              <a:gd name="T54" fmla="*/ 1184 w 1819"/>
              <a:gd name="T55" fmla="*/ 836 h 1530"/>
              <a:gd name="T56" fmla="*/ 1227 w 1819"/>
              <a:gd name="T57" fmla="*/ 814 h 1530"/>
              <a:gd name="T58" fmla="*/ 1271 w 1819"/>
              <a:gd name="T59" fmla="*/ 800 h 1530"/>
              <a:gd name="T60" fmla="*/ 1315 w 1819"/>
              <a:gd name="T61" fmla="*/ 786 h 1530"/>
              <a:gd name="T62" fmla="*/ 1359 w 1819"/>
              <a:gd name="T63" fmla="*/ 779 h 1530"/>
              <a:gd name="T64" fmla="*/ 1403 w 1819"/>
              <a:gd name="T65" fmla="*/ 779 h 1530"/>
              <a:gd name="T66" fmla="*/ 1447 w 1819"/>
              <a:gd name="T67" fmla="*/ 800 h 1530"/>
              <a:gd name="T68" fmla="*/ 1491 w 1819"/>
              <a:gd name="T69" fmla="*/ 878 h 1530"/>
              <a:gd name="T70" fmla="*/ 1534 w 1819"/>
              <a:gd name="T71" fmla="*/ 1346 h 1530"/>
              <a:gd name="T72" fmla="*/ 1571 w 1819"/>
              <a:gd name="T73" fmla="*/ 418 h 1530"/>
              <a:gd name="T74" fmla="*/ 1615 w 1819"/>
              <a:gd name="T75" fmla="*/ 155 h 1530"/>
              <a:gd name="T76" fmla="*/ 1659 w 1819"/>
              <a:gd name="T77" fmla="*/ 49 h 1530"/>
              <a:gd name="T78" fmla="*/ 1703 w 1819"/>
              <a:gd name="T79" fmla="*/ 14 h 1530"/>
              <a:gd name="T80" fmla="*/ 1746 w 1819"/>
              <a:gd name="T81" fmla="*/ 0 h 1530"/>
              <a:gd name="T82" fmla="*/ 1790 w 1819"/>
              <a:gd name="T83" fmla="*/ 0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19" h="1530">
                <a:moveTo>
                  <a:pt x="0" y="1530"/>
                </a:moveTo>
                <a:lnTo>
                  <a:pt x="7" y="1516"/>
                </a:lnTo>
                <a:lnTo>
                  <a:pt x="21" y="1509"/>
                </a:lnTo>
                <a:lnTo>
                  <a:pt x="36" y="1502"/>
                </a:lnTo>
                <a:lnTo>
                  <a:pt x="51" y="1495"/>
                </a:lnTo>
                <a:lnTo>
                  <a:pt x="65" y="1488"/>
                </a:lnTo>
                <a:lnTo>
                  <a:pt x="80" y="1473"/>
                </a:lnTo>
                <a:lnTo>
                  <a:pt x="95" y="1466"/>
                </a:lnTo>
                <a:lnTo>
                  <a:pt x="109" y="1459"/>
                </a:lnTo>
                <a:lnTo>
                  <a:pt x="124" y="1452"/>
                </a:lnTo>
                <a:lnTo>
                  <a:pt x="138" y="1445"/>
                </a:lnTo>
                <a:lnTo>
                  <a:pt x="153" y="1431"/>
                </a:lnTo>
                <a:lnTo>
                  <a:pt x="168" y="1424"/>
                </a:lnTo>
                <a:lnTo>
                  <a:pt x="182" y="1417"/>
                </a:lnTo>
                <a:lnTo>
                  <a:pt x="197" y="1410"/>
                </a:lnTo>
                <a:lnTo>
                  <a:pt x="212" y="1403"/>
                </a:lnTo>
                <a:lnTo>
                  <a:pt x="226" y="1388"/>
                </a:lnTo>
                <a:lnTo>
                  <a:pt x="241" y="1381"/>
                </a:lnTo>
                <a:lnTo>
                  <a:pt x="255" y="1374"/>
                </a:lnTo>
                <a:lnTo>
                  <a:pt x="270" y="1367"/>
                </a:lnTo>
                <a:lnTo>
                  <a:pt x="285" y="1360"/>
                </a:lnTo>
                <a:lnTo>
                  <a:pt x="299" y="1346"/>
                </a:lnTo>
                <a:lnTo>
                  <a:pt x="314" y="1339"/>
                </a:lnTo>
                <a:lnTo>
                  <a:pt x="328" y="1332"/>
                </a:lnTo>
                <a:lnTo>
                  <a:pt x="343" y="1325"/>
                </a:lnTo>
                <a:lnTo>
                  <a:pt x="358" y="1317"/>
                </a:lnTo>
                <a:lnTo>
                  <a:pt x="372" y="1303"/>
                </a:lnTo>
                <a:lnTo>
                  <a:pt x="380" y="1296"/>
                </a:lnTo>
                <a:lnTo>
                  <a:pt x="394" y="1289"/>
                </a:lnTo>
                <a:lnTo>
                  <a:pt x="409" y="1282"/>
                </a:lnTo>
                <a:lnTo>
                  <a:pt x="423" y="1275"/>
                </a:lnTo>
                <a:lnTo>
                  <a:pt x="438" y="1261"/>
                </a:lnTo>
                <a:lnTo>
                  <a:pt x="453" y="1254"/>
                </a:lnTo>
                <a:lnTo>
                  <a:pt x="467" y="1247"/>
                </a:lnTo>
                <a:lnTo>
                  <a:pt x="482" y="1240"/>
                </a:lnTo>
                <a:lnTo>
                  <a:pt x="497" y="1225"/>
                </a:lnTo>
                <a:lnTo>
                  <a:pt x="511" y="1218"/>
                </a:lnTo>
                <a:lnTo>
                  <a:pt x="526" y="1211"/>
                </a:lnTo>
                <a:lnTo>
                  <a:pt x="540" y="1204"/>
                </a:lnTo>
                <a:lnTo>
                  <a:pt x="555" y="1197"/>
                </a:lnTo>
                <a:lnTo>
                  <a:pt x="570" y="1183"/>
                </a:lnTo>
                <a:lnTo>
                  <a:pt x="584" y="1176"/>
                </a:lnTo>
                <a:lnTo>
                  <a:pt x="599" y="1169"/>
                </a:lnTo>
                <a:lnTo>
                  <a:pt x="614" y="1162"/>
                </a:lnTo>
                <a:lnTo>
                  <a:pt x="628" y="1155"/>
                </a:lnTo>
                <a:lnTo>
                  <a:pt x="643" y="1140"/>
                </a:lnTo>
                <a:lnTo>
                  <a:pt x="657" y="1133"/>
                </a:lnTo>
                <a:lnTo>
                  <a:pt x="672" y="1126"/>
                </a:lnTo>
                <a:lnTo>
                  <a:pt x="687" y="1119"/>
                </a:lnTo>
                <a:lnTo>
                  <a:pt x="701" y="1112"/>
                </a:lnTo>
                <a:lnTo>
                  <a:pt x="716" y="1098"/>
                </a:lnTo>
                <a:lnTo>
                  <a:pt x="730" y="1091"/>
                </a:lnTo>
                <a:lnTo>
                  <a:pt x="745" y="1084"/>
                </a:lnTo>
                <a:lnTo>
                  <a:pt x="760" y="1077"/>
                </a:lnTo>
                <a:lnTo>
                  <a:pt x="767" y="1069"/>
                </a:lnTo>
                <a:lnTo>
                  <a:pt x="782" y="1055"/>
                </a:lnTo>
                <a:lnTo>
                  <a:pt x="796" y="1048"/>
                </a:lnTo>
                <a:lnTo>
                  <a:pt x="811" y="1041"/>
                </a:lnTo>
                <a:lnTo>
                  <a:pt x="825" y="1034"/>
                </a:lnTo>
                <a:lnTo>
                  <a:pt x="840" y="1027"/>
                </a:lnTo>
                <a:lnTo>
                  <a:pt x="855" y="1013"/>
                </a:lnTo>
                <a:lnTo>
                  <a:pt x="869" y="1006"/>
                </a:lnTo>
                <a:lnTo>
                  <a:pt x="884" y="999"/>
                </a:lnTo>
                <a:lnTo>
                  <a:pt x="899" y="992"/>
                </a:lnTo>
                <a:lnTo>
                  <a:pt x="913" y="984"/>
                </a:lnTo>
                <a:lnTo>
                  <a:pt x="928" y="977"/>
                </a:lnTo>
                <a:lnTo>
                  <a:pt x="942" y="963"/>
                </a:lnTo>
                <a:lnTo>
                  <a:pt x="957" y="956"/>
                </a:lnTo>
                <a:lnTo>
                  <a:pt x="972" y="949"/>
                </a:lnTo>
                <a:lnTo>
                  <a:pt x="986" y="942"/>
                </a:lnTo>
                <a:lnTo>
                  <a:pt x="1001" y="935"/>
                </a:lnTo>
                <a:lnTo>
                  <a:pt x="1015" y="928"/>
                </a:lnTo>
                <a:lnTo>
                  <a:pt x="1030" y="914"/>
                </a:lnTo>
                <a:lnTo>
                  <a:pt x="1045" y="907"/>
                </a:lnTo>
                <a:lnTo>
                  <a:pt x="1059" y="899"/>
                </a:lnTo>
                <a:lnTo>
                  <a:pt x="1074" y="892"/>
                </a:lnTo>
                <a:lnTo>
                  <a:pt x="1089" y="885"/>
                </a:lnTo>
                <a:lnTo>
                  <a:pt x="1103" y="878"/>
                </a:lnTo>
                <a:lnTo>
                  <a:pt x="1118" y="871"/>
                </a:lnTo>
                <a:lnTo>
                  <a:pt x="1132" y="864"/>
                </a:lnTo>
                <a:lnTo>
                  <a:pt x="1147" y="857"/>
                </a:lnTo>
                <a:lnTo>
                  <a:pt x="1154" y="850"/>
                </a:lnTo>
                <a:lnTo>
                  <a:pt x="1169" y="843"/>
                </a:lnTo>
                <a:lnTo>
                  <a:pt x="1184" y="836"/>
                </a:lnTo>
                <a:lnTo>
                  <a:pt x="1198" y="829"/>
                </a:lnTo>
                <a:lnTo>
                  <a:pt x="1213" y="821"/>
                </a:lnTo>
                <a:lnTo>
                  <a:pt x="1227" y="814"/>
                </a:lnTo>
                <a:lnTo>
                  <a:pt x="1242" y="807"/>
                </a:lnTo>
                <a:lnTo>
                  <a:pt x="1257" y="800"/>
                </a:lnTo>
                <a:lnTo>
                  <a:pt x="1271" y="800"/>
                </a:lnTo>
                <a:lnTo>
                  <a:pt x="1286" y="793"/>
                </a:lnTo>
                <a:lnTo>
                  <a:pt x="1301" y="786"/>
                </a:lnTo>
                <a:lnTo>
                  <a:pt x="1315" y="786"/>
                </a:lnTo>
                <a:lnTo>
                  <a:pt x="1330" y="779"/>
                </a:lnTo>
                <a:lnTo>
                  <a:pt x="1344" y="779"/>
                </a:lnTo>
                <a:lnTo>
                  <a:pt x="1359" y="779"/>
                </a:lnTo>
                <a:lnTo>
                  <a:pt x="1374" y="779"/>
                </a:lnTo>
                <a:lnTo>
                  <a:pt x="1388" y="779"/>
                </a:lnTo>
                <a:lnTo>
                  <a:pt x="1403" y="779"/>
                </a:lnTo>
                <a:lnTo>
                  <a:pt x="1417" y="786"/>
                </a:lnTo>
                <a:lnTo>
                  <a:pt x="1432" y="793"/>
                </a:lnTo>
                <a:lnTo>
                  <a:pt x="1447" y="800"/>
                </a:lnTo>
                <a:lnTo>
                  <a:pt x="1461" y="814"/>
                </a:lnTo>
                <a:lnTo>
                  <a:pt x="1476" y="843"/>
                </a:lnTo>
                <a:lnTo>
                  <a:pt x="1491" y="878"/>
                </a:lnTo>
                <a:lnTo>
                  <a:pt x="1505" y="928"/>
                </a:lnTo>
                <a:lnTo>
                  <a:pt x="1520" y="1027"/>
                </a:lnTo>
                <a:lnTo>
                  <a:pt x="1534" y="1346"/>
                </a:lnTo>
                <a:lnTo>
                  <a:pt x="1542" y="843"/>
                </a:lnTo>
                <a:lnTo>
                  <a:pt x="1556" y="581"/>
                </a:lnTo>
                <a:lnTo>
                  <a:pt x="1571" y="418"/>
                </a:lnTo>
                <a:lnTo>
                  <a:pt x="1586" y="297"/>
                </a:lnTo>
                <a:lnTo>
                  <a:pt x="1600" y="212"/>
                </a:lnTo>
                <a:lnTo>
                  <a:pt x="1615" y="155"/>
                </a:lnTo>
                <a:lnTo>
                  <a:pt x="1629" y="106"/>
                </a:lnTo>
                <a:lnTo>
                  <a:pt x="1644" y="77"/>
                </a:lnTo>
                <a:lnTo>
                  <a:pt x="1659" y="49"/>
                </a:lnTo>
                <a:lnTo>
                  <a:pt x="1673" y="35"/>
                </a:lnTo>
                <a:lnTo>
                  <a:pt x="1688" y="21"/>
                </a:lnTo>
                <a:lnTo>
                  <a:pt x="1703" y="14"/>
                </a:lnTo>
                <a:lnTo>
                  <a:pt x="1717" y="7"/>
                </a:lnTo>
                <a:lnTo>
                  <a:pt x="1732" y="0"/>
                </a:lnTo>
                <a:lnTo>
                  <a:pt x="1746" y="0"/>
                </a:lnTo>
                <a:lnTo>
                  <a:pt x="1761" y="0"/>
                </a:lnTo>
                <a:lnTo>
                  <a:pt x="1776" y="0"/>
                </a:lnTo>
                <a:lnTo>
                  <a:pt x="1790" y="0"/>
                </a:lnTo>
                <a:lnTo>
                  <a:pt x="1805" y="0"/>
                </a:lnTo>
                <a:lnTo>
                  <a:pt x="1819" y="0"/>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86" name="Freeform 70">
            <a:extLst>
              <a:ext uri="{FF2B5EF4-FFF2-40B4-BE49-F238E27FC236}">
                <a16:creationId xmlns:a16="http://schemas.microsoft.com/office/drawing/2014/main" id="{A1A93580-E764-4A76-9D9A-A6EC855FF3F2}"/>
              </a:ext>
            </a:extLst>
          </p:cNvPr>
          <p:cNvSpPr>
            <a:spLocks/>
          </p:cNvSpPr>
          <p:nvPr/>
        </p:nvSpPr>
        <p:spPr bwMode="auto">
          <a:xfrm>
            <a:off x="5792788" y="2389188"/>
            <a:ext cx="1636712" cy="1316037"/>
          </a:xfrm>
          <a:custGeom>
            <a:avLst/>
            <a:gdLst>
              <a:gd name="T0" fmla="*/ 15 w 1031"/>
              <a:gd name="T1" fmla="*/ 822 h 829"/>
              <a:gd name="T2" fmla="*/ 44 w 1031"/>
              <a:gd name="T3" fmla="*/ 822 h 829"/>
              <a:gd name="T4" fmla="*/ 74 w 1031"/>
              <a:gd name="T5" fmla="*/ 829 h 829"/>
              <a:gd name="T6" fmla="*/ 103 w 1031"/>
              <a:gd name="T7" fmla="*/ 829 h 829"/>
              <a:gd name="T8" fmla="*/ 125 w 1031"/>
              <a:gd name="T9" fmla="*/ 829 h 829"/>
              <a:gd name="T10" fmla="*/ 154 w 1031"/>
              <a:gd name="T11" fmla="*/ 829 h 829"/>
              <a:gd name="T12" fmla="*/ 183 w 1031"/>
              <a:gd name="T13" fmla="*/ 829 h 829"/>
              <a:gd name="T14" fmla="*/ 212 w 1031"/>
              <a:gd name="T15" fmla="*/ 829 h 829"/>
              <a:gd name="T16" fmla="*/ 242 w 1031"/>
              <a:gd name="T17" fmla="*/ 829 h 829"/>
              <a:gd name="T18" fmla="*/ 271 w 1031"/>
              <a:gd name="T19" fmla="*/ 829 h 829"/>
              <a:gd name="T20" fmla="*/ 300 w 1031"/>
              <a:gd name="T21" fmla="*/ 822 h 829"/>
              <a:gd name="T22" fmla="*/ 329 w 1031"/>
              <a:gd name="T23" fmla="*/ 815 h 829"/>
              <a:gd name="T24" fmla="*/ 359 w 1031"/>
              <a:gd name="T25" fmla="*/ 807 h 829"/>
              <a:gd name="T26" fmla="*/ 388 w 1031"/>
              <a:gd name="T27" fmla="*/ 800 h 829"/>
              <a:gd name="T28" fmla="*/ 417 w 1031"/>
              <a:gd name="T29" fmla="*/ 793 h 829"/>
              <a:gd name="T30" fmla="*/ 446 w 1031"/>
              <a:gd name="T31" fmla="*/ 779 h 829"/>
              <a:gd name="T32" fmla="*/ 476 w 1031"/>
              <a:gd name="T33" fmla="*/ 772 h 829"/>
              <a:gd name="T34" fmla="*/ 497 w 1031"/>
              <a:gd name="T35" fmla="*/ 758 h 829"/>
              <a:gd name="T36" fmla="*/ 527 w 1031"/>
              <a:gd name="T37" fmla="*/ 744 h 829"/>
              <a:gd name="T38" fmla="*/ 556 w 1031"/>
              <a:gd name="T39" fmla="*/ 722 h 829"/>
              <a:gd name="T40" fmla="*/ 585 w 1031"/>
              <a:gd name="T41" fmla="*/ 708 h 829"/>
              <a:gd name="T42" fmla="*/ 614 w 1031"/>
              <a:gd name="T43" fmla="*/ 687 h 829"/>
              <a:gd name="T44" fmla="*/ 644 w 1031"/>
              <a:gd name="T45" fmla="*/ 666 h 829"/>
              <a:gd name="T46" fmla="*/ 673 w 1031"/>
              <a:gd name="T47" fmla="*/ 644 h 829"/>
              <a:gd name="T48" fmla="*/ 702 w 1031"/>
              <a:gd name="T49" fmla="*/ 616 h 829"/>
              <a:gd name="T50" fmla="*/ 731 w 1031"/>
              <a:gd name="T51" fmla="*/ 588 h 829"/>
              <a:gd name="T52" fmla="*/ 761 w 1031"/>
              <a:gd name="T53" fmla="*/ 559 h 829"/>
              <a:gd name="T54" fmla="*/ 790 w 1031"/>
              <a:gd name="T55" fmla="*/ 524 h 829"/>
              <a:gd name="T56" fmla="*/ 819 w 1031"/>
              <a:gd name="T57" fmla="*/ 482 h 829"/>
              <a:gd name="T58" fmla="*/ 848 w 1031"/>
              <a:gd name="T59" fmla="*/ 439 h 829"/>
              <a:gd name="T60" fmla="*/ 878 w 1031"/>
              <a:gd name="T61" fmla="*/ 396 h 829"/>
              <a:gd name="T62" fmla="*/ 899 w 1031"/>
              <a:gd name="T63" fmla="*/ 340 h 829"/>
              <a:gd name="T64" fmla="*/ 929 w 1031"/>
              <a:gd name="T65" fmla="*/ 283 h 829"/>
              <a:gd name="T66" fmla="*/ 958 w 1031"/>
              <a:gd name="T67" fmla="*/ 219 h 829"/>
              <a:gd name="T68" fmla="*/ 987 w 1031"/>
              <a:gd name="T69" fmla="*/ 141 h 829"/>
              <a:gd name="T70" fmla="*/ 1016 w 1031"/>
              <a:gd name="T71" fmla="*/ 49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1" h="829">
                <a:moveTo>
                  <a:pt x="0" y="815"/>
                </a:moveTo>
                <a:lnTo>
                  <a:pt x="15" y="822"/>
                </a:lnTo>
                <a:lnTo>
                  <a:pt x="30" y="822"/>
                </a:lnTo>
                <a:lnTo>
                  <a:pt x="44" y="822"/>
                </a:lnTo>
                <a:lnTo>
                  <a:pt x="59" y="822"/>
                </a:lnTo>
                <a:lnTo>
                  <a:pt x="74" y="829"/>
                </a:lnTo>
                <a:lnTo>
                  <a:pt x="88" y="829"/>
                </a:lnTo>
                <a:lnTo>
                  <a:pt x="103" y="829"/>
                </a:lnTo>
                <a:lnTo>
                  <a:pt x="110" y="829"/>
                </a:lnTo>
                <a:lnTo>
                  <a:pt x="125" y="829"/>
                </a:lnTo>
                <a:lnTo>
                  <a:pt x="139" y="829"/>
                </a:lnTo>
                <a:lnTo>
                  <a:pt x="154" y="829"/>
                </a:lnTo>
                <a:lnTo>
                  <a:pt x="169" y="829"/>
                </a:lnTo>
                <a:lnTo>
                  <a:pt x="183" y="829"/>
                </a:lnTo>
                <a:lnTo>
                  <a:pt x="198" y="829"/>
                </a:lnTo>
                <a:lnTo>
                  <a:pt x="212" y="829"/>
                </a:lnTo>
                <a:lnTo>
                  <a:pt x="227" y="829"/>
                </a:lnTo>
                <a:lnTo>
                  <a:pt x="242" y="829"/>
                </a:lnTo>
                <a:lnTo>
                  <a:pt x="256" y="829"/>
                </a:lnTo>
                <a:lnTo>
                  <a:pt x="271" y="829"/>
                </a:lnTo>
                <a:lnTo>
                  <a:pt x="286" y="822"/>
                </a:lnTo>
                <a:lnTo>
                  <a:pt x="300" y="822"/>
                </a:lnTo>
                <a:lnTo>
                  <a:pt x="315" y="822"/>
                </a:lnTo>
                <a:lnTo>
                  <a:pt x="329" y="815"/>
                </a:lnTo>
                <a:lnTo>
                  <a:pt x="344" y="815"/>
                </a:lnTo>
                <a:lnTo>
                  <a:pt x="359" y="807"/>
                </a:lnTo>
                <a:lnTo>
                  <a:pt x="373" y="807"/>
                </a:lnTo>
                <a:lnTo>
                  <a:pt x="388" y="800"/>
                </a:lnTo>
                <a:lnTo>
                  <a:pt x="402" y="800"/>
                </a:lnTo>
                <a:lnTo>
                  <a:pt x="417" y="793"/>
                </a:lnTo>
                <a:lnTo>
                  <a:pt x="432" y="786"/>
                </a:lnTo>
                <a:lnTo>
                  <a:pt x="446" y="779"/>
                </a:lnTo>
                <a:lnTo>
                  <a:pt x="461" y="779"/>
                </a:lnTo>
                <a:lnTo>
                  <a:pt x="476" y="772"/>
                </a:lnTo>
                <a:lnTo>
                  <a:pt x="490" y="765"/>
                </a:lnTo>
                <a:lnTo>
                  <a:pt x="497" y="758"/>
                </a:lnTo>
                <a:lnTo>
                  <a:pt x="512" y="751"/>
                </a:lnTo>
                <a:lnTo>
                  <a:pt x="527" y="744"/>
                </a:lnTo>
                <a:lnTo>
                  <a:pt x="541" y="737"/>
                </a:lnTo>
                <a:lnTo>
                  <a:pt x="556" y="722"/>
                </a:lnTo>
                <a:lnTo>
                  <a:pt x="571" y="715"/>
                </a:lnTo>
                <a:lnTo>
                  <a:pt x="585" y="708"/>
                </a:lnTo>
                <a:lnTo>
                  <a:pt x="600" y="701"/>
                </a:lnTo>
                <a:lnTo>
                  <a:pt x="614" y="687"/>
                </a:lnTo>
                <a:lnTo>
                  <a:pt x="629" y="680"/>
                </a:lnTo>
                <a:lnTo>
                  <a:pt x="644" y="666"/>
                </a:lnTo>
                <a:lnTo>
                  <a:pt x="658" y="659"/>
                </a:lnTo>
                <a:lnTo>
                  <a:pt x="673" y="644"/>
                </a:lnTo>
                <a:lnTo>
                  <a:pt x="688" y="630"/>
                </a:lnTo>
                <a:lnTo>
                  <a:pt x="702" y="616"/>
                </a:lnTo>
                <a:lnTo>
                  <a:pt x="717" y="602"/>
                </a:lnTo>
                <a:lnTo>
                  <a:pt x="731" y="588"/>
                </a:lnTo>
                <a:lnTo>
                  <a:pt x="746" y="574"/>
                </a:lnTo>
                <a:lnTo>
                  <a:pt x="761" y="559"/>
                </a:lnTo>
                <a:lnTo>
                  <a:pt x="775" y="538"/>
                </a:lnTo>
                <a:lnTo>
                  <a:pt x="790" y="524"/>
                </a:lnTo>
                <a:lnTo>
                  <a:pt x="804" y="503"/>
                </a:lnTo>
                <a:lnTo>
                  <a:pt x="819" y="482"/>
                </a:lnTo>
                <a:lnTo>
                  <a:pt x="834" y="467"/>
                </a:lnTo>
                <a:lnTo>
                  <a:pt x="848" y="439"/>
                </a:lnTo>
                <a:lnTo>
                  <a:pt x="863" y="418"/>
                </a:lnTo>
                <a:lnTo>
                  <a:pt x="878" y="396"/>
                </a:lnTo>
                <a:lnTo>
                  <a:pt x="885" y="368"/>
                </a:lnTo>
                <a:lnTo>
                  <a:pt x="899" y="340"/>
                </a:lnTo>
                <a:lnTo>
                  <a:pt x="914" y="311"/>
                </a:lnTo>
                <a:lnTo>
                  <a:pt x="929" y="283"/>
                </a:lnTo>
                <a:lnTo>
                  <a:pt x="943" y="255"/>
                </a:lnTo>
                <a:lnTo>
                  <a:pt x="958" y="219"/>
                </a:lnTo>
                <a:lnTo>
                  <a:pt x="973" y="177"/>
                </a:lnTo>
                <a:lnTo>
                  <a:pt x="987" y="141"/>
                </a:lnTo>
                <a:lnTo>
                  <a:pt x="1002" y="99"/>
                </a:lnTo>
                <a:lnTo>
                  <a:pt x="1016" y="49"/>
                </a:lnTo>
                <a:lnTo>
                  <a:pt x="1031" y="0"/>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87" name="Rectangle 71">
            <a:extLst>
              <a:ext uri="{FF2B5EF4-FFF2-40B4-BE49-F238E27FC236}">
                <a16:creationId xmlns:a16="http://schemas.microsoft.com/office/drawing/2014/main" id="{017FE582-C951-47A1-B3D2-D6ABC407EDBF}"/>
              </a:ext>
            </a:extLst>
          </p:cNvPr>
          <p:cNvSpPr>
            <a:spLocks noChangeArrowheads="1"/>
          </p:cNvSpPr>
          <p:nvPr/>
        </p:nvSpPr>
        <p:spPr bwMode="auto">
          <a:xfrm>
            <a:off x="4602163" y="6478588"/>
            <a:ext cx="15113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angle, degrees</a:t>
            </a:r>
            <a:endParaRPr lang="en-US" altLang="en-US" sz="1800"/>
          </a:p>
        </p:txBody>
      </p:sp>
      <p:sp>
        <p:nvSpPr>
          <p:cNvPr id="9220" name="Rectangle 4">
            <a:extLst>
              <a:ext uri="{FF2B5EF4-FFF2-40B4-BE49-F238E27FC236}">
                <a16:creationId xmlns:a16="http://schemas.microsoft.com/office/drawing/2014/main" id="{8088849E-AE27-4D41-B4A0-3D7C84EE21A0}"/>
              </a:ext>
            </a:extLst>
          </p:cNvPr>
          <p:cNvSpPr>
            <a:spLocks noChangeArrowheads="1"/>
          </p:cNvSpPr>
          <p:nvPr/>
        </p:nvSpPr>
        <p:spPr bwMode="auto">
          <a:xfrm>
            <a:off x="152400" y="228600"/>
            <a:ext cx="5029200" cy="1436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a:t>&gt;&gt; ang =linspace(0, 27, 200);</a:t>
            </a:r>
          </a:p>
          <a:p>
            <a:pPr>
              <a:spcBef>
                <a:spcPct val="50000"/>
              </a:spcBef>
            </a:pPr>
            <a:r>
              <a:rPr lang="en-US" altLang="en-US" sz="1600"/>
              <a:t>&gt;&gt; [tpp, tps] = trans2(ang, 1.0, 7.9, 1480, 5900, 3200);</a:t>
            </a:r>
          </a:p>
          <a:p>
            <a:pPr>
              <a:spcBef>
                <a:spcPct val="50000"/>
              </a:spcBef>
            </a:pPr>
            <a:r>
              <a:rPr lang="en-US" altLang="en-US" sz="1600"/>
              <a:t>&gt;&gt; plot(ang, abs(tpp), ang, abs(tps),'--')</a:t>
            </a:r>
          </a:p>
          <a:p>
            <a:pPr>
              <a:spcBef>
                <a:spcPct val="50000"/>
              </a:spcBef>
            </a:pPr>
            <a:r>
              <a:rPr lang="en-US" altLang="en-US" sz="1600"/>
              <a:t>&gt;&gt; xlabel('angle, degrees')</a:t>
            </a:r>
          </a:p>
        </p:txBody>
      </p:sp>
      <p:sp>
        <p:nvSpPr>
          <p:cNvPr id="9289" name="Text Box 73">
            <a:extLst>
              <a:ext uri="{FF2B5EF4-FFF2-40B4-BE49-F238E27FC236}">
                <a16:creationId xmlns:a16="http://schemas.microsoft.com/office/drawing/2014/main" id="{0B2B162B-7572-47F1-9E5F-9377FC27EF8A}"/>
              </a:ext>
            </a:extLst>
          </p:cNvPr>
          <p:cNvSpPr txBox="1">
            <a:spLocks noChangeArrowheads="1"/>
          </p:cNvSpPr>
          <p:nvPr/>
        </p:nvSpPr>
        <p:spPr bwMode="auto">
          <a:xfrm>
            <a:off x="3429000" y="4038600"/>
            <a:ext cx="744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t</a:t>
            </a:r>
            <a:r>
              <a:rPr lang="en-US" altLang="en-US" baseline="-25000"/>
              <a:t>pp</a:t>
            </a:r>
            <a:r>
              <a:rPr lang="en-US" altLang="en-US"/>
              <a:t> |</a:t>
            </a:r>
          </a:p>
        </p:txBody>
      </p:sp>
      <p:sp>
        <p:nvSpPr>
          <p:cNvPr id="9290" name="Line 74">
            <a:extLst>
              <a:ext uri="{FF2B5EF4-FFF2-40B4-BE49-F238E27FC236}">
                <a16:creationId xmlns:a16="http://schemas.microsoft.com/office/drawing/2014/main" id="{1DEFD4BC-77B8-483A-8104-81F23DEA2217}"/>
              </a:ext>
            </a:extLst>
          </p:cNvPr>
          <p:cNvSpPr>
            <a:spLocks noChangeShapeType="1"/>
          </p:cNvSpPr>
          <p:nvPr/>
        </p:nvSpPr>
        <p:spPr bwMode="auto">
          <a:xfrm>
            <a:off x="4114800" y="4343400"/>
            <a:ext cx="304800" cy="381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91" name="Text Box 75">
            <a:extLst>
              <a:ext uri="{FF2B5EF4-FFF2-40B4-BE49-F238E27FC236}">
                <a16:creationId xmlns:a16="http://schemas.microsoft.com/office/drawing/2014/main" id="{ECE8C62B-D4D7-44F0-AFBD-737D8ABB3CE1}"/>
              </a:ext>
            </a:extLst>
          </p:cNvPr>
          <p:cNvSpPr txBox="1">
            <a:spLocks noChangeArrowheads="1"/>
          </p:cNvSpPr>
          <p:nvPr/>
        </p:nvSpPr>
        <p:spPr bwMode="auto">
          <a:xfrm>
            <a:off x="3124200" y="4953000"/>
            <a:ext cx="722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 t</a:t>
            </a:r>
            <a:r>
              <a:rPr lang="en-US" altLang="en-US" baseline="-25000"/>
              <a:t>ps</a:t>
            </a:r>
            <a:r>
              <a:rPr lang="en-US" altLang="en-US"/>
              <a:t> |</a:t>
            </a:r>
          </a:p>
        </p:txBody>
      </p:sp>
      <p:sp>
        <p:nvSpPr>
          <p:cNvPr id="9292" name="Line 76">
            <a:extLst>
              <a:ext uri="{FF2B5EF4-FFF2-40B4-BE49-F238E27FC236}">
                <a16:creationId xmlns:a16="http://schemas.microsoft.com/office/drawing/2014/main" id="{D67A2BD0-4F03-427B-8931-F7BFDF7AF3C8}"/>
              </a:ext>
            </a:extLst>
          </p:cNvPr>
          <p:cNvSpPr>
            <a:spLocks noChangeShapeType="1"/>
          </p:cNvSpPr>
          <p:nvPr/>
        </p:nvSpPr>
        <p:spPr bwMode="auto">
          <a:xfrm>
            <a:off x="3429000" y="5410200"/>
            <a:ext cx="146050" cy="1857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6">
            <a:extLst>
              <a:ext uri="{FF2B5EF4-FFF2-40B4-BE49-F238E27FC236}">
                <a16:creationId xmlns:a16="http://schemas.microsoft.com/office/drawing/2014/main" id="{90B06B7D-C3A4-4EA3-82A9-4612C1898907}"/>
              </a:ext>
            </a:extLst>
          </p:cNvPr>
          <p:cNvSpPr>
            <a:spLocks noChangeArrowheads="1"/>
          </p:cNvSpPr>
          <p:nvPr/>
        </p:nvSpPr>
        <p:spPr bwMode="auto">
          <a:xfrm>
            <a:off x="3286125" y="2112963"/>
            <a:ext cx="5035550" cy="3846512"/>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47" name="Line 7">
            <a:extLst>
              <a:ext uri="{FF2B5EF4-FFF2-40B4-BE49-F238E27FC236}">
                <a16:creationId xmlns:a16="http://schemas.microsoft.com/office/drawing/2014/main" id="{94EC4DF6-73E4-49E6-8ED7-2D46135EFE84}"/>
              </a:ext>
            </a:extLst>
          </p:cNvPr>
          <p:cNvSpPr>
            <a:spLocks noChangeShapeType="1"/>
          </p:cNvSpPr>
          <p:nvPr/>
        </p:nvSpPr>
        <p:spPr bwMode="auto">
          <a:xfrm>
            <a:off x="3286125" y="21129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8" name="Freeform 8">
            <a:extLst>
              <a:ext uri="{FF2B5EF4-FFF2-40B4-BE49-F238E27FC236}">
                <a16:creationId xmlns:a16="http://schemas.microsoft.com/office/drawing/2014/main" id="{26C194B9-B9AE-4B91-9429-725257FAB315}"/>
              </a:ext>
            </a:extLst>
          </p:cNvPr>
          <p:cNvSpPr>
            <a:spLocks/>
          </p:cNvSpPr>
          <p:nvPr/>
        </p:nvSpPr>
        <p:spPr bwMode="auto">
          <a:xfrm>
            <a:off x="3286125" y="21129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49" name="Line 9">
            <a:extLst>
              <a:ext uri="{FF2B5EF4-FFF2-40B4-BE49-F238E27FC236}">
                <a16:creationId xmlns:a16="http://schemas.microsoft.com/office/drawing/2014/main" id="{1DB64222-4218-47AF-AEA6-07228F5EC462}"/>
              </a:ext>
            </a:extLst>
          </p:cNvPr>
          <p:cNvSpPr>
            <a:spLocks noChangeShapeType="1"/>
          </p:cNvSpPr>
          <p:nvPr/>
        </p:nvSpPr>
        <p:spPr bwMode="auto">
          <a:xfrm flipV="1">
            <a:off x="3286125" y="21129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0" name="Line 10">
            <a:extLst>
              <a:ext uri="{FF2B5EF4-FFF2-40B4-BE49-F238E27FC236}">
                <a16:creationId xmlns:a16="http://schemas.microsoft.com/office/drawing/2014/main" id="{9B70C87D-09FE-483D-A5F1-2239BEE9FD37}"/>
              </a:ext>
            </a:extLst>
          </p:cNvPr>
          <p:cNvSpPr>
            <a:spLocks noChangeShapeType="1"/>
          </p:cNvSpPr>
          <p:nvPr/>
        </p:nvSpPr>
        <p:spPr bwMode="auto">
          <a:xfrm>
            <a:off x="3286125" y="5959475"/>
            <a:ext cx="50355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1" name="Line 11">
            <a:extLst>
              <a:ext uri="{FF2B5EF4-FFF2-40B4-BE49-F238E27FC236}">
                <a16:creationId xmlns:a16="http://schemas.microsoft.com/office/drawing/2014/main" id="{8AFDE0D7-F414-4464-BE47-3BFE92D074D9}"/>
              </a:ext>
            </a:extLst>
          </p:cNvPr>
          <p:cNvSpPr>
            <a:spLocks noChangeShapeType="1"/>
          </p:cNvSpPr>
          <p:nvPr/>
        </p:nvSpPr>
        <p:spPr bwMode="auto">
          <a:xfrm flipV="1">
            <a:off x="3286125" y="21129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2" name="Line 12">
            <a:extLst>
              <a:ext uri="{FF2B5EF4-FFF2-40B4-BE49-F238E27FC236}">
                <a16:creationId xmlns:a16="http://schemas.microsoft.com/office/drawing/2014/main" id="{5F93A9F9-122E-4061-8B2E-F7F1FA07C0C7}"/>
              </a:ext>
            </a:extLst>
          </p:cNvPr>
          <p:cNvSpPr>
            <a:spLocks noChangeShapeType="1"/>
          </p:cNvSpPr>
          <p:nvPr/>
        </p:nvSpPr>
        <p:spPr bwMode="auto">
          <a:xfrm flipV="1">
            <a:off x="3286125" y="5903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3" name="Line 13">
            <a:extLst>
              <a:ext uri="{FF2B5EF4-FFF2-40B4-BE49-F238E27FC236}">
                <a16:creationId xmlns:a16="http://schemas.microsoft.com/office/drawing/2014/main" id="{A3660910-D20A-4352-9D03-E06AD556BB69}"/>
              </a:ext>
            </a:extLst>
          </p:cNvPr>
          <p:cNvSpPr>
            <a:spLocks noChangeShapeType="1"/>
          </p:cNvSpPr>
          <p:nvPr/>
        </p:nvSpPr>
        <p:spPr bwMode="auto">
          <a:xfrm>
            <a:off x="3286125" y="21129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4" name="Rectangle 14">
            <a:extLst>
              <a:ext uri="{FF2B5EF4-FFF2-40B4-BE49-F238E27FC236}">
                <a16:creationId xmlns:a16="http://schemas.microsoft.com/office/drawing/2014/main" id="{0D070D8E-ED50-40E1-9EEA-A8C3B3F3BF09}"/>
              </a:ext>
            </a:extLst>
          </p:cNvPr>
          <p:cNvSpPr>
            <a:spLocks noChangeArrowheads="1"/>
          </p:cNvSpPr>
          <p:nvPr/>
        </p:nvSpPr>
        <p:spPr bwMode="auto">
          <a:xfrm>
            <a:off x="3251200" y="59928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10255" name="Line 15">
            <a:extLst>
              <a:ext uri="{FF2B5EF4-FFF2-40B4-BE49-F238E27FC236}">
                <a16:creationId xmlns:a16="http://schemas.microsoft.com/office/drawing/2014/main" id="{2E73F4CF-BF72-4166-938F-93163B432120}"/>
              </a:ext>
            </a:extLst>
          </p:cNvPr>
          <p:cNvSpPr>
            <a:spLocks noChangeShapeType="1"/>
          </p:cNvSpPr>
          <p:nvPr/>
        </p:nvSpPr>
        <p:spPr bwMode="auto">
          <a:xfrm flipV="1">
            <a:off x="4121150" y="5903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6" name="Line 16">
            <a:extLst>
              <a:ext uri="{FF2B5EF4-FFF2-40B4-BE49-F238E27FC236}">
                <a16:creationId xmlns:a16="http://schemas.microsoft.com/office/drawing/2014/main" id="{9DACF052-3008-4B45-B31F-5CD26BB4853D}"/>
              </a:ext>
            </a:extLst>
          </p:cNvPr>
          <p:cNvSpPr>
            <a:spLocks noChangeShapeType="1"/>
          </p:cNvSpPr>
          <p:nvPr/>
        </p:nvSpPr>
        <p:spPr bwMode="auto">
          <a:xfrm>
            <a:off x="4121150" y="21129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7" name="Rectangle 17">
            <a:extLst>
              <a:ext uri="{FF2B5EF4-FFF2-40B4-BE49-F238E27FC236}">
                <a16:creationId xmlns:a16="http://schemas.microsoft.com/office/drawing/2014/main" id="{7317A150-559B-4E11-9F8A-FB141CD4A7D6}"/>
              </a:ext>
            </a:extLst>
          </p:cNvPr>
          <p:cNvSpPr>
            <a:spLocks noChangeArrowheads="1"/>
          </p:cNvSpPr>
          <p:nvPr/>
        </p:nvSpPr>
        <p:spPr bwMode="auto">
          <a:xfrm>
            <a:off x="4086225" y="599281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a:t>
            </a:r>
            <a:endParaRPr lang="en-US" altLang="en-US" sz="1800"/>
          </a:p>
        </p:txBody>
      </p:sp>
      <p:sp>
        <p:nvSpPr>
          <p:cNvPr id="10258" name="Line 18">
            <a:extLst>
              <a:ext uri="{FF2B5EF4-FFF2-40B4-BE49-F238E27FC236}">
                <a16:creationId xmlns:a16="http://schemas.microsoft.com/office/drawing/2014/main" id="{32F62CC0-3887-40E8-9FF2-CB9BD5B5BF41}"/>
              </a:ext>
            </a:extLst>
          </p:cNvPr>
          <p:cNvSpPr>
            <a:spLocks noChangeShapeType="1"/>
          </p:cNvSpPr>
          <p:nvPr/>
        </p:nvSpPr>
        <p:spPr bwMode="auto">
          <a:xfrm flipV="1">
            <a:off x="4956175" y="5903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9" name="Line 19">
            <a:extLst>
              <a:ext uri="{FF2B5EF4-FFF2-40B4-BE49-F238E27FC236}">
                <a16:creationId xmlns:a16="http://schemas.microsoft.com/office/drawing/2014/main" id="{5F4B8CF0-6E8F-46BC-B1A8-E083799B88B3}"/>
              </a:ext>
            </a:extLst>
          </p:cNvPr>
          <p:cNvSpPr>
            <a:spLocks noChangeShapeType="1"/>
          </p:cNvSpPr>
          <p:nvPr/>
        </p:nvSpPr>
        <p:spPr bwMode="auto">
          <a:xfrm>
            <a:off x="4956175" y="21129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0" name="Rectangle 20">
            <a:extLst>
              <a:ext uri="{FF2B5EF4-FFF2-40B4-BE49-F238E27FC236}">
                <a16:creationId xmlns:a16="http://schemas.microsoft.com/office/drawing/2014/main" id="{3B8FBF70-DC1B-4189-8CE1-C083700E0411}"/>
              </a:ext>
            </a:extLst>
          </p:cNvPr>
          <p:cNvSpPr>
            <a:spLocks noChangeArrowheads="1"/>
          </p:cNvSpPr>
          <p:nvPr/>
        </p:nvSpPr>
        <p:spPr bwMode="auto">
          <a:xfrm>
            <a:off x="4875213"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10</a:t>
            </a:r>
            <a:endParaRPr lang="en-US" altLang="en-US" sz="1800"/>
          </a:p>
        </p:txBody>
      </p:sp>
      <p:sp>
        <p:nvSpPr>
          <p:cNvPr id="10261" name="Line 21">
            <a:extLst>
              <a:ext uri="{FF2B5EF4-FFF2-40B4-BE49-F238E27FC236}">
                <a16:creationId xmlns:a16="http://schemas.microsoft.com/office/drawing/2014/main" id="{30724969-E6BE-4C17-9B24-6774A1FED0A6}"/>
              </a:ext>
            </a:extLst>
          </p:cNvPr>
          <p:cNvSpPr>
            <a:spLocks noChangeShapeType="1"/>
          </p:cNvSpPr>
          <p:nvPr/>
        </p:nvSpPr>
        <p:spPr bwMode="auto">
          <a:xfrm flipV="1">
            <a:off x="5803900" y="5903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2" name="Line 22">
            <a:extLst>
              <a:ext uri="{FF2B5EF4-FFF2-40B4-BE49-F238E27FC236}">
                <a16:creationId xmlns:a16="http://schemas.microsoft.com/office/drawing/2014/main" id="{08D96A6B-8476-4930-9993-0C35651390FC}"/>
              </a:ext>
            </a:extLst>
          </p:cNvPr>
          <p:cNvSpPr>
            <a:spLocks noChangeShapeType="1"/>
          </p:cNvSpPr>
          <p:nvPr/>
        </p:nvSpPr>
        <p:spPr bwMode="auto">
          <a:xfrm>
            <a:off x="5803900" y="21129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3" name="Rectangle 23">
            <a:extLst>
              <a:ext uri="{FF2B5EF4-FFF2-40B4-BE49-F238E27FC236}">
                <a16:creationId xmlns:a16="http://schemas.microsoft.com/office/drawing/2014/main" id="{865F1876-A052-49E4-A81F-994A2320D49B}"/>
              </a:ext>
            </a:extLst>
          </p:cNvPr>
          <p:cNvSpPr>
            <a:spLocks noChangeArrowheads="1"/>
          </p:cNvSpPr>
          <p:nvPr/>
        </p:nvSpPr>
        <p:spPr bwMode="auto">
          <a:xfrm>
            <a:off x="5721350"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15</a:t>
            </a:r>
            <a:endParaRPr lang="en-US" altLang="en-US" sz="1800"/>
          </a:p>
        </p:txBody>
      </p:sp>
      <p:sp>
        <p:nvSpPr>
          <p:cNvPr id="10264" name="Line 24">
            <a:extLst>
              <a:ext uri="{FF2B5EF4-FFF2-40B4-BE49-F238E27FC236}">
                <a16:creationId xmlns:a16="http://schemas.microsoft.com/office/drawing/2014/main" id="{1DDD91B9-405C-4BFC-9657-15572E3C2151}"/>
              </a:ext>
            </a:extLst>
          </p:cNvPr>
          <p:cNvSpPr>
            <a:spLocks noChangeShapeType="1"/>
          </p:cNvSpPr>
          <p:nvPr/>
        </p:nvSpPr>
        <p:spPr bwMode="auto">
          <a:xfrm flipV="1">
            <a:off x="6638925" y="5903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5" name="Line 25">
            <a:extLst>
              <a:ext uri="{FF2B5EF4-FFF2-40B4-BE49-F238E27FC236}">
                <a16:creationId xmlns:a16="http://schemas.microsoft.com/office/drawing/2014/main" id="{6FB462E5-2FC1-40D5-AA96-4E744F38E06D}"/>
              </a:ext>
            </a:extLst>
          </p:cNvPr>
          <p:cNvSpPr>
            <a:spLocks noChangeShapeType="1"/>
          </p:cNvSpPr>
          <p:nvPr/>
        </p:nvSpPr>
        <p:spPr bwMode="auto">
          <a:xfrm>
            <a:off x="6638925" y="21129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6" name="Rectangle 26">
            <a:extLst>
              <a:ext uri="{FF2B5EF4-FFF2-40B4-BE49-F238E27FC236}">
                <a16:creationId xmlns:a16="http://schemas.microsoft.com/office/drawing/2014/main" id="{8E9EC458-7D8D-4BF0-9EAE-95A6DA8847E8}"/>
              </a:ext>
            </a:extLst>
          </p:cNvPr>
          <p:cNvSpPr>
            <a:spLocks noChangeArrowheads="1"/>
          </p:cNvSpPr>
          <p:nvPr/>
        </p:nvSpPr>
        <p:spPr bwMode="auto">
          <a:xfrm>
            <a:off x="6557963"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20</a:t>
            </a:r>
            <a:endParaRPr lang="en-US" altLang="en-US" sz="1800"/>
          </a:p>
        </p:txBody>
      </p:sp>
      <p:sp>
        <p:nvSpPr>
          <p:cNvPr id="10267" name="Line 27">
            <a:extLst>
              <a:ext uri="{FF2B5EF4-FFF2-40B4-BE49-F238E27FC236}">
                <a16:creationId xmlns:a16="http://schemas.microsoft.com/office/drawing/2014/main" id="{2CFECFD6-9078-4EF5-A62A-1886C0701225}"/>
              </a:ext>
            </a:extLst>
          </p:cNvPr>
          <p:cNvSpPr>
            <a:spLocks noChangeShapeType="1"/>
          </p:cNvSpPr>
          <p:nvPr/>
        </p:nvSpPr>
        <p:spPr bwMode="auto">
          <a:xfrm flipV="1">
            <a:off x="7473950" y="5903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8" name="Line 28">
            <a:extLst>
              <a:ext uri="{FF2B5EF4-FFF2-40B4-BE49-F238E27FC236}">
                <a16:creationId xmlns:a16="http://schemas.microsoft.com/office/drawing/2014/main" id="{4652A28A-EE17-4D6C-9FA8-DBBEBDA8112E}"/>
              </a:ext>
            </a:extLst>
          </p:cNvPr>
          <p:cNvSpPr>
            <a:spLocks noChangeShapeType="1"/>
          </p:cNvSpPr>
          <p:nvPr/>
        </p:nvSpPr>
        <p:spPr bwMode="auto">
          <a:xfrm>
            <a:off x="7473950" y="21129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9" name="Rectangle 29">
            <a:extLst>
              <a:ext uri="{FF2B5EF4-FFF2-40B4-BE49-F238E27FC236}">
                <a16:creationId xmlns:a16="http://schemas.microsoft.com/office/drawing/2014/main" id="{50A13967-01F2-4668-8D5A-73D11E717E3B}"/>
              </a:ext>
            </a:extLst>
          </p:cNvPr>
          <p:cNvSpPr>
            <a:spLocks noChangeArrowheads="1"/>
          </p:cNvSpPr>
          <p:nvPr/>
        </p:nvSpPr>
        <p:spPr bwMode="auto">
          <a:xfrm>
            <a:off x="7392988"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25</a:t>
            </a:r>
            <a:endParaRPr lang="en-US" altLang="en-US" sz="1800"/>
          </a:p>
        </p:txBody>
      </p:sp>
      <p:sp>
        <p:nvSpPr>
          <p:cNvPr id="10270" name="Line 30">
            <a:extLst>
              <a:ext uri="{FF2B5EF4-FFF2-40B4-BE49-F238E27FC236}">
                <a16:creationId xmlns:a16="http://schemas.microsoft.com/office/drawing/2014/main" id="{55A79815-AE20-4151-9650-2C77D07E15E4}"/>
              </a:ext>
            </a:extLst>
          </p:cNvPr>
          <p:cNvSpPr>
            <a:spLocks noChangeShapeType="1"/>
          </p:cNvSpPr>
          <p:nvPr/>
        </p:nvSpPr>
        <p:spPr bwMode="auto">
          <a:xfrm flipV="1">
            <a:off x="8321675" y="5903913"/>
            <a:ext cx="1588" cy="555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1" name="Line 31">
            <a:extLst>
              <a:ext uri="{FF2B5EF4-FFF2-40B4-BE49-F238E27FC236}">
                <a16:creationId xmlns:a16="http://schemas.microsoft.com/office/drawing/2014/main" id="{71D5B148-62A7-4165-A205-69935F5C34D6}"/>
              </a:ext>
            </a:extLst>
          </p:cNvPr>
          <p:cNvSpPr>
            <a:spLocks noChangeShapeType="1"/>
          </p:cNvSpPr>
          <p:nvPr/>
        </p:nvSpPr>
        <p:spPr bwMode="auto">
          <a:xfrm>
            <a:off x="8321675" y="2112963"/>
            <a:ext cx="1588" cy="444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2" name="Rectangle 32">
            <a:extLst>
              <a:ext uri="{FF2B5EF4-FFF2-40B4-BE49-F238E27FC236}">
                <a16:creationId xmlns:a16="http://schemas.microsoft.com/office/drawing/2014/main" id="{7DB5DEA8-F5B1-40B5-9B0F-5A04969AD498}"/>
              </a:ext>
            </a:extLst>
          </p:cNvPr>
          <p:cNvSpPr>
            <a:spLocks noChangeArrowheads="1"/>
          </p:cNvSpPr>
          <p:nvPr/>
        </p:nvSpPr>
        <p:spPr bwMode="auto">
          <a:xfrm>
            <a:off x="8239125" y="59928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30</a:t>
            </a:r>
            <a:endParaRPr lang="en-US" altLang="en-US" sz="1800"/>
          </a:p>
        </p:txBody>
      </p:sp>
      <p:sp>
        <p:nvSpPr>
          <p:cNvPr id="10273" name="Line 33">
            <a:extLst>
              <a:ext uri="{FF2B5EF4-FFF2-40B4-BE49-F238E27FC236}">
                <a16:creationId xmlns:a16="http://schemas.microsoft.com/office/drawing/2014/main" id="{FC0E9FE9-4128-453D-AE61-D401A6573385}"/>
              </a:ext>
            </a:extLst>
          </p:cNvPr>
          <p:cNvSpPr>
            <a:spLocks noChangeShapeType="1"/>
          </p:cNvSpPr>
          <p:nvPr/>
        </p:nvSpPr>
        <p:spPr bwMode="auto">
          <a:xfrm>
            <a:off x="3286125" y="59594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4" name="Line 34">
            <a:extLst>
              <a:ext uri="{FF2B5EF4-FFF2-40B4-BE49-F238E27FC236}">
                <a16:creationId xmlns:a16="http://schemas.microsoft.com/office/drawing/2014/main" id="{544A9A6A-B57B-44C9-A6C9-A0CEE10DBA40}"/>
              </a:ext>
            </a:extLst>
          </p:cNvPr>
          <p:cNvSpPr>
            <a:spLocks noChangeShapeType="1"/>
          </p:cNvSpPr>
          <p:nvPr/>
        </p:nvSpPr>
        <p:spPr bwMode="auto">
          <a:xfrm flipH="1">
            <a:off x="8262938" y="59594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5" name="Rectangle 35">
            <a:extLst>
              <a:ext uri="{FF2B5EF4-FFF2-40B4-BE49-F238E27FC236}">
                <a16:creationId xmlns:a16="http://schemas.microsoft.com/office/drawing/2014/main" id="{1ECD27E0-4688-4D11-BBBB-AA87FEA5CCE5}"/>
              </a:ext>
            </a:extLst>
          </p:cNvPr>
          <p:cNvSpPr>
            <a:spLocks noChangeArrowheads="1"/>
          </p:cNvSpPr>
          <p:nvPr/>
        </p:nvSpPr>
        <p:spPr bwMode="auto">
          <a:xfrm>
            <a:off x="3022600" y="5868988"/>
            <a:ext cx="203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a:t>
            </a:r>
            <a:endParaRPr lang="en-US" altLang="en-US" sz="1800"/>
          </a:p>
        </p:txBody>
      </p:sp>
      <p:sp>
        <p:nvSpPr>
          <p:cNvPr id="10276" name="Line 36">
            <a:extLst>
              <a:ext uri="{FF2B5EF4-FFF2-40B4-BE49-F238E27FC236}">
                <a16:creationId xmlns:a16="http://schemas.microsoft.com/office/drawing/2014/main" id="{4FC2ECF1-3B68-430E-91BA-2CF2A1CB9D3C}"/>
              </a:ext>
            </a:extLst>
          </p:cNvPr>
          <p:cNvSpPr>
            <a:spLocks noChangeShapeType="1"/>
          </p:cNvSpPr>
          <p:nvPr/>
        </p:nvSpPr>
        <p:spPr bwMode="auto">
          <a:xfrm>
            <a:off x="3286125" y="54086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7" name="Line 37">
            <a:extLst>
              <a:ext uri="{FF2B5EF4-FFF2-40B4-BE49-F238E27FC236}">
                <a16:creationId xmlns:a16="http://schemas.microsoft.com/office/drawing/2014/main" id="{0343B7DA-E0E0-44D6-B6A1-D21734221A48}"/>
              </a:ext>
            </a:extLst>
          </p:cNvPr>
          <p:cNvSpPr>
            <a:spLocks noChangeShapeType="1"/>
          </p:cNvSpPr>
          <p:nvPr/>
        </p:nvSpPr>
        <p:spPr bwMode="auto">
          <a:xfrm flipH="1">
            <a:off x="8262938" y="54086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8" name="Rectangle 38">
            <a:extLst>
              <a:ext uri="{FF2B5EF4-FFF2-40B4-BE49-F238E27FC236}">
                <a16:creationId xmlns:a16="http://schemas.microsoft.com/office/drawing/2014/main" id="{BF6D3296-67F1-4C14-83ED-66CDDEC8027D}"/>
              </a:ext>
            </a:extLst>
          </p:cNvPr>
          <p:cNvSpPr>
            <a:spLocks noChangeArrowheads="1"/>
          </p:cNvSpPr>
          <p:nvPr/>
        </p:nvSpPr>
        <p:spPr bwMode="auto">
          <a:xfrm>
            <a:off x="3022600" y="5318125"/>
            <a:ext cx="203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a:t>
            </a:r>
            <a:endParaRPr lang="en-US" altLang="en-US" sz="1800"/>
          </a:p>
        </p:txBody>
      </p:sp>
      <p:sp>
        <p:nvSpPr>
          <p:cNvPr id="10279" name="Line 39">
            <a:extLst>
              <a:ext uri="{FF2B5EF4-FFF2-40B4-BE49-F238E27FC236}">
                <a16:creationId xmlns:a16="http://schemas.microsoft.com/office/drawing/2014/main" id="{4B903EF4-B5FD-4427-9BE1-5D9EF847C58E}"/>
              </a:ext>
            </a:extLst>
          </p:cNvPr>
          <p:cNvSpPr>
            <a:spLocks noChangeShapeType="1"/>
          </p:cNvSpPr>
          <p:nvPr/>
        </p:nvSpPr>
        <p:spPr bwMode="auto">
          <a:xfrm>
            <a:off x="3286125" y="485775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0" name="Line 40">
            <a:extLst>
              <a:ext uri="{FF2B5EF4-FFF2-40B4-BE49-F238E27FC236}">
                <a16:creationId xmlns:a16="http://schemas.microsoft.com/office/drawing/2014/main" id="{CD72432E-7498-4547-8B79-28ECDC77F35A}"/>
              </a:ext>
            </a:extLst>
          </p:cNvPr>
          <p:cNvSpPr>
            <a:spLocks noChangeShapeType="1"/>
          </p:cNvSpPr>
          <p:nvPr/>
        </p:nvSpPr>
        <p:spPr bwMode="auto">
          <a:xfrm flipH="1">
            <a:off x="8262938" y="485775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1" name="Rectangle 41">
            <a:extLst>
              <a:ext uri="{FF2B5EF4-FFF2-40B4-BE49-F238E27FC236}">
                <a16:creationId xmlns:a16="http://schemas.microsoft.com/office/drawing/2014/main" id="{F542DBB2-3B45-46B7-8106-402470DB6D9F}"/>
              </a:ext>
            </a:extLst>
          </p:cNvPr>
          <p:cNvSpPr>
            <a:spLocks noChangeArrowheads="1"/>
          </p:cNvSpPr>
          <p:nvPr/>
        </p:nvSpPr>
        <p:spPr bwMode="auto">
          <a:xfrm>
            <a:off x="3068638" y="47672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0</a:t>
            </a:r>
            <a:endParaRPr lang="en-US" altLang="en-US" sz="1800"/>
          </a:p>
        </p:txBody>
      </p:sp>
      <p:sp>
        <p:nvSpPr>
          <p:cNvPr id="10282" name="Line 42">
            <a:extLst>
              <a:ext uri="{FF2B5EF4-FFF2-40B4-BE49-F238E27FC236}">
                <a16:creationId xmlns:a16="http://schemas.microsoft.com/office/drawing/2014/main" id="{BA7A6275-011D-42C3-BF92-B55211E666DA}"/>
              </a:ext>
            </a:extLst>
          </p:cNvPr>
          <p:cNvSpPr>
            <a:spLocks noChangeShapeType="1"/>
          </p:cNvSpPr>
          <p:nvPr/>
        </p:nvSpPr>
        <p:spPr bwMode="auto">
          <a:xfrm>
            <a:off x="3286125" y="4305300"/>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3" name="Line 43">
            <a:extLst>
              <a:ext uri="{FF2B5EF4-FFF2-40B4-BE49-F238E27FC236}">
                <a16:creationId xmlns:a16="http://schemas.microsoft.com/office/drawing/2014/main" id="{6FB06F1C-8361-4FB4-8CA2-C7FDC1ADB265}"/>
              </a:ext>
            </a:extLst>
          </p:cNvPr>
          <p:cNvSpPr>
            <a:spLocks noChangeShapeType="1"/>
          </p:cNvSpPr>
          <p:nvPr/>
        </p:nvSpPr>
        <p:spPr bwMode="auto">
          <a:xfrm flipH="1">
            <a:off x="8262938" y="4305300"/>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4" name="Rectangle 44">
            <a:extLst>
              <a:ext uri="{FF2B5EF4-FFF2-40B4-BE49-F238E27FC236}">
                <a16:creationId xmlns:a16="http://schemas.microsoft.com/office/drawing/2014/main" id="{A46D52AE-2019-4368-BCA3-D60D5D2A1FD3}"/>
              </a:ext>
            </a:extLst>
          </p:cNvPr>
          <p:cNvSpPr>
            <a:spLocks noChangeArrowheads="1"/>
          </p:cNvSpPr>
          <p:nvPr/>
        </p:nvSpPr>
        <p:spPr bwMode="auto">
          <a:xfrm>
            <a:off x="3068638" y="4216400"/>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1</a:t>
            </a:r>
            <a:endParaRPr lang="en-US" altLang="en-US" sz="1800"/>
          </a:p>
        </p:txBody>
      </p:sp>
      <p:sp>
        <p:nvSpPr>
          <p:cNvPr id="10285" name="Line 45">
            <a:extLst>
              <a:ext uri="{FF2B5EF4-FFF2-40B4-BE49-F238E27FC236}">
                <a16:creationId xmlns:a16="http://schemas.microsoft.com/office/drawing/2014/main" id="{81AE3F1B-83A3-4B35-86B8-0FCE57C4BCB5}"/>
              </a:ext>
            </a:extLst>
          </p:cNvPr>
          <p:cNvSpPr>
            <a:spLocks noChangeShapeType="1"/>
          </p:cNvSpPr>
          <p:nvPr/>
        </p:nvSpPr>
        <p:spPr bwMode="auto">
          <a:xfrm>
            <a:off x="3286125" y="3754438"/>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6" name="Line 46">
            <a:extLst>
              <a:ext uri="{FF2B5EF4-FFF2-40B4-BE49-F238E27FC236}">
                <a16:creationId xmlns:a16="http://schemas.microsoft.com/office/drawing/2014/main" id="{37DEFDAE-B669-4298-9AE8-714CFC3C7A8F}"/>
              </a:ext>
            </a:extLst>
          </p:cNvPr>
          <p:cNvSpPr>
            <a:spLocks noChangeShapeType="1"/>
          </p:cNvSpPr>
          <p:nvPr/>
        </p:nvSpPr>
        <p:spPr bwMode="auto">
          <a:xfrm flipH="1">
            <a:off x="8262938" y="3754438"/>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7" name="Rectangle 47">
            <a:extLst>
              <a:ext uri="{FF2B5EF4-FFF2-40B4-BE49-F238E27FC236}">
                <a16:creationId xmlns:a16="http://schemas.microsoft.com/office/drawing/2014/main" id="{28C973B3-A693-4954-80AC-BA8A649DB0F3}"/>
              </a:ext>
            </a:extLst>
          </p:cNvPr>
          <p:cNvSpPr>
            <a:spLocks noChangeArrowheads="1"/>
          </p:cNvSpPr>
          <p:nvPr/>
        </p:nvSpPr>
        <p:spPr bwMode="auto">
          <a:xfrm>
            <a:off x="3068638" y="366553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2</a:t>
            </a:r>
            <a:endParaRPr lang="en-US" altLang="en-US" sz="1800"/>
          </a:p>
        </p:txBody>
      </p:sp>
      <p:sp>
        <p:nvSpPr>
          <p:cNvPr id="10288" name="Line 48">
            <a:extLst>
              <a:ext uri="{FF2B5EF4-FFF2-40B4-BE49-F238E27FC236}">
                <a16:creationId xmlns:a16="http://schemas.microsoft.com/office/drawing/2014/main" id="{91E9D581-57CD-4496-8FF8-F4A5603951A8}"/>
              </a:ext>
            </a:extLst>
          </p:cNvPr>
          <p:cNvSpPr>
            <a:spLocks noChangeShapeType="1"/>
          </p:cNvSpPr>
          <p:nvPr/>
        </p:nvSpPr>
        <p:spPr bwMode="auto">
          <a:xfrm>
            <a:off x="3286125" y="3203575"/>
            <a:ext cx="460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89" name="Line 49">
            <a:extLst>
              <a:ext uri="{FF2B5EF4-FFF2-40B4-BE49-F238E27FC236}">
                <a16:creationId xmlns:a16="http://schemas.microsoft.com/office/drawing/2014/main" id="{F56B1EF9-44F0-4ACA-A4F9-DA391398C4D6}"/>
              </a:ext>
            </a:extLst>
          </p:cNvPr>
          <p:cNvSpPr>
            <a:spLocks noChangeShapeType="1"/>
          </p:cNvSpPr>
          <p:nvPr/>
        </p:nvSpPr>
        <p:spPr bwMode="auto">
          <a:xfrm flipH="1">
            <a:off x="8262938" y="3203575"/>
            <a:ext cx="58737"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0" name="Rectangle 50">
            <a:extLst>
              <a:ext uri="{FF2B5EF4-FFF2-40B4-BE49-F238E27FC236}">
                <a16:creationId xmlns:a16="http://schemas.microsoft.com/office/drawing/2014/main" id="{F09CE0EA-EA3F-4526-B8DC-3F1300CAF9A3}"/>
              </a:ext>
            </a:extLst>
          </p:cNvPr>
          <p:cNvSpPr>
            <a:spLocks noChangeArrowheads="1"/>
          </p:cNvSpPr>
          <p:nvPr/>
        </p:nvSpPr>
        <p:spPr bwMode="auto">
          <a:xfrm>
            <a:off x="3068638" y="3113088"/>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3</a:t>
            </a:r>
            <a:endParaRPr lang="en-US" altLang="en-US" sz="1800"/>
          </a:p>
        </p:txBody>
      </p:sp>
      <p:sp>
        <p:nvSpPr>
          <p:cNvPr id="10291" name="Line 51">
            <a:extLst>
              <a:ext uri="{FF2B5EF4-FFF2-40B4-BE49-F238E27FC236}">
                <a16:creationId xmlns:a16="http://schemas.microsoft.com/office/drawing/2014/main" id="{0E144A61-37D8-43E8-82B4-D7AE13EE3FDB}"/>
              </a:ext>
            </a:extLst>
          </p:cNvPr>
          <p:cNvSpPr>
            <a:spLocks noChangeShapeType="1"/>
          </p:cNvSpPr>
          <p:nvPr/>
        </p:nvSpPr>
        <p:spPr bwMode="auto">
          <a:xfrm>
            <a:off x="3286125" y="265271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2" name="Line 52">
            <a:extLst>
              <a:ext uri="{FF2B5EF4-FFF2-40B4-BE49-F238E27FC236}">
                <a16:creationId xmlns:a16="http://schemas.microsoft.com/office/drawing/2014/main" id="{A2397EB6-4D2A-469F-BC6B-DEBC69BBD0FE}"/>
              </a:ext>
            </a:extLst>
          </p:cNvPr>
          <p:cNvSpPr>
            <a:spLocks noChangeShapeType="1"/>
          </p:cNvSpPr>
          <p:nvPr/>
        </p:nvSpPr>
        <p:spPr bwMode="auto">
          <a:xfrm flipH="1">
            <a:off x="8262938" y="265271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3" name="Rectangle 53">
            <a:extLst>
              <a:ext uri="{FF2B5EF4-FFF2-40B4-BE49-F238E27FC236}">
                <a16:creationId xmlns:a16="http://schemas.microsoft.com/office/drawing/2014/main" id="{55AA7709-36CE-4AB1-959B-2672B913E66E}"/>
              </a:ext>
            </a:extLst>
          </p:cNvPr>
          <p:cNvSpPr>
            <a:spLocks noChangeArrowheads="1"/>
          </p:cNvSpPr>
          <p:nvPr/>
        </p:nvSpPr>
        <p:spPr bwMode="auto">
          <a:xfrm>
            <a:off x="3068638" y="256222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4</a:t>
            </a:r>
            <a:endParaRPr lang="en-US" altLang="en-US" sz="1800"/>
          </a:p>
        </p:txBody>
      </p:sp>
      <p:sp>
        <p:nvSpPr>
          <p:cNvPr id="10294" name="Line 54">
            <a:extLst>
              <a:ext uri="{FF2B5EF4-FFF2-40B4-BE49-F238E27FC236}">
                <a16:creationId xmlns:a16="http://schemas.microsoft.com/office/drawing/2014/main" id="{5228E9DE-A64B-41CB-A03F-C86BDFDBE9BB}"/>
              </a:ext>
            </a:extLst>
          </p:cNvPr>
          <p:cNvSpPr>
            <a:spLocks noChangeShapeType="1"/>
          </p:cNvSpPr>
          <p:nvPr/>
        </p:nvSpPr>
        <p:spPr bwMode="auto">
          <a:xfrm>
            <a:off x="3286125" y="2112963"/>
            <a:ext cx="460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5" name="Line 55">
            <a:extLst>
              <a:ext uri="{FF2B5EF4-FFF2-40B4-BE49-F238E27FC236}">
                <a16:creationId xmlns:a16="http://schemas.microsoft.com/office/drawing/2014/main" id="{E11AB791-2CA5-4D92-B16B-0DA14B322B20}"/>
              </a:ext>
            </a:extLst>
          </p:cNvPr>
          <p:cNvSpPr>
            <a:spLocks noChangeShapeType="1"/>
          </p:cNvSpPr>
          <p:nvPr/>
        </p:nvSpPr>
        <p:spPr bwMode="auto">
          <a:xfrm flipH="1">
            <a:off x="8262938" y="2112963"/>
            <a:ext cx="58737"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6" name="Rectangle 56">
            <a:extLst>
              <a:ext uri="{FF2B5EF4-FFF2-40B4-BE49-F238E27FC236}">
                <a16:creationId xmlns:a16="http://schemas.microsoft.com/office/drawing/2014/main" id="{175D561E-A708-4A8E-B413-51C7890D2B35}"/>
              </a:ext>
            </a:extLst>
          </p:cNvPr>
          <p:cNvSpPr>
            <a:spLocks noChangeArrowheads="1"/>
          </p:cNvSpPr>
          <p:nvPr/>
        </p:nvSpPr>
        <p:spPr bwMode="auto">
          <a:xfrm>
            <a:off x="3068638" y="2022475"/>
            <a:ext cx="127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5</a:t>
            </a:r>
            <a:endParaRPr lang="en-US" altLang="en-US" sz="1800"/>
          </a:p>
        </p:txBody>
      </p:sp>
      <p:sp>
        <p:nvSpPr>
          <p:cNvPr id="10297" name="Line 57">
            <a:extLst>
              <a:ext uri="{FF2B5EF4-FFF2-40B4-BE49-F238E27FC236}">
                <a16:creationId xmlns:a16="http://schemas.microsoft.com/office/drawing/2014/main" id="{1D46BE48-FEA7-4C03-95E1-9A63C17D3A9C}"/>
              </a:ext>
            </a:extLst>
          </p:cNvPr>
          <p:cNvSpPr>
            <a:spLocks noChangeShapeType="1"/>
          </p:cNvSpPr>
          <p:nvPr/>
        </p:nvSpPr>
        <p:spPr bwMode="auto">
          <a:xfrm>
            <a:off x="3286125" y="2112963"/>
            <a:ext cx="5035550"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98" name="Freeform 58">
            <a:extLst>
              <a:ext uri="{FF2B5EF4-FFF2-40B4-BE49-F238E27FC236}">
                <a16:creationId xmlns:a16="http://schemas.microsoft.com/office/drawing/2014/main" id="{CE6B0D4F-ACAA-440A-A38E-A71831FE2E27}"/>
              </a:ext>
            </a:extLst>
          </p:cNvPr>
          <p:cNvSpPr>
            <a:spLocks/>
          </p:cNvSpPr>
          <p:nvPr/>
        </p:nvSpPr>
        <p:spPr bwMode="auto">
          <a:xfrm>
            <a:off x="3286125" y="2112963"/>
            <a:ext cx="5035550" cy="3846512"/>
          </a:xfrm>
          <a:custGeom>
            <a:avLst/>
            <a:gdLst>
              <a:gd name="T0" fmla="*/ 0 w 434"/>
              <a:gd name="T1" fmla="*/ 342 h 342"/>
              <a:gd name="T2" fmla="*/ 434 w 434"/>
              <a:gd name="T3" fmla="*/ 342 h 342"/>
              <a:gd name="T4" fmla="*/ 434 w 434"/>
              <a:gd name="T5" fmla="*/ 0 h 342"/>
            </a:gdLst>
            <a:ahLst/>
            <a:cxnLst>
              <a:cxn ang="0">
                <a:pos x="T0" y="T1"/>
              </a:cxn>
              <a:cxn ang="0">
                <a:pos x="T2" y="T3"/>
              </a:cxn>
              <a:cxn ang="0">
                <a:pos x="T4" y="T5"/>
              </a:cxn>
            </a:cxnLst>
            <a:rect l="0" t="0" r="r" b="b"/>
            <a:pathLst>
              <a:path w="434" h="342">
                <a:moveTo>
                  <a:pt x="0" y="342"/>
                </a:moveTo>
                <a:lnTo>
                  <a:pt x="434" y="342"/>
                </a:lnTo>
                <a:lnTo>
                  <a:pt x="434"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99" name="Line 59">
            <a:extLst>
              <a:ext uri="{FF2B5EF4-FFF2-40B4-BE49-F238E27FC236}">
                <a16:creationId xmlns:a16="http://schemas.microsoft.com/office/drawing/2014/main" id="{94BE019F-5A64-42D0-A32F-9BE842775DDC}"/>
              </a:ext>
            </a:extLst>
          </p:cNvPr>
          <p:cNvSpPr>
            <a:spLocks noChangeShapeType="1"/>
          </p:cNvSpPr>
          <p:nvPr/>
        </p:nvSpPr>
        <p:spPr bwMode="auto">
          <a:xfrm flipV="1">
            <a:off x="3286125" y="2112963"/>
            <a:ext cx="1588" cy="384651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00" name="Freeform 60">
            <a:extLst>
              <a:ext uri="{FF2B5EF4-FFF2-40B4-BE49-F238E27FC236}">
                <a16:creationId xmlns:a16="http://schemas.microsoft.com/office/drawing/2014/main" id="{D13802D5-AAB2-4F21-B5A2-4967EB4133F8}"/>
              </a:ext>
            </a:extLst>
          </p:cNvPr>
          <p:cNvSpPr>
            <a:spLocks/>
          </p:cNvSpPr>
          <p:nvPr/>
        </p:nvSpPr>
        <p:spPr bwMode="auto">
          <a:xfrm>
            <a:off x="3286125" y="4857750"/>
            <a:ext cx="2887663" cy="820738"/>
          </a:xfrm>
          <a:custGeom>
            <a:avLst/>
            <a:gdLst>
              <a:gd name="T0" fmla="*/ 21 w 1819"/>
              <a:gd name="T1" fmla="*/ 0 h 517"/>
              <a:gd name="T2" fmla="*/ 65 w 1819"/>
              <a:gd name="T3" fmla="*/ 0 h 517"/>
              <a:gd name="T4" fmla="*/ 109 w 1819"/>
              <a:gd name="T5" fmla="*/ 0 h 517"/>
              <a:gd name="T6" fmla="*/ 153 w 1819"/>
              <a:gd name="T7" fmla="*/ 0 h 517"/>
              <a:gd name="T8" fmla="*/ 197 w 1819"/>
              <a:gd name="T9" fmla="*/ 0 h 517"/>
              <a:gd name="T10" fmla="*/ 241 w 1819"/>
              <a:gd name="T11" fmla="*/ 0 h 517"/>
              <a:gd name="T12" fmla="*/ 285 w 1819"/>
              <a:gd name="T13" fmla="*/ 0 h 517"/>
              <a:gd name="T14" fmla="*/ 328 w 1819"/>
              <a:gd name="T15" fmla="*/ 0 h 517"/>
              <a:gd name="T16" fmla="*/ 372 w 1819"/>
              <a:gd name="T17" fmla="*/ 0 h 517"/>
              <a:gd name="T18" fmla="*/ 409 w 1819"/>
              <a:gd name="T19" fmla="*/ 0 h 517"/>
              <a:gd name="T20" fmla="*/ 453 w 1819"/>
              <a:gd name="T21" fmla="*/ 0 h 517"/>
              <a:gd name="T22" fmla="*/ 497 w 1819"/>
              <a:gd name="T23" fmla="*/ 0 h 517"/>
              <a:gd name="T24" fmla="*/ 540 w 1819"/>
              <a:gd name="T25" fmla="*/ 0 h 517"/>
              <a:gd name="T26" fmla="*/ 584 w 1819"/>
              <a:gd name="T27" fmla="*/ 0 h 517"/>
              <a:gd name="T28" fmla="*/ 628 w 1819"/>
              <a:gd name="T29" fmla="*/ 0 h 517"/>
              <a:gd name="T30" fmla="*/ 672 w 1819"/>
              <a:gd name="T31" fmla="*/ 0 h 517"/>
              <a:gd name="T32" fmla="*/ 716 w 1819"/>
              <a:gd name="T33" fmla="*/ 0 h 517"/>
              <a:gd name="T34" fmla="*/ 760 w 1819"/>
              <a:gd name="T35" fmla="*/ 0 h 517"/>
              <a:gd name="T36" fmla="*/ 796 w 1819"/>
              <a:gd name="T37" fmla="*/ 0 h 517"/>
              <a:gd name="T38" fmla="*/ 840 w 1819"/>
              <a:gd name="T39" fmla="*/ 0 h 517"/>
              <a:gd name="T40" fmla="*/ 884 w 1819"/>
              <a:gd name="T41" fmla="*/ 0 h 517"/>
              <a:gd name="T42" fmla="*/ 928 w 1819"/>
              <a:gd name="T43" fmla="*/ 0 h 517"/>
              <a:gd name="T44" fmla="*/ 972 w 1819"/>
              <a:gd name="T45" fmla="*/ 0 h 517"/>
              <a:gd name="T46" fmla="*/ 1015 w 1819"/>
              <a:gd name="T47" fmla="*/ 0 h 517"/>
              <a:gd name="T48" fmla="*/ 1059 w 1819"/>
              <a:gd name="T49" fmla="*/ 0 h 517"/>
              <a:gd name="T50" fmla="*/ 1103 w 1819"/>
              <a:gd name="T51" fmla="*/ 0 h 517"/>
              <a:gd name="T52" fmla="*/ 1147 w 1819"/>
              <a:gd name="T53" fmla="*/ 0 h 517"/>
              <a:gd name="T54" fmla="*/ 1184 w 1819"/>
              <a:gd name="T55" fmla="*/ 0 h 517"/>
              <a:gd name="T56" fmla="*/ 1227 w 1819"/>
              <a:gd name="T57" fmla="*/ 0 h 517"/>
              <a:gd name="T58" fmla="*/ 1271 w 1819"/>
              <a:gd name="T59" fmla="*/ 0 h 517"/>
              <a:gd name="T60" fmla="*/ 1315 w 1819"/>
              <a:gd name="T61" fmla="*/ 0 h 517"/>
              <a:gd name="T62" fmla="*/ 1359 w 1819"/>
              <a:gd name="T63" fmla="*/ 0 h 517"/>
              <a:gd name="T64" fmla="*/ 1403 w 1819"/>
              <a:gd name="T65" fmla="*/ 0 h 517"/>
              <a:gd name="T66" fmla="*/ 1447 w 1819"/>
              <a:gd name="T67" fmla="*/ 0 h 517"/>
              <a:gd name="T68" fmla="*/ 1491 w 1819"/>
              <a:gd name="T69" fmla="*/ 0 h 517"/>
              <a:gd name="T70" fmla="*/ 1534 w 1819"/>
              <a:gd name="T71" fmla="*/ 0 h 517"/>
              <a:gd name="T72" fmla="*/ 1571 w 1819"/>
              <a:gd name="T73" fmla="*/ 262 h 517"/>
              <a:gd name="T74" fmla="*/ 1615 w 1819"/>
              <a:gd name="T75" fmla="*/ 361 h 517"/>
              <a:gd name="T76" fmla="*/ 1659 w 1819"/>
              <a:gd name="T77" fmla="*/ 418 h 517"/>
              <a:gd name="T78" fmla="*/ 1703 w 1819"/>
              <a:gd name="T79" fmla="*/ 460 h 517"/>
              <a:gd name="T80" fmla="*/ 1746 w 1819"/>
              <a:gd name="T81" fmla="*/ 489 h 517"/>
              <a:gd name="T82" fmla="*/ 1790 w 1819"/>
              <a:gd name="T83" fmla="*/ 510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19" h="517">
                <a:moveTo>
                  <a:pt x="0" y="0"/>
                </a:moveTo>
                <a:lnTo>
                  <a:pt x="7" y="0"/>
                </a:lnTo>
                <a:lnTo>
                  <a:pt x="21" y="0"/>
                </a:lnTo>
                <a:lnTo>
                  <a:pt x="36" y="0"/>
                </a:lnTo>
                <a:lnTo>
                  <a:pt x="51" y="0"/>
                </a:lnTo>
                <a:lnTo>
                  <a:pt x="65" y="0"/>
                </a:lnTo>
                <a:lnTo>
                  <a:pt x="80" y="0"/>
                </a:lnTo>
                <a:lnTo>
                  <a:pt x="95" y="0"/>
                </a:lnTo>
                <a:lnTo>
                  <a:pt x="109" y="0"/>
                </a:lnTo>
                <a:lnTo>
                  <a:pt x="124" y="0"/>
                </a:lnTo>
                <a:lnTo>
                  <a:pt x="138" y="0"/>
                </a:lnTo>
                <a:lnTo>
                  <a:pt x="153" y="0"/>
                </a:lnTo>
                <a:lnTo>
                  <a:pt x="168" y="0"/>
                </a:lnTo>
                <a:lnTo>
                  <a:pt x="182" y="0"/>
                </a:lnTo>
                <a:lnTo>
                  <a:pt x="197" y="0"/>
                </a:lnTo>
                <a:lnTo>
                  <a:pt x="212" y="0"/>
                </a:lnTo>
                <a:lnTo>
                  <a:pt x="226" y="0"/>
                </a:lnTo>
                <a:lnTo>
                  <a:pt x="241" y="0"/>
                </a:lnTo>
                <a:lnTo>
                  <a:pt x="255" y="0"/>
                </a:lnTo>
                <a:lnTo>
                  <a:pt x="270" y="0"/>
                </a:lnTo>
                <a:lnTo>
                  <a:pt x="285" y="0"/>
                </a:lnTo>
                <a:lnTo>
                  <a:pt x="299" y="0"/>
                </a:lnTo>
                <a:lnTo>
                  <a:pt x="314" y="0"/>
                </a:lnTo>
                <a:lnTo>
                  <a:pt x="328" y="0"/>
                </a:lnTo>
                <a:lnTo>
                  <a:pt x="343" y="0"/>
                </a:lnTo>
                <a:lnTo>
                  <a:pt x="358" y="0"/>
                </a:lnTo>
                <a:lnTo>
                  <a:pt x="372" y="0"/>
                </a:lnTo>
                <a:lnTo>
                  <a:pt x="380" y="0"/>
                </a:lnTo>
                <a:lnTo>
                  <a:pt x="394" y="0"/>
                </a:lnTo>
                <a:lnTo>
                  <a:pt x="409" y="0"/>
                </a:lnTo>
                <a:lnTo>
                  <a:pt x="423" y="0"/>
                </a:lnTo>
                <a:lnTo>
                  <a:pt x="438" y="0"/>
                </a:lnTo>
                <a:lnTo>
                  <a:pt x="453" y="0"/>
                </a:lnTo>
                <a:lnTo>
                  <a:pt x="467" y="0"/>
                </a:lnTo>
                <a:lnTo>
                  <a:pt x="482" y="0"/>
                </a:lnTo>
                <a:lnTo>
                  <a:pt x="497" y="0"/>
                </a:lnTo>
                <a:lnTo>
                  <a:pt x="511" y="0"/>
                </a:lnTo>
                <a:lnTo>
                  <a:pt x="526" y="0"/>
                </a:lnTo>
                <a:lnTo>
                  <a:pt x="540" y="0"/>
                </a:lnTo>
                <a:lnTo>
                  <a:pt x="555" y="0"/>
                </a:lnTo>
                <a:lnTo>
                  <a:pt x="570" y="0"/>
                </a:lnTo>
                <a:lnTo>
                  <a:pt x="584" y="0"/>
                </a:lnTo>
                <a:lnTo>
                  <a:pt x="599" y="0"/>
                </a:lnTo>
                <a:lnTo>
                  <a:pt x="614" y="0"/>
                </a:lnTo>
                <a:lnTo>
                  <a:pt x="628" y="0"/>
                </a:lnTo>
                <a:lnTo>
                  <a:pt x="643" y="0"/>
                </a:lnTo>
                <a:lnTo>
                  <a:pt x="657" y="0"/>
                </a:lnTo>
                <a:lnTo>
                  <a:pt x="672" y="0"/>
                </a:lnTo>
                <a:lnTo>
                  <a:pt x="687" y="0"/>
                </a:lnTo>
                <a:lnTo>
                  <a:pt x="701" y="0"/>
                </a:lnTo>
                <a:lnTo>
                  <a:pt x="716" y="0"/>
                </a:lnTo>
                <a:lnTo>
                  <a:pt x="730" y="0"/>
                </a:lnTo>
                <a:lnTo>
                  <a:pt x="745" y="0"/>
                </a:lnTo>
                <a:lnTo>
                  <a:pt x="760" y="0"/>
                </a:lnTo>
                <a:lnTo>
                  <a:pt x="767" y="0"/>
                </a:lnTo>
                <a:lnTo>
                  <a:pt x="782" y="0"/>
                </a:lnTo>
                <a:lnTo>
                  <a:pt x="796" y="0"/>
                </a:lnTo>
                <a:lnTo>
                  <a:pt x="811" y="0"/>
                </a:lnTo>
                <a:lnTo>
                  <a:pt x="825" y="0"/>
                </a:lnTo>
                <a:lnTo>
                  <a:pt x="840" y="0"/>
                </a:lnTo>
                <a:lnTo>
                  <a:pt x="855" y="0"/>
                </a:lnTo>
                <a:lnTo>
                  <a:pt x="869" y="0"/>
                </a:lnTo>
                <a:lnTo>
                  <a:pt x="884" y="0"/>
                </a:lnTo>
                <a:lnTo>
                  <a:pt x="899" y="0"/>
                </a:lnTo>
                <a:lnTo>
                  <a:pt x="913" y="0"/>
                </a:lnTo>
                <a:lnTo>
                  <a:pt x="928" y="0"/>
                </a:lnTo>
                <a:lnTo>
                  <a:pt x="942" y="0"/>
                </a:lnTo>
                <a:lnTo>
                  <a:pt x="957" y="0"/>
                </a:lnTo>
                <a:lnTo>
                  <a:pt x="972" y="0"/>
                </a:lnTo>
                <a:lnTo>
                  <a:pt x="986" y="0"/>
                </a:lnTo>
                <a:lnTo>
                  <a:pt x="1001" y="0"/>
                </a:lnTo>
                <a:lnTo>
                  <a:pt x="1015" y="0"/>
                </a:lnTo>
                <a:lnTo>
                  <a:pt x="1030" y="0"/>
                </a:lnTo>
                <a:lnTo>
                  <a:pt x="1045" y="0"/>
                </a:lnTo>
                <a:lnTo>
                  <a:pt x="1059" y="0"/>
                </a:lnTo>
                <a:lnTo>
                  <a:pt x="1074" y="0"/>
                </a:lnTo>
                <a:lnTo>
                  <a:pt x="1089" y="0"/>
                </a:lnTo>
                <a:lnTo>
                  <a:pt x="1103" y="0"/>
                </a:lnTo>
                <a:lnTo>
                  <a:pt x="1118" y="0"/>
                </a:lnTo>
                <a:lnTo>
                  <a:pt x="1132" y="0"/>
                </a:lnTo>
                <a:lnTo>
                  <a:pt x="1147" y="0"/>
                </a:lnTo>
                <a:lnTo>
                  <a:pt x="1154" y="0"/>
                </a:lnTo>
                <a:lnTo>
                  <a:pt x="1169" y="0"/>
                </a:lnTo>
                <a:lnTo>
                  <a:pt x="1184" y="0"/>
                </a:lnTo>
                <a:lnTo>
                  <a:pt x="1198" y="0"/>
                </a:lnTo>
                <a:lnTo>
                  <a:pt x="1213" y="0"/>
                </a:lnTo>
                <a:lnTo>
                  <a:pt x="1227" y="0"/>
                </a:lnTo>
                <a:lnTo>
                  <a:pt x="1242" y="0"/>
                </a:lnTo>
                <a:lnTo>
                  <a:pt x="1257" y="0"/>
                </a:lnTo>
                <a:lnTo>
                  <a:pt x="1271" y="0"/>
                </a:lnTo>
                <a:lnTo>
                  <a:pt x="1286" y="0"/>
                </a:lnTo>
                <a:lnTo>
                  <a:pt x="1301" y="0"/>
                </a:lnTo>
                <a:lnTo>
                  <a:pt x="1315" y="0"/>
                </a:lnTo>
                <a:lnTo>
                  <a:pt x="1330" y="0"/>
                </a:lnTo>
                <a:lnTo>
                  <a:pt x="1344" y="0"/>
                </a:lnTo>
                <a:lnTo>
                  <a:pt x="1359" y="0"/>
                </a:lnTo>
                <a:lnTo>
                  <a:pt x="1374" y="0"/>
                </a:lnTo>
                <a:lnTo>
                  <a:pt x="1388" y="0"/>
                </a:lnTo>
                <a:lnTo>
                  <a:pt x="1403" y="0"/>
                </a:lnTo>
                <a:lnTo>
                  <a:pt x="1417" y="0"/>
                </a:lnTo>
                <a:lnTo>
                  <a:pt x="1432" y="0"/>
                </a:lnTo>
                <a:lnTo>
                  <a:pt x="1447" y="0"/>
                </a:lnTo>
                <a:lnTo>
                  <a:pt x="1461" y="0"/>
                </a:lnTo>
                <a:lnTo>
                  <a:pt x="1476" y="0"/>
                </a:lnTo>
                <a:lnTo>
                  <a:pt x="1491" y="0"/>
                </a:lnTo>
                <a:lnTo>
                  <a:pt x="1505" y="0"/>
                </a:lnTo>
                <a:lnTo>
                  <a:pt x="1520" y="0"/>
                </a:lnTo>
                <a:lnTo>
                  <a:pt x="1534" y="0"/>
                </a:lnTo>
                <a:lnTo>
                  <a:pt x="1542" y="148"/>
                </a:lnTo>
                <a:lnTo>
                  <a:pt x="1556" y="212"/>
                </a:lnTo>
                <a:lnTo>
                  <a:pt x="1571" y="262"/>
                </a:lnTo>
                <a:lnTo>
                  <a:pt x="1586" y="297"/>
                </a:lnTo>
                <a:lnTo>
                  <a:pt x="1600" y="333"/>
                </a:lnTo>
                <a:lnTo>
                  <a:pt x="1615" y="361"/>
                </a:lnTo>
                <a:lnTo>
                  <a:pt x="1629" y="382"/>
                </a:lnTo>
                <a:lnTo>
                  <a:pt x="1644" y="404"/>
                </a:lnTo>
                <a:lnTo>
                  <a:pt x="1659" y="418"/>
                </a:lnTo>
                <a:lnTo>
                  <a:pt x="1673" y="432"/>
                </a:lnTo>
                <a:lnTo>
                  <a:pt x="1688" y="446"/>
                </a:lnTo>
                <a:lnTo>
                  <a:pt x="1703" y="460"/>
                </a:lnTo>
                <a:lnTo>
                  <a:pt x="1717" y="467"/>
                </a:lnTo>
                <a:lnTo>
                  <a:pt x="1732" y="481"/>
                </a:lnTo>
                <a:lnTo>
                  <a:pt x="1746" y="489"/>
                </a:lnTo>
                <a:lnTo>
                  <a:pt x="1761" y="496"/>
                </a:lnTo>
                <a:lnTo>
                  <a:pt x="1776" y="503"/>
                </a:lnTo>
                <a:lnTo>
                  <a:pt x="1790" y="510"/>
                </a:lnTo>
                <a:lnTo>
                  <a:pt x="1805" y="510"/>
                </a:lnTo>
                <a:lnTo>
                  <a:pt x="1819" y="517"/>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01" name="Freeform 61">
            <a:extLst>
              <a:ext uri="{FF2B5EF4-FFF2-40B4-BE49-F238E27FC236}">
                <a16:creationId xmlns:a16="http://schemas.microsoft.com/office/drawing/2014/main" id="{804DE97A-FC0C-4208-8C43-48FD60A2D0CB}"/>
              </a:ext>
            </a:extLst>
          </p:cNvPr>
          <p:cNvSpPr>
            <a:spLocks/>
          </p:cNvSpPr>
          <p:nvPr/>
        </p:nvSpPr>
        <p:spPr bwMode="auto">
          <a:xfrm>
            <a:off x="6173788" y="3484563"/>
            <a:ext cx="1636712" cy="2238375"/>
          </a:xfrm>
          <a:custGeom>
            <a:avLst/>
            <a:gdLst>
              <a:gd name="T0" fmla="*/ 15 w 1031"/>
              <a:gd name="T1" fmla="*/ 1389 h 1410"/>
              <a:gd name="T2" fmla="*/ 44 w 1031"/>
              <a:gd name="T3" fmla="*/ 1396 h 1410"/>
              <a:gd name="T4" fmla="*/ 74 w 1031"/>
              <a:gd name="T5" fmla="*/ 1396 h 1410"/>
              <a:gd name="T6" fmla="*/ 103 w 1031"/>
              <a:gd name="T7" fmla="*/ 1403 h 1410"/>
              <a:gd name="T8" fmla="*/ 125 w 1031"/>
              <a:gd name="T9" fmla="*/ 1403 h 1410"/>
              <a:gd name="T10" fmla="*/ 154 w 1031"/>
              <a:gd name="T11" fmla="*/ 1403 h 1410"/>
              <a:gd name="T12" fmla="*/ 183 w 1031"/>
              <a:gd name="T13" fmla="*/ 1410 h 1410"/>
              <a:gd name="T14" fmla="*/ 212 w 1031"/>
              <a:gd name="T15" fmla="*/ 319 h 1410"/>
              <a:gd name="T16" fmla="*/ 242 w 1031"/>
              <a:gd name="T17" fmla="*/ 319 h 1410"/>
              <a:gd name="T18" fmla="*/ 271 w 1031"/>
              <a:gd name="T19" fmla="*/ 319 h 1410"/>
              <a:gd name="T20" fmla="*/ 300 w 1031"/>
              <a:gd name="T21" fmla="*/ 312 h 1410"/>
              <a:gd name="T22" fmla="*/ 329 w 1031"/>
              <a:gd name="T23" fmla="*/ 312 h 1410"/>
              <a:gd name="T24" fmla="*/ 359 w 1031"/>
              <a:gd name="T25" fmla="*/ 312 h 1410"/>
              <a:gd name="T26" fmla="*/ 388 w 1031"/>
              <a:gd name="T27" fmla="*/ 305 h 1410"/>
              <a:gd name="T28" fmla="*/ 417 w 1031"/>
              <a:gd name="T29" fmla="*/ 298 h 1410"/>
              <a:gd name="T30" fmla="*/ 446 w 1031"/>
              <a:gd name="T31" fmla="*/ 298 h 1410"/>
              <a:gd name="T32" fmla="*/ 476 w 1031"/>
              <a:gd name="T33" fmla="*/ 291 h 1410"/>
              <a:gd name="T34" fmla="*/ 497 w 1031"/>
              <a:gd name="T35" fmla="*/ 284 h 1410"/>
              <a:gd name="T36" fmla="*/ 527 w 1031"/>
              <a:gd name="T37" fmla="*/ 277 h 1410"/>
              <a:gd name="T38" fmla="*/ 556 w 1031"/>
              <a:gd name="T39" fmla="*/ 269 h 1410"/>
              <a:gd name="T40" fmla="*/ 585 w 1031"/>
              <a:gd name="T41" fmla="*/ 262 h 1410"/>
              <a:gd name="T42" fmla="*/ 614 w 1031"/>
              <a:gd name="T43" fmla="*/ 255 h 1410"/>
              <a:gd name="T44" fmla="*/ 644 w 1031"/>
              <a:gd name="T45" fmla="*/ 248 h 1410"/>
              <a:gd name="T46" fmla="*/ 673 w 1031"/>
              <a:gd name="T47" fmla="*/ 241 h 1410"/>
              <a:gd name="T48" fmla="*/ 702 w 1031"/>
              <a:gd name="T49" fmla="*/ 227 h 1410"/>
              <a:gd name="T50" fmla="*/ 731 w 1031"/>
              <a:gd name="T51" fmla="*/ 220 h 1410"/>
              <a:gd name="T52" fmla="*/ 761 w 1031"/>
              <a:gd name="T53" fmla="*/ 206 h 1410"/>
              <a:gd name="T54" fmla="*/ 790 w 1031"/>
              <a:gd name="T55" fmla="*/ 192 h 1410"/>
              <a:gd name="T56" fmla="*/ 819 w 1031"/>
              <a:gd name="T57" fmla="*/ 177 h 1410"/>
              <a:gd name="T58" fmla="*/ 848 w 1031"/>
              <a:gd name="T59" fmla="*/ 163 h 1410"/>
              <a:gd name="T60" fmla="*/ 878 w 1031"/>
              <a:gd name="T61" fmla="*/ 149 h 1410"/>
              <a:gd name="T62" fmla="*/ 899 w 1031"/>
              <a:gd name="T63" fmla="*/ 128 h 1410"/>
              <a:gd name="T64" fmla="*/ 929 w 1031"/>
              <a:gd name="T65" fmla="*/ 106 h 1410"/>
              <a:gd name="T66" fmla="*/ 958 w 1031"/>
              <a:gd name="T67" fmla="*/ 85 h 1410"/>
              <a:gd name="T68" fmla="*/ 987 w 1031"/>
              <a:gd name="T69" fmla="*/ 57 h 1410"/>
              <a:gd name="T70" fmla="*/ 1016 w 1031"/>
              <a:gd name="T71" fmla="*/ 21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1" h="1410">
                <a:moveTo>
                  <a:pt x="0" y="1382"/>
                </a:moveTo>
                <a:lnTo>
                  <a:pt x="15" y="1389"/>
                </a:lnTo>
                <a:lnTo>
                  <a:pt x="30" y="1389"/>
                </a:lnTo>
                <a:lnTo>
                  <a:pt x="44" y="1396"/>
                </a:lnTo>
                <a:lnTo>
                  <a:pt x="59" y="1396"/>
                </a:lnTo>
                <a:lnTo>
                  <a:pt x="74" y="1396"/>
                </a:lnTo>
                <a:lnTo>
                  <a:pt x="88" y="1403"/>
                </a:lnTo>
                <a:lnTo>
                  <a:pt x="103" y="1403"/>
                </a:lnTo>
                <a:lnTo>
                  <a:pt x="110" y="1403"/>
                </a:lnTo>
                <a:lnTo>
                  <a:pt x="125" y="1403"/>
                </a:lnTo>
                <a:lnTo>
                  <a:pt x="139" y="1403"/>
                </a:lnTo>
                <a:lnTo>
                  <a:pt x="154" y="1403"/>
                </a:lnTo>
                <a:lnTo>
                  <a:pt x="169" y="1403"/>
                </a:lnTo>
                <a:lnTo>
                  <a:pt x="183" y="1410"/>
                </a:lnTo>
                <a:lnTo>
                  <a:pt x="198" y="319"/>
                </a:lnTo>
                <a:lnTo>
                  <a:pt x="212" y="319"/>
                </a:lnTo>
                <a:lnTo>
                  <a:pt x="227" y="319"/>
                </a:lnTo>
                <a:lnTo>
                  <a:pt x="242" y="319"/>
                </a:lnTo>
                <a:lnTo>
                  <a:pt x="256" y="319"/>
                </a:lnTo>
                <a:lnTo>
                  <a:pt x="271" y="319"/>
                </a:lnTo>
                <a:lnTo>
                  <a:pt x="286" y="319"/>
                </a:lnTo>
                <a:lnTo>
                  <a:pt x="300" y="312"/>
                </a:lnTo>
                <a:lnTo>
                  <a:pt x="315" y="312"/>
                </a:lnTo>
                <a:lnTo>
                  <a:pt x="329" y="312"/>
                </a:lnTo>
                <a:lnTo>
                  <a:pt x="344" y="312"/>
                </a:lnTo>
                <a:lnTo>
                  <a:pt x="359" y="312"/>
                </a:lnTo>
                <a:lnTo>
                  <a:pt x="373" y="305"/>
                </a:lnTo>
                <a:lnTo>
                  <a:pt x="388" y="305"/>
                </a:lnTo>
                <a:lnTo>
                  <a:pt x="402" y="305"/>
                </a:lnTo>
                <a:lnTo>
                  <a:pt x="417" y="298"/>
                </a:lnTo>
                <a:lnTo>
                  <a:pt x="432" y="298"/>
                </a:lnTo>
                <a:lnTo>
                  <a:pt x="446" y="298"/>
                </a:lnTo>
                <a:lnTo>
                  <a:pt x="461" y="291"/>
                </a:lnTo>
                <a:lnTo>
                  <a:pt x="476" y="291"/>
                </a:lnTo>
                <a:lnTo>
                  <a:pt x="490" y="291"/>
                </a:lnTo>
                <a:lnTo>
                  <a:pt x="497" y="284"/>
                </a:lnTo>
                <a:lnTo>
                  <a:pt x="512" y="284"/>
                </a:lnTo>
                <a:lnTo>
                  <a:pt x="527" y="277"/>
                </a:lnTo>
                <a:lnTo>
                  <a:pt x="541" y="277"/>
                </a:lnTo>
                <a:lnTo>
                  <a:pt x="556" y="269"/>
                </a:lnTo>
                <a:lnTo>
                  <a:pt x="571" y="269"/>
                </a:lnTo>
                <a:lnTo>
                  <a:pt x="585" y="262"/>
                </a:lnTo>
                <a:lnTo>
                  <a:pt x="600" y="262"/>
                </a:lnTo>
                <a:lnTo>
                  <a:pt x="614" y="255"/>
                </a:lnTo>
                <a:lnTo>
                  <a:pt x="629" y="255"/>
                </a:lnTo>
                <a:lnTo>
                  <a:pt x="644" y="248"/>
                </a:lnTo>
                <a:lnTo>
                  <a:pt x="658" y="241"/>
                </a:lnTo>
                <a:lnTo>
                  <a:pt x="673" y="241"/>
                </a:lnTo>
                <a:lnTo>
                  <a:pt x="688" y="234"/>
                </a:lnTo>
                <a:lnTo>
                  <a:pt x="702" y="227"/>
                </a:lnTo>
                <a:lnTo>
                  <a:pt x="717" y="227"/>
                </a:lnTo>
                <a:lnTo>
                  <a:pt x="731" y="220"/>
                </a:lnTo>
                <a:lnTo>
                  <a:pt x="746" y="213"/>
                </a:lnTo>
                <a:lnTo>
                  <a:pt x="761" y="206"/>
                </a:lnTo>
                <a:lnTo>
                  <a:pt x="775" y="199"/>
                </a:lnTo>
                <a:lnTo>
                  <a:pt x="790" y="192"/>
                </a:lnTo>
                <a:lnTo>
                  <a:pt x="804" y="184"/>
                </a:lnTo>
                <a:lnTo>
                  <a:pt x="819" y="177"/>
                </a:lnTo>
                <a:lnTo>
                  <a:pt x="834" y="170"/>
                </a:lnTo>
                <a:lnTo>
                  <a:pt x="848" y="163"/>
                </a:lnTo>
                <a:lnTo>
                  <a:pt x="863" y="156"/>
                </a:lnTo>
                <a:lnTo>
                  <a:pt x="878" y="149"/>
                </a:lnTo>
                <a:lnTo>
                  <a:pt x="885" y="142"/>
                </a:lnTo>
                <a:lnTo>
                  <a:pt x="899" y="128"/>
                </a:lnTo>
                <a:lnTo>
                  <a:pt x="914" y="121"/>
                </a:lnTo>
                <a:lnTo>
                  <a:pt x="929" y="106"/>
                </a:lnTo>
                <a:lnTo>
                  <a:pt x="943" y="99"/>
                </a:lnTo>
                <a:lnTo>
                  <a:pt x="958" y="85"/>
                </a:lnTo>
                <a:lnTo>
                  <a:pt x="973" y="71"/>
                </a:lnTo>
                <a:lnTo>
                  <a:pt x="987" y="57"/>
                </a:lnTo>
                <a:lnTo>
                  <a:pt x="1002" y="43"/>
                </a:lnTo>
                <a:lnTo>
                  <a:pt x="1016" y="21"/>
                </a:lnTo>
                <a:lnTo>
                  <a:pt x="1031" y="0"/>
                </a:lnTo>
              </a:path>
            </a:pathLst>
          </a:custGeom>
          <a:noFill/>
          <a:ln w="28575" cmpd="sng">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02" name="Freeform 62">
            <a:extLst>
              <a:ext uri="{FF2B5EF4-FFF2-40B4-BE49-F238E27FC236}">
                <a16:creationId xmlns:a16="http://schemas.microsoft.com/office/drawing/2014/main" id="{9F4049B8-61EE-4133-B671-23F71357193C}"/>
              </a:ext>
            </a:extLst>
          </p:cNvPr>
          <p:cNvSpPr>
            <a:spLocks/>
          </p:cNvSpPr>
          <p:nvPr/>
        </p:nvSpPr>
        <p:spPr bwMode="auto">
          <a:xfrm>
            <a:off x="3286125" y="2506663"/>
            <a:ext cx="2887663" cy="2351087"/>
          </a:xfrm>
          <a:custGeom>
            <a:avLst/>
            <a:gdLst>
              <a:gd name="T0" fmla="*/ 21 w 1819"/>
              <a:gd name="T1" fmla="*/ 389 h 1481"/>
              <a:gd name="T2" fmla="*/ 65 w 1819"/>
              <a:gd name="T3" fmla="*/ 389 h 1481"/>
              <a:gd name="T4" fmla="*/ 109 w 1819"/>
              <a:gd name="T5" fmla="*/ 389 h 1481"/>
              <a:gd name="T6" fmla="*/ 153 w 1819"/>
              <a:gd name="T7" fmla="*/ 389 h 1481"/>
              <a:gd name="T8" fmla="*/ 197 w 1819"/>
              <a:gd name="T9" fmla="*/ 389 h 1481"/>
              <a:gd name="T10" fmla="*/ 241 w 1819"/>
              <a:gd name="T11" fmla="*/ 389 h 1481"/>
              <a:gd name="T12" fmla="*/ 285 w 1819"/>
              <a:gd name="T13" fmla="*/ 389 h 1481"/>
              <a:gd name="T14" fmla="*/ 328 w 1819"/>
              <a:gd name="T15" fmla="*/ 389 h 1481"/>
              <a:gd name="T16" fmla="*/ 372 w 1819"/>
              <a:gd name="T17" fmla="*/ 389 h 1481"/>
              <a:gd name="T18" fmla="*/ 409 w 1819"/>
              <a:gd name="T19" fmla="*/ 389 h 1481"/>
              <a:gd name="T20" fmla="*/ 453 w 1819"/>
              <a:gd name="T21" fmla="*/ 389 h 1481"/>
              <a:gd name="T22" fmla="*/ 497 w 1819"/>
              <a:gd name="T23" fmla="*/ 389 h 1481"/>
              <a:gd name="T24" fmla="*/ 540 w 1819"/>
              <a:gd name="T25" fmla="*/ 389 h 1481"/>
              <a:gd name="T26" fmla="*/ 584 w 1819"/>
              <a:gd name="T27" fmla="*/ 389 h 1481"/>
              <a:gd name="T28" fmla="*/ 628 w 1819"/>
              <a:gd name="T29" fmla="*/ 389 h 1481"/>
              <a:gd name="T30" fmla="*/ 672 w 1819"/>
              <a:gd name="T31" fmla="*/ 389 h 1481"/>
              <a:gd name="T32" fmla="*/ 716 w 1819"/>
              <a:gd name="T33" fmla="*/ 389 h 1481"/>
              <a:gd name="T34" fmla="*/ 760 w 1819"/>
              <a:gd name="T35" fmla="*/ 389 h 1481"/>
              <a:gd name="T36" fmla="*/ 796 w 1819"/>
              <a:gd name="T37" fmla="*/ 389 h 1481"/>
              <a:gd name="T38" fmla="*/ 840 w 1819"/>
              <a:gd name="T39" fmla="*/ 389 h 1481"/>
              <a:gd name="T40" fmla="*/ 884 w 1819"/>
              <a:gd name="T41" fmla="*/ 389 h 1481"/>
              <a:gd name="T42" fmla="*/ 928 w 1819"/>
              <a:gd name="T43" fmla="*/ 389 h 1481"/>
              <a:gd name="T44" fmla="*/ 972 w 1819"/>
              <a:gd name="T45" fmla="*/ 389 h 1481"/>
              <a:gd name="T46" fmla="*/ 1015 w 1819"/>
              <a:gd name="T47" fmla="*/ 389 h 1481"/>
              <a:gd name="T48" fmla="*/ 1059 w 1819"/>
              <a:gd name="T49" fmla="*/ 389 h 1481"/>
              <a:gd name="T50" fmla="*/ 1103 w 1819"/>
              <a:gd name="T51" fmla="*/ 389 h 1481"/>
              <a:gd name="T52" fmla="*/ 1147 w 1819"/>
              <a:gd name="T53" fmla="*/ 389 h 1481"/>
              <a:gd name="T54" fmla="*/ 1184 w 1819"/>
              <a:gd name="T55" fmla="*/ 389 h 1481"/>
              <a:gd name="T56" fmla="*/ 1227 w 1819"/>
              <a:gd name="T57" fmla="*/ 389 h 1481"/>
              <a:gd name="T58" fmla="*/ 1271 w 1819"/>
              <a:gd name="T59" fmla="*/ 389 h 1481"/>
              <a:gd name="T60" fmla="*/ 1315 w 1819"/>
              <a:gd name="T61" fmla="*/ 389 h 1481"/>
              <a:gd name="T62" fmla="*/ 1359 w 1819"/>
              <a:gd name="T63" fmla="*/ 389 h 1481"/>
              <a:gd name="T64" fmla="*/ 1403 w 1819"/>
              <a:gd name="T65" fmla="*/ 389 h 1481"/>
              <a:gd name="T66" fmla="*/ 1447 w 1819"/>
              <a:gd name="T67" fmla="*/ 389 h 1481"/>
              <a:gd name="T68" fmla="*/ 1491 w 1819"/>
              <a:gd name="T69" fmla="*/ 389 h 1481"/>
              <a:gd name="T70" fmla="*/ 1534 w 1819"/>
              <a:gd name="T71" fmla="*/ 389 h 1481"/>
              <a:gd name="T72" fmla="*/ 1571 w 1819"/>
              <a:gd name="T73" fmla="*/ 113 h 1481"/>
              <a:gd name="T74" fmla="*/ 1615 w 1819"/>
              <a:gd name="T75" fmla="*/ 205 h 1481"/>
              <a:gd name="T76" fmla="*/ 1659 w 1819"/>
              <a:gd name="T77" fmla="*/ 269 h 1481"/>
              <a:gd name="T78" fmla="*/ 1703 w 1819"/>
              <a:gd name="T79" fmla="*/ 312 h 1481"/>
              <a:gd name="T80" fmla="*/ 1746 w 1819"/>
              <a:gd name="T81" fmla="*/ 340 h 1481"/>
              <a:gd name="T82" fmla="*/ 1790 w 1819"/>
              <a:gd name="T83" fmla="*/ 354 h 1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19" h="1481">
                <a:moveTo>
                  <a:pt x="0" y="1481"/>
                </a:moveTo>
                <a:lnTo>
                  <a:pt x="7" y="389"/>
                </a:lnTo>
                <a:lnTo>
                  <a:pt x="21" y="389"/>
                </a:lnTo>
                <a:lnTo>
                  <a:pt x="36" y="389"/>
                </a:lnTo>
                <a:lnTo>
                  <a:pt x="51" y="389"/>
                </a:lnTo>
                <a:lnTo>
                  <a:pt x="65" y="389"/>
                </a:lnTo>
                <a:lnTo>
                  <a:pt x="80" y="389"/>
                </a:lnTo>
                <a:lnTo>
                  <a:pt x="95" y="389"/>
                </a:lnTo>
                <a:lnTo>
                  <a:pt x="109" y="389"/>
                </a:lnTo>
                <a:lnTo>
                  <a:pt x="124" y="389"/>
                </a:lnTo>
                <a:lnTo>
                  <a:pt x="138" y="389"/>
                </a:lnTo>
                <a:lnTo>
                  <a:pt x="153" y="389"/>
                </a:lnTo>
                <a:lnTo>
                  <a:pt x="168" y="389"/>
                </a:lnTo>
                <a:lnTo>
                  <a:pt x="182" y="389"/>
                </a:lnTo>
                <a:lnTo>
                  <a:pt x="197" y="389"/>
                </a:lnTo>
                <a:lnTo>
                  <a:pt x="212" y="389"/>
                </a:lnTo>
                <a:lnTo>
                  <a:pt x="226" y="389"/>
                </a:lnTo>
                <a:lnTo>
                  <a:pt x="241" y="389"/>
                </a:lnTo>
                <a:lnTo>
                  <a:pt x="255" y="389"/>
                </a:lnTo>
                <a:lnTo>
                  <a:pt x="270" y="389"/>
                </a:lnTo>
                <a:lnTo>
                  <a:pt x="285" y="389"/>
                </a:lnTo>
                <a:lnTo>
                  <a:pt x="299" y="389"/>
                </a:lnTo>
                <a:lnTo>
                  <a:pt x="314" y="389"/>
                </a:lnTo>
                <a:lnTo>
                  <a:pt x="328" y="389"/>
                </a:lnTo>
                <a:lnTo>
                  <a:pt x="343" y="389"/>
                </a:lnTo>
                <a:lnTo>
                  <a:pt x="358" y="389"/>
                </a:lnTo>
                <a:lnTo>
                  <a:pt x="372" y="389"/>
                </a:lnTo>
                <a:lnTo>
                  <a:pt x="380" y="389"/>
                </a:lnTo>
                <a:lnTo>
                  <a:pt x="394" y="389"/>
                </a:lnTo>
                <a:lnTo>
                  <a:pt x="409" y="389"/>
                </a:lnTo>
                <a:lnTo>
                  <a:pt x="423" y="389"/>
                </a:lnTo>
                <a:lnTo>
                  <a:pt x="438" y="389"/>
                </a:lnTo>
                <a:lnTo>
                  <a:pt x="453" y="389"/>
                </a:lnTo>
                <a:lnTo>
                  <a:pt x="467" y="389"/>
                </a:lnTo>
                <a:lnTo>
                  <a:pt x="482" y="389"/>
                </a:lnTo>
                <a:lnTo>
                  <a:pt x="497" y="389"/>
                </a:lnTo>
                <a:lnTo>
                  <a:pt x="511" y="389"/>
                </a:lnTo>
                <a:lnTo>
                  <a:pt x="526" y="389"/>
                </a:lnTo>
                <a:lnTo>
                  <a:pt x="540" y="389"/>
                </a:lnTo>
                <a:lnTo>
                  <a:pt x="555" y="389"/>
                </a:lnTo>
                <a:lnTo>
                  <a:pt x="570" y="389"/>
                </a:lnTo>
                <a:lnTo>
                  <a:pt x="584" y="389"/>
                </a:lnTo>
                <a:lnTo>
                  <a:pt x="599" y="389"/>
                </a:lnTo>
                <a:lnTo>
                  <a:pt x="614" y="389"/>
                </a:lnTo>
                <a:lnTo>
                  <a:pt x="628" y="389"/>
                </a:lnTo>
                <a:lnTo>
                  <a:pt x="643" y="389"/>
                </a:lnTo>
                <a:lnTo>
                  <a:pt x="657" y="389"/>
                </a:lnTo>
                <a:lnTo>
                  <a:pt x="672" y="389"/>
                </a:lnTo>
                <a:lnTo>
                  <a:pt x="687" y="389"/>
                </a:lnTo>
                <a:lnTo>
                  <a:pt x="701" y="389"/>
                </a:lnTo>
                <a:lnTo>
                  <a:pt x="716" y="389"/>
                </a:lnTo>
                <a:lnTo>
                  <a:pt x="730" y="389"/>
                </a:lnTo>
                <a:lnTo>
                  <a:pt x="745" y="389"/>
                </a:lnTo>
                <a:lnTo>
                  <a:pt x="760" y="389"/>
                </a:lnTo>
                <a:lnTo>
                  <a:pt x="767" y="389"/>
                </a:lnTo>
                <a:lnTo>
                  <a:pt x="782" y="389"/>
                </a:lnTo>
                <a:lnTo>
                  <a:pt x="796" y="389"/>
                </a:lnTo>
                <a:lnTo>
                  <a:pt x="811" y="389"/>
                </a:lnTo>
                <a:lnTo>
                  <a:pt x="825" y="389"/>
                </a:lnTo>
                <a:lnTo>
                  <a:pt x="840" y="389"/>
                </a:lnTo>
                <a:lnTo>
                  <a:pt x="855" y="389"/>
                </a:lnTo>
                <a:lnTo>
                  <a:pt x="869" y="389"/>
                </a:lnTo>
                <a:lnTo>
                  <a:pt x="884" y="389"/>
                </a:lnTo>
                <a:lnTo>
                  <a:pt x="899" y="389"/>
                </a:lnTo>
                <a:lnTo>
                  <a:pt x="913" y="389"/>
                </a:lnTo>
                <a:lnTo>
                  <a:pt x="928" y="389"/>
                </a:lnTo>
                <a:lnTo>
                  <a:pt x="942" y="389"/>
                </a:lnTo>
                <a:lnTo>
                  <a:pt x="957" y="389"/>
                </a:lnTo>
                <a:lnTo>
                  <a:pt x="972" y="389"/>
                </a:lnTo>
                <a:lnTo>
                  <a:pt x="986" y="389"/>
                </a:lnTo>
                <a:lnTo>
                  <a:pt x="1001" y="389"/>
                </a:lnTo>
                <a:lnTo>
                  <a:pt x="1015" y="389"/>
                </a:lnTo>
                <a:lnTo>
                  <a:pt x="1030" y="389"/>
                </a:lnTo>
                <a:lnTo>
                  <a:pt x="1045" y="389"/>
                </a:lnTo>
                <a:lnTo>
                  <a:pt x="1059" y="389"/>
                </a:lnTo>
                <a:lnTo>
                  <a:pt x="1074" y="389"/>
                </a:lnTo>
                <a:lnTo>
                  <a:pt x="1089" y="389"/>
                </a:lnTo>
                <a:lnTo>
                  <a:pt x="1103" y="389"/>
                </a:lnTo>
                <a:lnTo>
                  <a:pt x="1118" y="389"/>
                </a:lnTo>
                <a:lnTo>
                  <a:pt x="1132" y="389"/>
                </a:lnTo>
                <a:lnTo>
                  <a:pt x="1147" y="389"/>
                </a:lnTo>
                <a:lnTo>
                  <a:pt x="1154" y="389"/>
                </a:lnTo>
                <a:lnTo>
                  <a:pt x="1169" y="389"/>
                </a:lnTo>
                <a:lnTo>
                  <a:pt x="1184" y="389"/>
                </a:lnTo>
                <a:lnTo>
                  <a:pt x="1198" y="389"/>
                </a:lnTo>
                <a:lnTo>
                  <a:pt x="1213" y="389"/>
                </a:lnTo>
                <a:lnTo>
                  <a:pt x="1227" y="389"/>
                </a:lnTo>
                <a:lnTo>
                  <a:pt x="1242" y="389"/>
                </a:lnTo>
                <a:lnTo>
                  <a:pt x="1257" y="389"/>
                </a:lnTo>
                <a:lnTo>
                  <a:pt x="1271" y="389"/>
                </a:lnTo>
                <a:lnTo>
                  <a:pt x="1286" y="389"/>
                </a:lnTo>
                <a:lnTo>
                  <a:pt x="1301" y="389"/>
                </a:lnTo>
                <a:lnTo>
                  <a:pt x="1315" y="389"/>
                </a:lnTo>
                <a:lnTo>
                  <a:pt x="1330" y="389"/>
                </a:lnTo>
                <a:lnTo>
                  <a:pt x="1344" y="389"/>
                </a:lnTo>
                <a:lnTo>
                  <a:pt x="1359" y="389"/>
                </a:lnTo>
                <a:lnTo>
                  <a:pt x="1374" y="389"/>
                </a:lnTo>
                <a:lnTo>
                  <a:pt x="1388" y="389"/>
                </a:lnTo>
                <a:lnTo>
                  <a:pt x="1403" y="389"/>
                </a:lnTo>
                <a:lnTo>
                  <a:pt x="1417" y="389"/>
                </a:lnTo>
                <a:lnTo>
                  <a:pt x="1432" y="389"/>
                </a:lnTo>
                <a:lnTo>
                  <a:pt x="1447" y="389"/>
                </a:lnTo>
                <a:lnTo>
                  <a:pt x="1461" y="389"/>
                </a:lnTo>
                <a:lnTo>
                  <a:pt x="1476" y="389"/>
                </a:lnTo>
                <a:lnTo>
                  <a:pt x="1491" y="389"/>
                </a:lnTo>
                <a:lnTo>
                  <a:pt x="1505" y="389"/>
                </a:lnTo>
                <a:lnTo>
                  <a:pt x="1520" y="389"/>
                </a:lnTo>
                <a:lnTo>
                  <a:pt x="1534" y="389"/>
                </a:lnTo>
                <a:lnTo>
                  <a:pt x="1542" y="0"/>
                </a:lnTo>
                <a:lnTo>
                  <a:pt x="1556" y="64"/>
                </a:lnTo>
                <a:lnTo>
                  <a:pt x="1571" y="113"/>
                </a:lnTo>
                <a:lnTo>
                  <a:pt x="1586" y="149"/>
                </a:lnTo>
                <a:lnTo>
                  <a:pt x="1600" y="184"/>
                </a:lnTo>
                <a:lnTo>
                  <a:pt x="1615" y="205"/>
                </a:lnTo>
                <a:lnTo>
                  <a:pt x="1629" y="234"/>
                </a:lnTo>
                <a:lnTo>
                  <a:pt x="1644" y="248"/>
                </a:lnTo>
                <a:lnTo>
                  <a:pt x="1659" y="269"/>
                </a:lnTo>
                <a:lnTo>
                  <a:pt x="1673" y="283"/>
                </a:lnTo>
                <a:lnTo>
                  <a:pt x="1688" y="297"/>
                </a:lnTo>
                <a:lnTo>
                  <a:pt x="1703" y="312"/>
                </a:lnTo>
                <a:lnTo>
                  <a:pt x="1717" y="319"/>
                </a:lnTo>
                <a:lnTo>
                  <a:pt x="1732" y="326"/>
                </a:lnTo>
                <a:lnTo>
                  <a:pt x="1746" y="340"/>
                </a:lnTo>
                <a:lnTo>
                  <a:pt x="1761" y="347"/>
                </a:lnTo>
                <a:lnTo>
                  <a:pt x="1776" y="354"/>
                </a:lnTo>
                <a:lnTo>
                  <a:pt x="1790" y="354"/>
                </a:lnTo>
                <a:lnTo>
                  <a:pt x="1805" y="361"/>
                </a:lnTo>
                <a:lnTo>
                  <a:pt x="1819" y="368"/>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03" name="Freeform 63">
            <a:extLst>
              <a:ext uri="{FF2B5EF4-FFF2-40B4-BE49-F238E27FC236}">
                <a16:creationId xmlns:a16="http://schemas.microsoft.com/office/drawing/2014/main" id="{1844C82D-1E52-401E-8E3F-CBA0B8B4F47C}"/>
              </a:ext>
            </a:extLst>
          </p:cNvPr>
          <p:cNvSpPr>
            <a:spLocks/>
          </p:cNvSpPr>
          <p:nvPr/>
        </p:nvSpPr>
        <p:spPr bwMode="auto">
          <a:xfrm>
            <a:off x="6173788" y="2619375"/>
            <a:ext cx="1636712" cy="504825"/>
          </a:xfrm>
          <a:custGeom>
            <a:avLst/>
            <a:gdLst>
              <a:gd name="T0" fmla="*/ 15 w 1031"/>
              <a:gd name="T1" fmla="*/ 297 h 318"/>
              <a:gd name="T2" fmla="*/ 44 w 1031"/>
              <a:gd name="T3" fmla="*/ 304 h 318"/>
              <a:gd name="T4" fmla="*/ 74 w 1031"/>
              <a:gd name="T5" fmla="*/ 311 h 318"/>
              <a:gd name="T6" fmla="*/ 103 w 1031"/>
              <a:gd name="T7" fmla="*/ 318 h 318"/>
              <a:gd name="T8" fmla="*/ 125 w 1031"/>
              <a:gd name="T9" fmla="*/ 318 h 318"/>
              <a:gd name="T10" fmla="*/ 154 w 1031"/>
              <a:gd name="T11" fmla="*/ 318 h 318"/>
              <a:gd name="T12" fmla="*/ 183 w 1031"/>
              <a:gd name="T13" fmla="*/ 318 h 318"/>
              <a:gd name="T14" fmla="*/ 212 w 1031"/>
              <a:gd name="T15" fmla="*/ 318 h 318"/>
              <a:gd name="T16" fmla="*/ 242 w 1031"/>
              <a:gd name="T17" fmla="*/ 318 h 318"/>
              <a:gd name="T18" fmla="*/ 271 w 1031"/>
              <a:gd name="T19" fmla="*/ 318 h 318"/>
              <a:gd name="T20" fmla="*/ 300 w 1031"/>
              <a:gd name="T21" fmla="*/ 318 h 318"/>
              <a:gd name="T22" fmla="*/ 329 w 1031"/>
              <a:gd name="T23" fmla="*/ 311 h 318"/>
              <a:gd name="T24" fmla="*/ 359 w 1031"/>
              <a:gd name="T25" fmla="*/ 311 h 318"/>
              <a:gd name="T26" fmla="*/ 388 w 1031"/>
              <a:gd name="T27" fmla="*/ 304 h 318"/>
              <a:gd name="T28" fmla="*/ 417 w 1031"/>
              <a:gd name="T29" fmla="*/ 304 h 318"/>
              <a:gd name="T30" fmla="*/ 446 w 1031"/>
              <a:gd name="T31" fmla="*/ 297 h 318"/>
              <a:gd name="T32" fmla="*/ 476 w 1031"/>
              <a:gd name="T33" fmla="*/ 290 h 318"/>
              <a:gd name="T34" fmla="*/ 497 w 1031"/>
              <a:gd name="T35" fmla="*/ 283 h 318"/>
              <a:gd name="T36" fmla="*/ 527 w 1031"/>
              <a:gd name="T37" fmla="*/ 283 h 318"/>
              <a:gd name="T38" fmla="*/ 556 w 1031"/>
              <a:gd name="T39" fmla="*/ 276 h 318"/>
              <a:gd name="T40" fmla="*/ 585 w 1031"/>
              <a:gd name="T41" fmla="*/ 269 h 318"/>
              <a:gd name="T42" fmla="*/ 614 w 1031"/>
              <a:gd name="T43" fmla="*/ 255 h 318"/>
              <a:gd name="T44" fmla="*/ 644 w 1031"/>
              <a:gd name="T45" fmla="*/ 248 h 318"/>
              <a:gd name="T46" fmla="*/ 673 w 1031"/>
              <a:gd name="T47" fmla="*/ 241 h 318"/>
              <a:gd name="T48" fmla="*/ 702 w 1031"/>
              <a:gd name="T49" fmla="*/ 233 h 318"/>
              <a:gd name="T50" fmla="*/ 731 w 1031"/>
              <a:gd name="T51" fmla="*/ 219 h 318"/>
              <a:gd name="T52" fmla="*/ 761 w 1031"/>
              <a:gd name="T53" fmla="*/ 205 h 318"/>
              <a:gd name="T54" fmla="*/ 790 w 1031"/>
              <a:gd name="T55" fmla="*/ 198 h 318"/>
              <a:gd name="T56" fmla="*/ 819 w 1031"/>
              <a:gd name="T57" fmla="*/ 184 h 318"/>
              <a:gd name="T58" fmla="*/ 848 w 1031"/>
              <a:gd name="T59" fmla="*/ 170 h 318"/>
              <a:gd name="T60" fmla="*/ 878 w 1031"/>
              <a:gd name="T61" fmla="*/ 148 h 318"/>
              <a:gd name="T62" fmla="*/ 899 w 1031"/>
              <a:gd name="T63" fmla="*/ 134 h 318"/>
              <a:gd name="T64" fmla="*/ 929 w 1031"/>
              <a:gd name="T65" fmla="*/ 113 h 318"/>
              <a:gd name="T66" fmla="*/ 958 w 1031"/>
              <a:gd name="T67" fmla="*/ 85 h 318"/>
              <a:gd name="T68" fmla="*/ 987 w 1031"/>
              <a:gd name="T69" fmla="*/ 56 h 318"/>
              <a:gd name="T70" fmla="*/ 1016 w 1031"/>
              <a:gd name="T71" fmla="*/ 21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1" h="318">
                <a:moveTo>
                  <a:pt x="0" y="297"/>
                </a:moveTo>
                <a:lnTo>
                  <a:pt x="15" y="297"/>
                </a:lnTo>
                <a:lnTo>
                  <a:pt x="30" y="304"/>
                </a:lnTo>
                <a:lnTo>
                  <a:pt x="44" y="304"/>
                </a:lnTo>
                <a:lnTo>
                  <a:pt x="59" y="311"/>
                </a:lnTo>
                <a:lnTo>
                  <a:pt x="74" y="311"/>
                </a:lnTo>
                <a:lnTo>
                  <a:pt x="88" y="311"/>
                </a:lnTo>
                <a:lnTo>
                  <a:pt x="103" y="318"/>
                </a:lnTo>
                <a:lnTo>
                  <a:pt x="110" y="318"/>
                </a:lnTo>
                <a:lnTo>
                  <a:pt x="125" y="318"/>
                </a:lnTo>
                <a:lnTo>
                  <a:pt x="139" y="318"/>
                </a:lnTo>
                <a:lnTo>
                  <a:pt x="154" y="318"/>
                </a:lnTo>
                <a:lnTo>
                  <a:pt x="169" y="318"/>
                </a:lnTo>
                <a:lnTo>
                  <a:pt x="183" y="318"/>
                </a:lnTo>
                <a:lnTo>
                  <a:pt x="198" y="318"/>
                </a:lnTo>
                <a:lnTo>
                  <a:pt x="212" y="318"/>
                </a:lnTo>
                <a:lnTo>
                  <a:pt x="227" y="318"/>
                </a:lnTo>
                <a:lnTo>
                  <a:pt x="242" y="318"/>
                </a:lnTo>
                <a:lnTo>
                  <a:pt x="256" y="318"/>
                </a:lnTo>
                <a:lnTo>
                  <a:pt x="271" y="318"/>
                </a:lnTo>
                <a:lnTo>
                  <a:pt x="286" y="318"/>
                </a:lnTo>
                <a:lnTo>
                  <a:pt x="300" y="318"/>
                </a:lnTo>
                <a:lnTo>
                  <a:pt x="315" y="311"/>
                </a:lnTo>
                <a:lnTo>
                  <a:pt x="329" y="311"/>
                </a:lnTo>
                <a:lnTo>
                  <a:pt x="344" y="311"/>
                </a:lnTo>
                <a:lnTo>
                  <a:pt x="359" y="311"/>
                </a:lnTo>
                <a:lnTo>
                  <a:pt x="373" y="311"/>
                </a:lnTo>
                <a:lnTo>
                  <a:pt x="388" y="304"/>
                </a:lnTo>
                <a:lnTo>
                  <a:pt x="402" y="304"/>
                </a:lnTo>
                <a:lnTo>
                  <a:pt x="417" y="304"/>
                </a:lnTo>
                <a:lnTo>
                  <a:pt x="432" y="297"/>
                </a:lnTo>
                <a:lnTo>
                  <a:pt x="446" y="297"/>
                </a:lnTo>
                <a:lnTo>
                  <a:pt x="461" y="297"/>
                </a:lnTo>
                <a:lnTo>
                  <a:pt x="476" y="290"/>
                </a:lnTo>
                <a:lnTo>
                  <a:pt x="490" y="290"/>
                </a:lnTo>
                <a:lnTo>
                  <a:pt x="497" y="283"/>
                </a:lnTo>
                <a:lnTo>
                  <a:pt x="512" y="283"/>
                </a:lnTo>
                <a:lnTo>
                  <a:pt x="527" y="283"/>
                </a:lnTo>
                <a:lnTo>
                  <a:pt x="541" y="276"/>
                </a:lnTo>
                <a:lnTo>
                  <a:pt x="556" y="276"/>
                </a:lnTo>
                <a:lnTo>
                  <a:pt x="571" y="269"/>
                </a:lnTo>
                <a:lnTo>
                  <a:pt x="585" y="269"/>
                </a:lnTo>
                <a:lnTo>
                  <a:pt x="600" y="262"/>
                </a:lnTo>
                <a:lnTo>
                  <a:pt x="614" y="255"/>
                </a:lnTo>
                <a:lnTo>
                  <a:pt x="629" y="255"/>
                </a:lnTo>
                <a:lnTo>
                  <a:pt x="644" y="248"/>
                </a:lnTo>
                <a:lnTo>
                  <a:pt x="658" y="248"/>
                </a:lnTo>
                <a:lnTo>
                  <a:pt x="673" y="241"/>
                </a:lnTo>
                <a:lnTo>
                  <a:pt x="688" y="233"/>
                </a:lnTo>
                <a:lnTo>
                  <a:pt x="702" y="233"/>
                </a:lnTo>
                <a:lnTo>
                  <a:pt x="717" y="226"/>
                </a:lnTo>
                <a:lnTo>
                  <a:pt x="731" y="219"/>
                </a:lnTo>
                <a:lnTo>
                  <a:pt x="746" y="212"/>
                </a:lnTo>
                <a:lnTo>
                  <a:pt x="761" y="205"/>
                </a:lnTo>
                <a:lnTo>
                  <a:pt x="775" y="205"/>
                </a:lnTo>
                <a:lnTo>
                  <a:pt x="790" y="198"/>
                </a:lnTo>
                <a:lnTo>
                  <a:pt x="804" y="191"/>
                </a:lnTo>
                <a:lnTo>
                  <a:pt x="819" y="184"/>
                </a:lnTo>
                <a:lnTo>
                  <a:pt x="834" y="177"/>
                </a:lnTo>
                <a:lnTo>
                  <a:pt x="848" y="170"/>
                </a:lnTo>
                <a:lnTo>
                  <a:pt x="863" y="155"/>
                </a:lnTo>
                <a:lnTo>
                  <a:pt x="878" y="148"/>
                </a:lnTo>
                <a:lnTo>
                  <a:pt x="885" y="141"/>
                </a:lnTo>
                <a:lnTo>
                  <a:pt x="899" y="134"/>
                </a:lnTo>
                <a:lnTo>
                  <a:pt x="914" y="120"/>
                </a:lnTo>
                <a:lnTo>
                  <a:pt x="929" y="113"/>
                </a:lnTo>
                <a:lnTo>
                  <a:pt x="943" y="99"/>
                </a:lnTo>
                <a:lnTo>
                  <a:pt x="958" y="85"/>
                </a:lnTo>
                <a:lnTo>
                  <a:pt x="973" y="70"/>
                </a:lnTo>
                <a:lnTo>
                  <a:pt x="987" y="56"/>
                </a:lnTo>
                <a:lnTo>
                  <a:pt x="1002" y="42"/>
                </a:lnTo>
                <a:lnTo>
                  <a:pt x="1016" y="21"/>
                </a:lnTo>
                <a:lnTo>
                  <a:pt x="1031" y="0"/>
                </a:lnTo>
              </a:path>
            </a:pathLst>
          </a:custGeom>
          <a:noFill/>
          <a:ln w="28575" cmpd="sng">
            <a:solidFill>
              <a:srgbClr val="007F0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04" name="Rectangle 64">
            <a:extLst>
              <a:ext uri="{FF2B5EF4-FFF2-40B4-BE49-F238E27FC236}">
                <a16:creationId xmlns:a16="http://schemas.microsoft.com/office/drawing/2014/main" id="{DAB5091F-DE2F-4E0E-852C-1C595C82AA29}"/>
              </a:ext>
            </a:extLst>
          </p:cNvPr>
          <p:cNvSpPr>
            <a:spLocks noChangeArrowheads="1"/>
          </p:cNvSpPr>
          <p:nvPr/>
        </p:nvSpPr>
        <p:spPr bwMode="auto">
          <a:xfrm>
            <a:off x="5029200" y="6400800"/>
            <a:ext cx="15113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800">
                <a:solidFill>
                  <a:srgbClr val="000000"/>
                </a:solidFill>
                <a:latin typeface="Helvetica" panose="020B0604020202020204" pitchFamily="34" charset="0"/>
              </a:rPr>
              <a:t>angle, degrees</a:t>
            </a:r>
            <a:endParaRPr lang="en-US" altLang="en-US" sz="1800"/>
          </a:p>
        </p:txBody>
      </p:sp>
      <p:sp>
        <p:nvSpPr>
          <p:cNvPr id="10243" name="Text Box 3">
            <a:extLst>
              <a:ext uri="{FF2B5EF4-FFF2-40B4-BE49-F238E27FC236}">
                <a16:creationId xmlns:a16="http://schemas.microsoft.com/office/drawing/2014/main" id="{3A915F9D-5540-4E75-9E04-10467BF773E1}"/>
              </a:ext>
            </a:extLst>
          </p:cNvPr>
          <p:cNvSpPr txBox="1">
            <a:spLocks noChangeArrowheads="1"/>
          </p:cNvSpPr>
          <p:nvPr/>
        </p:nvSpPr>
        <p:spPr bwMode="auto">
          <a:xfrm>
            <a:off x="5562600" y="533400"/>
            <a:ext cx="3313113"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a:latin typeface="Times" panose="02020603050405020304" pitchFamily="18" charset="0"/>
              </a:rPr>
              <a:t>Fluid-Solid tpp ,tps</a:t>
            </a:r>
          </a:p>
          <a:p>
            <a:pPr eaLnBrk="0" hangingPunct="0"/>
            <a:r>
              <a:rPr lang="en-US" altLang="en-US">
                <a:latin typeface="Times" panose="02020603050405020304" pitchFamily="18" charset="0"/>
              </a:rPr>
              <a:t>coeffs (phase) water-steel</a:t>
            </a:r>
          </a:p>
          <a:p>
            <a:pPr eaLnBrk="0" hangingPunct="0"/>
            <a:r>
              <a:rPr lang="en-US" altLang="en-US">
                <a:latin typeface="Times" panose="02020603050405020304" pitchFamily="18" charset="0"/>
              </a:rPr>
              <a:t>velocity-based</a:t>
            </a:r>
          </a:p>
        </p:txBody>
      </p:sp>
      <p:sp>
        <p:nvSpPr>
          <p:cNvPr id="10306" name="Rectangle 66">
            <a:extLst>
              <a:ext uri="{FF2B5EF4-FFF2-40B4-BE49-F238E27FC236}">
                <a16:creationId xmlns:a16="http://schemas.microsoft.com/office/drawing/2014/main" id="{528B5EF4-C87C-42ED-810F-A2789E0E6F11}"/>
              </a:ext>
            </a:extLst>
          </p:cNvPr>
          <p:cNvSpPr>
            <a:spLocks noChangeArrowheads="1"/>
          </p:cNvSpPr>
          <p:nvPr/>
        </p:nvSpPr>
        <p:spPr bwMode="auto">
          <a:xfrm>
            <a:off x="228600" y="533400"/>
            <a:ext cx="5334000" cy="703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a:t>&gt;&gt; plot(ang, unwrap(angle(tpp)), ang, unwrap(angle(tps)),'--')</a:t>
            </a:r>
          </a:p>
          <a:p>
            <a:pPr>
              <a:spcBef>
                <a:spcPct val="50000"/>
              </a:spcBef>
            </a:pPr>
            <a:r>
              <a:rPr lang="en-US" altLang="en-US" sz="1600"/>
              <a:t>&gt;&gt; xlabel('angle, degrees')</a:t>
            </a:r>
          </a:p>
        </p:txBody>
      </p:sp>
      <p:sp>
        <p:nvSpPr>
          <p:cNvPr id="10307" name="Line 67">
            <a:extLst>
              <a:ext uri="{FF2B5EF4-FFF2-40B4-BE49-F238E27FC236}">
                <a16:creationId xmlns:a16="http://schemas.microsoft.com/office/drawing/2014/main" id="{5117AC57-8CF3-4960-A11A-46DEBC9B6565}"/>
              </a:ext>
            </a:extLst>
          </p:cNvPr>
          <p:cNvSpPr>
            <a:spLocks noChangeShapeType="1"/>
          </p:cNvSpPr>
          <p:nvPr/>
        </p:nvSpPr>
        <p:spPr bwMode="auto">
          <a:xfrm flipH="1" flipV="1">
            <a:off x="3733800" y="4267200"/>
            <a:ext cx="2286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08" name="Text Box 68">
            <a:extLst>
              <a:ext uri="{FF2B5EF4-FFF2-40B4-BE49-F238E27FC236}">
                <a16:creationId xmlns:a16="http://schemas.microsoft.com/office/drawing/2014/main" id="{39CBDD0D-3218-49E6-85B2-654B3BC61C62}"/>
              </a:ext>
            </a:extLst>
          </p:cNvPr>
          <p:cNvSpPr txBox="1">
            <a:spLocks noChangeArrowheads="1"/>
          </p:cNvSpPr>
          <p:nvPr/>
        </p:nvSpPr>
        <p:spPr bwMode="auto">
          <a:xfrm>
            <a:off x="3352800" y="3810000"/>
            <a:ext cx="471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a:t>
            </a:r>
            <a:r>
              <a:rPr lang="en-US" altLang="en-US" baseline="-25000"/>
              <a:t>pp</a:t>
            </a:r>
            <a:endParaRPr lang="en-US" altLang="en-US"/>
          </a:p>
        </p:txBody>
      </p:sp>
      <p:sp>
        <p:nvSpPr>
          <p:cNvPr id="10309" name="Line 69">
            <a:extLst>
              <a:ext uri="{FF2B5EF4-FFF2-40B4-BE49-F238E27FC236}">
                <a16:creationId xmlns:a16="http://schemas.microsoft.com/office/drawing/2014/main" id="{DA7012E9-56E8-4572-907D-ABAABE78792D}"/>
              </a:ext>
            </a:extLst>
          </p:cNvPr>
          <p:cNvSpPr>
            <a:spLocks noChangeShapeType="1"/>
          </p:cNvSpPr>
          <p:nvPr/>
        </p:nvSpPr>
        <p:spPr bwMode="auto">
          <a:xfrm flipH="1" flipV="1">
            <a:off x="4419600" y="2590800"/>
            <a:ext cx="30480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10" name="Text Box 70">
            <a:extLst>
              <a:ext uri="{FF2B5EF4-FFF2-40B4-BE49-F238E27FC236}">
                <a16:creationId xmlns:a16="http://schemas.microsoft.com/office/drawing/2014/main" id="{01BFB2B7-1E07-42AD-9BE5-52705EEE2870}"/>
              </a:ext>
            </a:extLst>
          </p:cNvPr>
          <p:cNvSpPr txBox="1">
            <a:spLocks noChangeArrowheads="1"/>
          </p:cNvSpPr>
          <p:nvPr/>
        </p:nvSpPr>
        <p:spPr bwMode="auto">
          <a:xfrm>
            <a:off x="4027488" y="2157413"/>
            <a:ext cx="4492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t</a:t>
            </a:r>
            <a:r>
              <a:rPr lang="en-US" altLang="en-US" baseline="-25000"/>
              <a:t>ps</a:t>
            </a:r>
            <a:endParaRPr lang="en-US" altLang="en-US"/>
          </a:p>
        </p:txBody>
      </p:sp>
      <p:sp>
        <p:nvSpPr>
          <p:cNvPr id="10311" name="Line 71">
            <a:extLst>
              <a:ext uri="{FF2B5EF4-FFF2-40B4-BE49-F238E27FC236}">
                <a16:creationId xmlns:a16="http://schemas.microsoft.com/office/drawing/2014/main" id="{C4F9018A-3859-4C88-ADE5-8343FB68B5C7}"/>
              </a:ext>
            </a:extLst>
          </p:cNvPr>
          <p:cNvSpPr>
            <a:spLocks noChangeShapeType="1"/>
          </p:cNvSpPr>
          <p:nvPr/>
        </p:nvSpPr>
        <p:spPr bwMode="auto">
          <a:xfrm>
            <a:off x="1082675" y="2378075"/>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12" name="Line 72">
            <a:extLst>
              <a:ext uri="{FF2B5EF4-FFF2-40B4-BE49-F238E27FC236}">
                <a16:creationId xmlns:a16="http://schemas.microsoft.com/office/drawing/2014/main" id="{25D15A5F-58AE-41FD-97F0-1637B56D5E12}"/>
              </a:ext>
            </a:extLst>
          </p:cNvPr>
          <p:cNvSpPr>
            <a:spLocks noChangeShapeType="1"/>
          </p:cNvSpPr>
          <p:nvPr/>
        </p:nvSpPr>
        <p:spPr bwMode="auto">
          <a:xfrm flipV="1">
            <a:off x="381000" y="2759075"/>
            <a:ext cx="549275" cy="5175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14" name="Line 74">
            <a:extLst>
              <a:ext uri="{FF2B5EF4-FFF2-40B4-BE49-F238E27FC236}">
                <a16:creationId xmlns:a16="http://schemas.microsoft.com/office/drawing/2014/main" id="{A58B6C40-BA3E-4C8D-8ACE-1A169FA64E1A}"/>
              </a:ext>
            </a:extLst>
          </p:cNvPr>
          <p:cNvSpPr>
            <a:spLocks noChangeShapeType="1"/>
          </p:cNvSpPr>
          <p:nvPr/>
        </p:nvSpPr>
        <p:spPr bwMode="auto">
          <a:xfrm flipH="1" flipV="1">
            <a:off x="381000" y="2133600"/>
            <a:ext cx="473075" cy="4730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16" name="Line 76">
            <a:extLst>
              <a:ext uri="{FF2B5EF4-FFF2-40B4-BE49-F238E27FC236}">
                <a16:creationId xmlns:a16="http://schemas.microsoft.com/office/drawing/2014/main" id="{63B63E5F-455E-4E67-8D59-CA97EBDE0BF1}"/>
              </a:ext>
            </a:extLst>
          </p:cNvPr>
          <p:cNvSpPr>
            <a:spLocks noChangeShapeType="1"/>
          </p:cNvSpPr>
          <p:nvPr/>
        </p:nvSpPr>
        <p:spPr bwMode="auto">
          <a:xfrm flipV="1">
            <a:off x="1219200" y="2057400"/>
            <a:ext cx="381000" cy="4730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18" name="Line 78">
            <a:extLst>
              <a:ext uri="{FF2B5EF4-FFF2-40B4-BE49-F238E27FC236}">
                <a16:creationId xmlns:a16="http://schemas.microsoft.com/office/drawing/2014/main" id="{29E25251-08DF-4660-BD68-FB043995E4E2}"/>
              </a:ext>
            </a:extLst>
          </p:cNvPr>
          <p:cNvSpPr>
            <a:spLocks noChangeShapeType="1"/>
          </p:cNvSpPr>
          <p:nvPr/>
        </p:nvSpPr>
        <p:spPr bwMode="auto">
          <a:xfrm flipV="1">
            <a:off x="1219200" y="2438400"/>
            <a:ext cx="609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19" name="Line 79">
            <a:extLst>
              <a:ext uri="{FF2B5EF4-FFF2-40B4-BE49-F238E27FC236}">
                <a16:creationId xmlns:a16="http://schemas.microsoft.com/office/drawing/2014/main" id="{CB77847D-764A-4AFE-B3C5-3C9E7FC79A4E}"/>
              </a:ext>
            </a:extLst>
          </p:cNvPr>
          <p:cNvSpPr>
            <a:spLocks noChangeShapeType="1"/>
          </p:cNvSpPr>
          <p:nvPr/>
        </p:nvSpPr>
        <p:spPr bwMode="auto">
          <a:xfrm flipH="1" flipV="1">
            <a:off x="1447800" y="2362200"/>
            <a:ext cx="1524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20" name="Text Box 80">
            <a:extLst>
              <a:ext uri="{FF2B5EF4-FFF2-40B4-BE49-F238E27FC236}">
                <a16:creationId xmlns:a16="http://schemas.microsoft.com/office/drawing/2014/main" id="{A642E85E-BDA1-47D3-AA10-E793CED9315E}"/>
              </a:ext>
            </a:extLst>
          </p:cNvPr>
          <p:cNvSpPr txBox="1">
            <a:spLocks noChangeArrowheads="1"/>
          </p:cNvSpPr>
          <p:nvPr/>
        </p:nvSpPr>
        <p:spPr bwMode="auto">
          <a:xfrm>
            <a:off x="228600" y="3505200"/>
            <a:ext cx="2693988"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phase on t</a:t>
            </a:r>
            <a:r>
              <a:rPr lang="en-US" altLang="en-US" baseline="-25000"/>
              <a:t>ps</a:t>
            </a:r>
            <a:endParaRPr lang="en-US" altLang="en-US"/>
          </a:p>
          <a:p>
            <a:r>
              <a:rPr lang="en-US" altLang="en-US"/>
              <a:t>initially is </a:t>
            </a:r>
            <a:r>
              <a:rPr lang="en-US" altLang="en-US">
                <a:latin typeface="Symbol" panose="05050102010706020507" pitchFamily="18" charset="2"/>
              </a:rPr>
              <a:t>p</a:t>
            </a:r>
          </a:p>
          <a:p>
            <a:r>
              <a:rPr lang="en-US" altLang="en-US"/>
              <a:t>since velocity comp.</a:t>
            </a:r>
          </a:p>
          <a:p>
            <a:r>
              <a:rPr lang="en-US" altLang="en-US"/>
              <a:t>of transmitted</a:t>
            </a:r>
          </a:p>
          <a:p>
            <a:r>
              <a:rPr lang="en-US" altLang="en-US"/>
              <a:t>S normal to the</a:t>
            </a:r>
          </a:p>
          <a:p>
            <a:r>
              <a:rPr lang="en-US" altLang="en-US"/>
              <a:t>interface is </a:t>
            </a:r>
          </a:p>
        </p:txBody>
      </p:sp>
      <p:sp>
        <p:nvSpPr>
          <p:cNvPr id="10321" name="Line 81">
            <a:extLst>
              <a:ext uri="{FF2B5EF4-FFF2-40B4-BE49-F238E27FC236}">
                <a16:creationId xmlns:a16="http://schemas.microsoft.com/office/drawing/2014/main" id="{A5B1338C-B6A7-48F6-9903-157E6689BD1D}"/>
              </a:ext>
            </a:extLst>
          </p:cNvPr>
          <p:cNvSpPr>
            <a:spLocks noChangeShapeType="1"/>
          </p:cNvSpPr>
          <p:nvPr/>
        </p:nvSpPr>
        <p:spPr bwMode="auto">
          <a:xfrm>
            <a:off x="609600" y="60198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22" name="Text Box 82">
            <a:extLst>
              <a:ext uri="{FF2B5EF4-FFF2-40B4-BE49-F238E27FC236}">
                <a16:creationId xmlns:a16="http://schemas.microsoft.com/office/drawing/2014/main" id="{05A0535A-AE03-49DE-901C-0619D428A661}"/>
              </a:ext>
            </a:extLst>
          </p:cNvPr>
          <p:cNvSpPr txBox="1">
            <a:spLocks noChangeArrowheads="1"/>
          </p:cNvSpPr>
          <p:nvPr/>
        </p:nvSpPr>
        <p:spPr bwMode="auto">
          <a:xfrm>
            <a:off x="288925" y="6137275"/>
            <a:ext cx="2263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 polarization is</a:t>
            </a:r>
          </a:p>
        </p:txBody>
      </p:sp>
      <p:sp>
        <p:nvSpPr>
          <p:cNvPr id="10323" name="Line 83">
            <a:extLst>
              <a:ext uri="{FF2B5EF4-FFF2-40B4-BE49-F238E27FC236}">
                <a16:creationId xmlns:a16="http://schemas.microsoft.com/office/drawing/2014/main" id="{8F44088C-B03E-4566-90C1-A6723B0DCF54}"/>
              </a:ext>
            </a:extLst>
          </p:cNvPr>
          <p:cNvSpPr>
            <a:spLocks noChangeShapeType="1"/>
          </p:cNvSpPr>
          <p:nvPr/>
        </p:nvSpPr>
        <p:spPr bwMode="auto">
          <a:xfrm>
            <a:off x="2819400" y="6172200"/>
            <a:ext cx="1524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24" name="Text Box 84">
            <a:extLst>
              <a:ext uri="{FF2B5EF4-FFF2-40B4-BE49-F238E27FC236}">
                <a16:creationId xmlns:a16="http://schemas.microsoft.com/office/drawing/2014/main" id="{1D5CCB87-9831-4FB3-BC18-4FFDDBAE5205}"/>
              </a:ext>
            </a:extLst>
          </p:cNvPr>
          <p:cNvSpPr txBox="1">
            <a:spLocks noChangeArrowheads="1"/>
          </p:cNvSpPr>
          <p:nvPr/>
        </p:nvSpPr>
        <p:spPr bwMode="auto">
          <a:xfrm>
            <a:off x="288925" y="1412875"/>
            <a:ext cx="2965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assumed polarizations: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a:extLst>
              <a:ext uri="{FF2B5EF4-FFF2-40B4-BE49-F238E27FC236}">
                <a16:creationId xmlns:a16="http://schemas.microsoft.com/office/drawing/2014/main" id="{763EA95F-5268-4125-BDFD-615DA489AE7C}"/>
              </a:ext>
            </a:extLst>
          </p:cNvPr>
          <p:cNvSpPr>
            <a:spLocks noChangeArrowheads="1"/>
          </p:cNvSpPr>
          <p:nvPr/>
        </p:nvSpPr>
        <p:spPr bwMode="auto">
          <a:xfrm>
            <a:off x="1066800" y="1270000"/>
            <a:ext cx="5584825" cy="1803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altLang="en-US" sz="1600">
                <a:latin typeface="Times" panose="02020603050405020304" pitchFamily="18" charset="0"/>
              </a:rPr>
              <a:t>function [R,T] =pressure_coeffs(d1, d2, c1, c2, ang)</a:t>
            </a:r>
          </a:p>
          <a:p>
            <a:pPr eaLnBrk="0" hangingPunct="0"/>
            <a:r>
              <a:rPr lang="en-US" altLang="en-US" sz="1600">
                <a:latin typeface="Times" panose="02020603050405020304" pitchFamily="18" charset="0"/>
              </a:rPr>
              <a:t>iang = (ang.*pi)./180;</a:t>
            </a:r>
          </a:p>
          <a:p>
            <a:pPr eaLnBrk="0" hangingPunct="0"/>
            <a:r>
              <a:rPr lang="en-US" altLang="en-US" sz="1600">
                <a:latin typeface="Times" panose="02020603050405020304" pitchFamily="18" charset="0"/>
              </a:rPr>
              <a:t>sint =(c2/c1)*sin(iang);</a:t>
            </a:r>
          </a:p>
          <a:p>
            <a:pPr eaLnBrk="0" hangingPunct="0"/>
            <a:r>
              <a:rPr lang="en-US" altLang="en-US" sz="1600">
                <a:latin typeface="Times" panose="02020603050405020304" pitchFamily="18" charset="0"/>
              </a:rPr>
              <a:t>cost = sqrt(1-sint.^2).*(sint &lt;= 1) + i.*sqrt(sint.^2 -1).*(sint &gt; 1);</a:t>
            </a:r>
          </a:p>
          <a:p>
            <a:pPr eaLnBrk="0" hangingPunct="0"/>
            <a:r>
              <a:rPr lang="en-US" altLang="en-US" sz="1600">
                <a:latin typeface="Times" panose="02020603050405020304" pitchFamily="18" charset="0"/>
              </a:rPr>
              <a:t>R = ((c2*d2).*cos(iang) - (c1*d1).*cost)./ ...</a:t>
            </a:r>
          </a:p>
          <a:p>
            <a:pPr eaLnBrk="0" hangingPunct="0"/>
            <a:r>
              <a:rPr lang="en-US" altLang="en-US" sz="1600">
                <a:latin typeface="Times" panose="02020603050405020304" pitchFamily="18" charset="0"/>
              </a:rPr>
              <a:t>((c2*d2).*cos(iang) + (c1*d1).*cost);</a:t>
            </a:r>
          </a:p>
          <a:p>
            <a:pPr eaLnBrk="0" hangingPunct="0"/>
            <a:r>
              <a:rPr lang="en-US" altLang="en-US" sz="1600">
                <a:latin typeface="Times" panose="02020603050405020304" pitchFamily="18" charset="0"/>
              </a:rPr>
              <a:t>T = ((2*d2*c2).*cos(iang))./((c2*d2).*cos(iang) + (c1*d1).*cost);</a:t>
            </a:r>
          </a:p>
        </p:txBody>
      </p:sp>
      <p:sp>
        <p:nvSpPr>
          <p:cNvPr id="11268" name="Text Box 4">
            <a:extLst>
              <a:ext uri="{FF2B5EF4-FFF2-40B4-BE49-F238E27FC236}">
                <a16:creationId xmlns:a16="http://schemas.microsoft.com/office/drawing/2014/main" id="{F608C3F1-9A43-41A2-9C47-F19D7C5B38D8}"/>
              </a:ext>
            </a:extLst>
          </p:cNvPr>
          <p:cNvSpPr txBox="1">
            <a:spLocks noChangeArrowheads="1"/>
          </p:cNvSpPr>
          <p:nvPr/>
        </p:nvSpPr>
        <p:spPr bwMode="auto">
          <a:xfrm>
            <a:off x="1050925" y="574675"/>
            <a:ext cx="5503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Fluid-fluid R,T coefficients, pressure-based</a:t>
            </a:r>
          </a:p>
        </p:txBody>
      </p:sp>
      <p:sp>
        <p:nvSpPr>
          <p:cNvPr id="11269" name="Text Box 5">
            <a:extLst>
              <a:ext uri="{FF2B5EF4-FFF2-40B4-BE49-F238E27FC236}">
                <a16:creationId xmlns:a16="http://schemas.microsoft.com/office/drawing/2014/main" id="{6892BDEC-8BE4-4933-A3EE-916ADA2E5E9C}"/>
              </a:ext>
            </a:extLst>
          </p:cNvPr>
          <p:cNvSpPr txBox="1">
            <a:spLocks noChangeArrowheads="1"/>
          </p:cNvSpPr>
          <p:nvPr/>
        </p:nvSpPr>
        <p:spPr bwMode="auto">
          <a:xfrm>
            <a:off x="898525" y="3241675"/>
            <a:ext cx="5543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Fluid-fluid R, T coefficients, velocity-based</a:t>
            </a:r>
          </a:p>
        </p:txBody>
      </p:sp>
      <p:sp>
        <p:nvSpPr>
          <p:cNvPr id="11270" name="Rectangle 6">
            <a:extLst>
              <a:ext uri="{FF2B5EF4-FFF2-40B4-BE49-F238E27FC236}">
                <a16:creationId xmlns:a16="http://schemas.microsoft.com/office/drawing/2014/main" id="{48A809B6-F9F3-4E9B-980F-FC6A046918B5}"/>
              </a:ext>
            </a:extLst>
          </p:cNvPr>
          <p:cNvSpPr>
            <a:spLocks noChangeArrowheads="1"/>
          </p:cNvSpPr>
          <p:nvPr/>
        </p:nvSpPr>
        <p:spPr bwMode="auto">
          <a:xfrm>
            <a:off x="914400" y="3810000"/>
            <a:ext cx="4572000"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function [R,T] =velocity_coeffs(d1, d2, c1, c2, ang)</a:t>
            </a:r>
          </a:p>
          <a:p>
            <a:r>
              <a:rPr lang="en-US" altLang="en-US" sz="1600"/>
              <a:t>iang = (ang.*pi)./180;</a:t>
            </a:r>
          </a:p>
          <a:p>
            <a:r>
              <a:rPr lang="en-US" altLang="en-US" sz="1600"/>
              <a:t>sint =(c2/c1)*sin(iang);</a:t>
            </a:r>
          </a:p>
          <a:p>
            <a:r>
              <a:rPr lang="en-US" altLang="en-US" sz="1600"/>
              <a:t>cost = sqrt(1-sint.^2).*(sint &lt;= 1) + i.*sqrt(sint.^2 -1).*(sint &gt; 1);</a:t>
            </a:r>
          </a:p>
          <a:p>
            <a:r>
              <a:rPr lang="en-US" altLang="en-US" sz="1600"/>
              <a:t>R = ((c2*d2).*cos(iang) - (c1*d1).*cost)./ ...</a:t>
            </a:r>
          </a:p>
          <a:p>
            <a:r>
              <a:rPr lang="en-US" altLang="en-US" sz="1600"/>
              <a:t>((c2*d2).*cos(iang) + (c1*d1).*cost);</a:t>
            </a:r>
          </a:p>
          <a:p>
            <a:r>
              <a:rPr lang="en-US" altLang="en-US" sz="1600"/>
              <a:t>T = ((2*d1*c1).*cos(iang))./((c2*d2).*cos(iang) + (c1*d1).*cost);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a:extLst>
              <a:ext uri="{FF2B5EF4-FFF2-40B4-BE49-F238E27FC236}">
                <a16:creationId xmlns:a16="http://schemas.microsoft.com/office/drawing/2014/main" id="{4E301C3E-AE8A-4888-A9DE-8DEF368724C8}"/>
              </a:ext>
            </a:extLst>
          </p:cNvPr>
          <p:cNvSpPr>
            <a:spLocks noChangeArrowheads="1"/>
          </p:cNvSpPr>
          <p:nvPr/>
        </p:nvSpPr>
        <p:spPr bwMode="auto">
          <a:xfrm>
            <a:off x="228600" y="914400"/>
            <a:ext cx="8686800"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600"/>
              <a:t>function [tpp,tps] = trans2(inc, d1, d2, cp1, cp2, cs2)</a:t>
            </a:r>
          </a:p>
          <a:p>
            <a:r>
              <a:rPr lang="en-US" altLang="en-US" sz="1600"/>
              <a:t>iang = (inc.*pi)./180;</a:t>
            </a:r>
          </a:p>
          <a:p>
            <a:r>
              <a:rPr lang="en-US" altLang="en-US" sz="1600"/>
              <a:t>sinp = (cp2/cp1)*sin(iang);</a:t>
            </a:r>
          </a:p>
          <a:p>
            <a:r>
              <a:rPr lang="en-US" altLang="en-US" sz="1600"/>
              <a:t>sins =(cs2/cp1)*sin(iang);</a:t>
            </a:r>
          </a:p>
          <a:p>
            <a:r>
              <a:rPr lang="en-US" altLang="en-US" sz="1600"/>
              <a:t>cosp= (i*sqrt(sinp.^2 - 1)).*(sinp &gt;= 1) + (sqrt(1 - sinp.^2)).*(sinp &lt; 1);</a:t>
            </a:r>
          </a:p>
          <a:p>
            <a:r>
              <a:rPr lang="en-US" altLang="en-US" sz="1600"/>
              <a:t>coss = (i*sqrt(sins.^2 - 1)).*(sins &gt;= 1) + (sqrt(1 - sins.^2)).*(sins &lt; 1);</a:t>
            </a:r>
          </a:p>
          <a:p>
            <a:r>
              <a:rPr lang="en-US" altLang="en-US" sz="1600"/>
              <a:t>denom = cosp + (d2/d1)*(cp2/cp1)*sqrt(1-sin(iang).^2).*(4.*((cs2/cp2)^2).*(sins.*coss.*sinp.*cosp) ...</a:t>
            </a:r>
          </a:p>
          <a:p>
            <a:r>
              <a:rPr lang="en-US" altLang="en-US" sz="1600"/>
              <a:t>		+ 1 - 4.*(sins.^2).*(coss.^2));</a:t>
            </a:r>
          </a:p>
          <a:p>
            <a:r>
              <a:rPr lang="en-US" altLang="en-US" sz="1600"/>
              <a:t>tpp = (2*sqrt(1 - sin(iang).^2).*(1 - 2*(sins.^2)))./denom;</a:t>
            </a:r>
          </a:p>
          <a:p>
            <a:r>
              <a:rPr lang="en-US" altLang="en-US" sz="1600"/>
              <a:t>tps = -(4*cosp.*sins.*sqrt(1 - sin(iang).^2))./denom;</a:t>
            </a:r>
          </a:p>
        </p:txBody>
      </p:sp>
      <p:sp>
        <p:nvSpPr>
          <p:cNvPr id="12292" name="Text Box 4">
            <a:extLst>
              <a:ext uri="{FF2B5EF4-FFF2-40B4-BE49-F238E27FC236}">
                <a16:creationId xmlns:a16="http://schemas.microsoft.com/office/drawing/2014/main" id="{5DAB5FDF-0BD6-4639-B670-8A14E1D2EAB2}"/>
              </a:ext>
            </a:extLst>
          </p:cNvPr>
          <p:cNvSpPr txBox="1">
            <a:spLocks noChangeArrowheads="1"/>
          </p:cNvSpPr>
          <p:nvPr/>
        </p:nvSpPr>
        <p:spPr bwMode="auto">
          <a:xfrm>
            <a:off x="1371600" y="228600"/>
            <a:ext cx="5794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Fluid-Solid P-P, P-S transmission coefficients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Line 4">
            <a:extLst>
              <a:ext uri="{FF2B5EF4-FFF2-40B4-BE49-F238E27FC236}">
                <a16:creationId xmlns:a16="http://schemas.microsoft.com/office/drawing/2014/main" id="{1B324BCD-491A-400C-A9D3-8D40AD4A75C9}"/>
              </a:ext>
            </a:extLst>
          </p:cNvPr>
          <p:cNvSpPr>
            <a:spLocks noChangeShapeType="1"/>
          </p:cNvSpPr>
          <p:nvPr/>
        </p:nvSpPr>
        <p:spPr bwMode="auto">
          <a:xfrm>
            <a:off x="2819400" y="1981200"/>
            <a:ext cx="3048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18" name="Line 6">
            <a:extLst>
              <a:ext uri="{FF2B5EF4-FFF2-40B4-BE49-F238E27FC236}">
                <a16:creationId xmlns:a16="http://schemas.microsoft.com/office/drawing/2014/main" id="{85DBD878-B553-4375-9F18-A5DF0FB045C3}"/>
              </a:ext>
            </a:extLst>
          </p:cNvPr>
          <p:cNvSpPr>
            <a:spLocks noChangeShapeType="1"/>
          </p:cNvSpPr>
          <p:nvPr/>
        </p:nvSpPr>
        <p:spPr bwMode="auto">
          <a:xfrm>
            <a:off x="4038600" y="914400"/>
            <a:ext cx="0" cy="2209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19" name="Text Box 7">
            <a:extLst>
              <a:ext uri="{FF2B5EF4-FFF2-40B4-BE49-F238E27FC236}">
                <a16:creationId xmlns:a16="http://schemas.microsoft.com/office/drawing/2014/main" id="{9C4CE425-659D-46A1-B3E8-9CCCD2A14D67}"/>
              </a:ext>
            </a:extLst>
          </p:cNvPr>
          <p:cNvSpPr txBox="1">
            <a:spLocks noChangeArrowheads="1"/>
          </p:cNvSpPr>
          <p:nvPr/>
        </p:nvSpPr>
        <p:spPr bwMode="auto">
          <a:xfrm>
            <a:off x="5943600" y="17526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a:t>
            </a:r>
          </a:p>
        </p:txBody>
      </p:sp>
      <p:sp>
        <p:nvSpPr>
          <p:cNvPr id="13320" name="Text Box 8">
            <a:extLst>
              <a:ext uri="{FF2B5EF4-FFF2-40B4-BE49-F238E27FC236}">
                <a16:creationId xmlns:a16="http://schemas.microsoft.com/office/drawing/2014/main" id="{5797D7E0-D81A-4BE9-84CC-902AE9FF60E9}"/>
              </a:ext>
            </a:extLst>
          </p:cNvPr>
          <p:cNvSpPr txBox="1">
            <a:spLocks noChangeArrowheads="1"/>
          </p:cNvSpPr>
          <p:nvPr/>
        </p:nvSpPr>
        <p:spPr bwMode="auto">
          <a:xfrm>
            <a:off x="4251325" y="2860675"/>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a:t>
            </a:r>
          </a:p>
        </p:txBody>
      </p:sp>
      <p:sp>
        <p:nvSpPr>
          <p:cNvPr id="13322" name="Line 10">
            <a:extLst>
              <a:ext uri="{FF2B5EF4-FFF2-40B4-BE49-F238E27FC236}">
                <a16:creationId xmlns:a16="http://schemas.microsoft.com/office/drawing/2014/main" id="{FF77B63B-3555-40E0-8675-438A8BEA85E3}"/>
              </a:ext>
            </a:extLst>
          </p:cNvPr>
          <p:cNvSpPr>
            <a:spLocks noChangeShapeType="1"/>
          </p:cNvSpPr>
          <p:nvPr/>
        </p:nvSpPr>
        <p:spPr bwMode="auto">
          <a:xfrm flipH="1" flipV="1">
            <a:off x="3200400" y="1066800"/>
            <a:ext cx="838200" cy="914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3" name="Line 11">
            <a:extLst>
              <a:ext uri="{FF2B5EF4-FFF2-40B4-BE49-F238E27FC236}">
                <a16:creationId xmlns:a16="http://schemas.microsoft.com/office/drawing/2014/main" id="{F6C78FDE-0226-424C-BEA3-AA9D572A4634}"/>
              </a:ext>
            </a:extLst>
          </p:cNvPr>
          <p:cNvSpPr>
            <a:spLocks noChangeShapeType="1"/>
          </p:cNvSpPr>
          <p:nvPr/>
        </p:nvSpPr>
        <p:spPr bwMode="auto">
          <a:xfrm flipV="1">
            <a:off x="4038600" y="1143000"/>
            <a:ext cx="914400" cy="838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4" name="Line 12">
            <a:extLst>
              <a:ext uri="{FF2B5EF4-FFF2-40B4-BE49-F238E27FC236}">
                <a16:creationId xmlns:a16="http://schemas.microsoft.com/office/drawing/2014/main" id="{B3E7A331-29D9-438E-939A-9B8110AAD4E3}"/>
              </a:ext>
            </a:extLst>
          </p:cNvPr>
          <p:cNvSpPr>
            <a:spLocks noChangeShapeType="1"/>
          </p:cNvSpPr>
          <p:nvPr/>
        </p:nvSpPr>
        <p:spPr bwMode="auto">
          <a:xfrm>
            <a:off x="4046538" y="1995488"/>
            <a:ext cx="1433512" cy="5302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5" name="Line 13">
            <a:extLst>
              <a:ext uri="{FF2B5EF4-FFF2-40B4-BE49-F238E27FC236}">
                <a16:creationId xmlns:a16="http://schemas.microsoft.com/office/drawing/2014/main" id="{E91294A2-A35B-44A5-9678-C493D8AA4B1E}"/>
              </a:ext>
            </a:extLst>
          </p:cNvPr>
          <p:cNvSpPr>
            <a:spLocks noChangeShapeType="1"/>
          </p:cNvSpPr>
          <p:nvPr/>
        </p:nvSpPr>
        <p:spPr bwMode="auto">
          <a:xfrm>
            <a:off x="3429000" y="1295400"/>
            <a:ext cx="201613" cy="24606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6" name="Line 14">
            <a:extLst>
              <a:ext uri="{FF2B5EF4-FFF2-40B4-BE49-F238E27FC236}">
                <a16:creationId xmlns:a16="http://schemas.microsoft.com/office/drawing/2014/main" id="{1AB6AED8-09BF-4C72-A56C-C2FBC6EC6A73}"/>
              </a:ext>
            </a:extLst>
          </p:cNvPr>
          <p:cNvSpPr>
            <a:spLocks noChangeShapeType="1"/>
          </p:cNvSpPr>
          <p:nvPr/>
        </p:nvSpPr>
        <p:spPr bwMode="auto">
          <a:xfrm flipV="1">
            <a:off x="4422775" y="1390650"/>
            <a:ext cx="244475" cy="24606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7" name="Line 15">
            <a:extLst>
              <a:ext uri="{FF2B5EF4-FFF2-40B4-BE49-F238E27FC236}">
                <a16:creationId xmlns:a16="http://schemas.microsoft.com/office/drawing/2014/main" id="{0F18DEFB-AA77-4CB1-9036-9309FAD2691F}"/>
              </a:ext>
            </a:extLst>
          </p:cNvPr>
          <p:cNvSpPr>
            <a:spLocks noChangeShapeType="1"/>
          </p:cNvSpPr>
          <p:nvPr/>
        </p:nvSpPr>
        <p:spPr bwMode="auto">
          <a:xfrm>
            <a:off x="4572000" y="2209800"/>
            <a:ext cx="314325" cy="10953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28" name="Arc 16">
            <a:extLst>
              <a:ext uri="{FF2B5EF4-FFF2-40B4-BE49-F238E27FC236}">
                <a16:creationId xmlns:a16="http://schemas.microsoft.com/office/drawing/2014/main" id="{2638B61A-D3F0-4FC2-827D-BDCDF63A3896}"/>
              </a:ext>
            </a:extLst>
          </p:cNvPr>
          <p:cNvSpPr>
            <a:spLocks/>
          </p:cNvSpPr>
          <p:nvPr/>
        </p:nvSpPr>
        <p:spPr bwMode="auto">
          <a:xfrm rot="-16304828" flipH="1" flipV="1">
            <a:off x="3967956" y="1616869"/>
            <a:ext cx="160338" cy="317500"/>
          </a:xfrm>
          <a:custGeom>
            <a:avLst/>
            <a:gdLst>
              <a:gd name="G0" fmla="+- 0 0 0"/>
              <a:gd name="G1" fmla="+- 19842 0 0"/>
              <a:gd name="G2" fmla="+- 21600 0 0"/>
              <a:gd name="T0" fmla="*/ 8535 w 21600"/>
              <a:gd name="T1" fmla="*/ 0 h 41214"/>
              <a:gd name="T2" fmla="*/ 3129 w 21600"/>
              <a:gd name="T3" fmla="*/ 41214 h 41214"/>
              <a:gd name="T4" fmla="*/ 0 w 21600"/>
              <a:gd name="T5" fmla="*/ 19842 h 41214"/>
            </a:gdLst>
            <a:ahLst/>
            <a:cxnLst>
              <a:cxn ang="0">
                <a:pos x="T0" y="T1"/>
              </a:cxn>
              <a:cxn ang="0">
                <a:pos x="T2" y="T3"/>
              </a:cxn>
              <a:cxn ang="0">
                <a:pos x="T4" y="T5"/>
              </a:cxn>
            </a:cxnLst>
            <a:rect l="0" t="0" r="r" b="b"/>
            <a:pathLst>
              <a:path w="21600" h="41214" fill="none" extrusionOk="0">
                <a:moveTo>
                  <a:pt x="8535" y="-1"/>
                </a:moveTo>
                <a:cubicBezTo>
                  <a:pt x="16462" y="3409"/>
                  <a:pt x="21600" y="11211"/>
                  <a:pt x="21600" y="19842"/>
                </a:cubicBezTo>
                <a:cubicBezTo>
                  <a:pt x="21600" y="30562"/>
                  <a:pt x="13736" y="39661"/>
                  <a:pt x="3129" y="41214"/>
                </a:cubicBezTo>
              </a:path>
              <a:path w="21600" h="41214" stroke="0" extrusionOk="0">
                <a:moveTo>
                  <a:pt x="8535" y="-1"/>
                </a:moveTo>
                <a:cubicBezTo>
                  <a:pt x="16462" y="3409"/>
                  <a:pt x="21600" y="11211"/>
                  <a:pt x="21600" y="19842"/>
                </a:cubicBezTo>
                <a:cubicBezTo>
                  <a:pt x="21600" y="30562"/>
                  <a:pt x="13736" y="39661"/>
                  <a:pt x="3129" y="41214"/>
                </a:cubicBezTo>
                <a:lnTo>
                  <a:pt x="0" y="19842"/>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29" name="Arc 17">
            <a:extLst>
              <a:ext uri="{FF2B5EF4-FFF2-40B4-BE49-F238E27FC236}">
                <a16:creationId xmlns:a16="http://schemas.microsoft.com/office/drawing/2014/main" id="{33E2A6F2-CFDD-44B4-8D2E-B67EE466A1DA}"/>
              </a:ext>
            </a:extLst>
          </p:cNvPr>
          <p:cNvSpPr>
            <a:spLocks/>
          </p:cNvSpPr>
          <p:nvPr/>
        </p:nvSpPr>
        <p:spPr bwMode="auto">
          <a:xfrm flipV="1">
            <a:off x="4052888" y="2060575"/>
            <a:ext cx="246062" cy="24606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3330" name="Object 18">
            <a:extLst>
              <a:ext uri="{FF2B5EF4-FFF2-40B4-BE49-F238E27FC236}">
                <a16:creationId xmlns:a16="http://schemas.microsoft.com/office/drawing/2014/main" id="{976570F4-5339-4A91-AADE-201AADCA2104}"/>
              </a:ext>
            </a:extLst>
          </p:cNvPr>
          <p:cNvGraphicFramePr>
            <a:graphicFrameLocks noChangeAspect="1"/>
          </p:cNvGraphicFramePr>
          <p:nvPr/>
        </p:nvGraphicFramePr>
        <p:xfrm>
          <a:off x="3657600" y="1143000"/>
          <a:ext cx="311150" cy="466725"/>
        </p:xfrm>
        <a:graphic>
          <a:graphicData uri="http://schemas.openxmlformats.org/presentationml/2006/ole">
            <mc:AlternateContent xmlns:mc="http://schemas.openxmlformats.org/markup-compatibility/2006">
              <mc:Choice xmlns:v="urn:schemas-microsoft-com:vml" Requires="v">
                <p:oleObj spid="_x0000_s1026" name="Equation" r:id="rId4" imgW="152280" imgH="228600" progId="Equation.DSMT4">
                  <p:embed/>
                </p:oleObj>
              </mc:Choice>
              <mc:Fallback>
                <p:oleObj name="Equation" r:id="rId4" imgW="152280" imgH="228600" progId="Equation.DSMT4">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1143000"/>
                        <a:ext cx="311150"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1" name="Object 19">
            <a:extLst>
              <a:ext uri="{FF2B5EF4-FFF2-40B4-BE49-F238E27FC236}">
                <a16:creationId xmlns:a16="http://schemas.microsoft.com/office/drawing/2014/main" id="{D2F6DA45-FAF3-4B7F-9FFF-FA80B92E2089}"/>
              </a:ext>
            </a:extLst>
          </p:cNvPr>
          <p:cNvGraphicFramePr>
            <a:graphicFrameLocks noChangeAspect="1"/>
          </p:cNvGraphicFramePr>
          <p:nvPr/>
        </p:nvGraphicFramePr>
        <p:xfrm>
          <a:off x="4114800" y="1143000"/>
          <a:ext cx="355600" cy="465138"/>
        </p:xfrm>
        <a:graphic>
          <a:graphicData uri="http://schemas.openxmlformats.org/presentationml/2006/ole">
            <mc:AlternateContent xmlns:mc="http://schemas.openxmlformats.org/markup-compatibility/2006">
              <mc:Choice xmlns:v="urn:schemas-microsoft-com:vml" Requires="v">
                <p:oleObj spid="_x0000_s1027" name="Equation" r:id="rId6" imgW="164880" imgH="215640" progId="Equation.DSMT4">
                  <p:embed/>
                </p:oleObj>
              </mc:Choice>
              <mc:Fallback>
                <p:oleObj name="Equation" r:id="rId6" imgW="164880" imgH="215640" progId="Equation.DSMT4">
                  <p:embed/>
                  <p:pic>
                    <p:nvPicPr>
                      <p:cNvPr id="0" name="Object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4800" y="1143000"/>
                        <a:ext cx="355600"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2" name="Object 20">
            <a:extLst>
              <a:ext uri="{FF2B5EF4-FFF2-40B4-BE49-F238E27FC236}">
                <a16:creationId xmlns:a16="http://schemas.microsoft.com/office/drawing/2014/main" id="{0D214B04-44AB-4287-9967-8E47759BEA15}"/>
              </a:ext>
            </a:extLst>
          </p:cNvPr>
          <p:cNvGraphicFramePr>
            <a:graphicFrameLocks noChangeAspect="1"/>
          </p:cNvGraphicFramePr>
          <p:nvPr/>
        </p:nvGraphicFramePr>
        <p:xfrm>
          <a:off x="4191000" y="2133600"/>
          <a:ext cx="344488" cy="517525"/>
        </p:xfrm>
        <a:graphic>
          <a:graphicData uri="http://schemas.openxmlformats.org/presentationml/2006/ole">
            <mc:AlternateContent xmlns:mc="http://schemas.openxmlformats.org/markup-compatibility/2006">
              <mc:Choice xmlns:v="urn:schemas-microsoft-com:vml" Requires="v">
                <p:oleObj spid="_x0000_s1028" name="Equation" r:id="rId8" imgW="152280" imgH="228600" progId="Equation.DSMT4">
                  <p:embed/>
                </p:oleObj>
              </mc:Choice>
              <mc:Fallback>
                <p:oleObj name="Equation" r:id="rId8" imgW="152280" imgH="228600" progId="Equation.DSMT4">
                  <p:embed/>
                  <p:pic>
                    <p:nvPicPr>
                      <p:cNvPr id="0" name="Object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91000" y="2133600"/>
                        <a:ext cx="344488"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3" name="Object 21">
            <a:extLst>
              <a:ext uri="{FF2B5EF4-FFF2-40B4-BE49-F238E27FC236}">
                <a16:creationId xmlns:a16="http://schemas.microsoft.com/office/drawing/2014/main" id="{8E903707-EBEC-4A59-98CD-B45E2C263A49}"/>
              </a:ext>
            </a:extLst>
          </p:cNvPr>
          <p:cNvGraphicFramePr>
            <a:graphicFrameLocks noChangeAspect="1"/>
          </p:cNvGraphicFramePr>
          <p:nvPr/>
        </p:nvGraphicFramePr>
        <p:xfrm>
          <a:off x="3276600" y="1295400"/>
          <a:ext cx="334963" cy="547688"/>
        </p:xfrm>
        <a:graphic>
          <a:graphicData uri="http://schemas.openxmlformats.org/presentationml/2006/ole">
            <mc:AlternateContent xmlns:mc="http://schemas.openxmlformats.org/markup-compatibility/2006">
              <mc:Choice xmlns:v="urn:schemas-microsoft-com:vml" Requires="v">
                <p:oleObj spid="_x0000_s1029" name="Equation" r:id="rId10" imgW="139680" imgH="228600" progId="Equation.DSMT4">
                  <p:embed/>
                </p:oleObj>
              </mc:Choice>
              <mc:Fallback>
                <p:oleObj name="Equation" r:id="rId10" imgW="139680" imgH="228600" progId="Equation.DSMT4">
                  <p:embed/>
                  <p:pic>
                    <p:nvPicPr>
                      <p:cNvPr id="0" name="Object 2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76600" y="1295400"/>
                        <a:ext cx="334963"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4" name="Object 22">
            <a:extLst>
              <a:ext uri="{FF2B5EF4-FFF2-40B4-BE49-F238E27FC236}">
                <a16:creationId xmlns:a16="http://schemas.microsoft.com/office/drawing/2014/main" id="{C8806564-8DE9-4956-AAFA-43311FD2920B}"/>
              </a:ext>
            </a:extLst>
          </p:cNvPr>
          <p:cNvGraphicFramePr>
            <a:graphicFrameLocks noChangeAspect="1"/>
          </p:cNvGraphicFramePr>
          <p:nvPr/>
        </p:nvGraphicFramePr>
        <p:xfrm>
          <a:off x="4724400" y="1295400"/>
          <a:ext cx="328613" cy="465138"/>
        </p:xfrm>
        <a:graphic>
          <a:graphicData uri="http://schemas.openxmlformats.org/presentationml/2006/ole">
            <mc:AlternateContent xmlns:mc="http://schemas.openxmlformats.org/markup-compatibility/2006">
              <mc:Choice xmlns:v="urn:schemas-microsoft-com:vml" Requires="v">
                <p:oleObj spid="_x0000_s1030" name="Equation" r:id="rId12" imgW="152280" imgH="215640" progId="Equation.DSMT4">
                  <p:embed/>
                </p:oleObj>
              </mc:Choice>
              <mc:Fallback>
                <p:oleObj name="Equation" r:id="rId12" imgW="152280" imgH="215640" progId="Equation.DSMT4">
                  <p:embed/>
                  <p:pic>
                    <p:nvPicPr>
                      <p:cNvPr id="0" name="Object 2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724400" y="1295400"/>
                        <a:ext cx="328613"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5" name="Object 23">
            <a:extLst>
              <a:ext uri="{FF2B5EF4-FFF2-40B4-BE49-F238E27FC236}">
                <a16:creationId xmlns:a16="http://schemas.microsoft.com/office/drawing/2014/main" id="{BE98F743-3E26-4718-B0C4-C86F72AF403E}"/>
              </a:ext>
            </a:extLst>
          </p:cNvPr>
          <p:cNvGraphicFramePr>
            <a:graphicFrameLocks noChangeAspect="1"/>
          </p:cNvGraphicFramePr>
          <p:nvPr/>
        </p:nvGraphicFramePr>
        <p:xfrm>
          <a:off x="4724400" y="2286000"/>
          <a:ext cx="288925" cy="471488"/>
        </p:xfrm>
        <a:graphic>
          <a:graphicData uri="http://schemas.openxmlformats.org/presentationml/2006/ole">
            <mc:AlternateContent xmlns:mc="http://schemas.openxmlformats.org/markup-compatibility/2006">
              <mc:Choice xmlns:v="urn:schemas-microsoft-com:vml" Requires="v">
                <p:oleObj spid="_x0000_s1031" name="Equation" r:id="rId14" imgW="139680" imgH="228600" progId="Equation.DSMT4">
                  <p:embed/>
                </p:oleObj>
              </mc:Choice>
              <mc:Fallback>
                <p:oleObj name="Equation" r:id="rId14" imgW="139680" imgH="228600" progId="Equation.DSMT4">
                  <p:embed/>
                  <p:pic>
                    <p:nvPicPr>
                      <p:cNvPr id="0" name="Object 2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724400" y="2286000"/>
                        <a:ext cx="288925"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6" name="Object 24">
            <a:extLst>
              <a:ext uri="{FF2B5EF4-FFF2-40B4-BE49-F238E27FC236}">
                <a16:creationId xmlns:a16="http://schemas.microsoft.com/office/drawing/2014/main" id="{41001534-8C02-4D91-AE01-59535579BB88}"/>
              </a:ext>
            </a:extLst>
          </p:cNvPr>
          <p:cNvGraphicFramePr>
            <a:graphicFrameLocks noChangeAspect="1"/>
          </p:cNvGraphicFramePr>
          <p:nvPr/>
        </p:nvGraphicFramePr>
        <p:xfrm>
          <a:off x="2209800" y="1219200"/>
          <a:ext cx="704850" cy="444500"/>
        </p:xfrm>
        <a:graphic>
          <a:graphicData uri="http://schemas.openxmlformats.org/presentationml/2006/ole">
            <mc:AlternateContent xmlns:mc="http://schemas.openxmlformats.org/markup-compatibility/2006">
              <mc:Choice xmlns:v="urn:schemas-microsoft-com:vml" Requires="v">
                <p:oleObj spid="_x0000_s1032" name="Equation" r:id="rId16" imgW="342720" imgH="215640" progId="Equation.DSMT4">
                  <p:embed/>
                </p:oleObj>
              </mc:Choice>
              <mc:Fallback>
                <p:oleObj name="Equation" r:id="rId16" imgW="342720" imgH="215640" progId="Equation.DSMT4">
                  <p:embed/>
                  <p:pic>
                    <p:nvPicPr>
                      <p:cNvPr id="0" name="Object 2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09800" y="1219200"/>
                        <a:ext cx="70485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37" name="Object 25">
            <a:extLst>
              <a:ext uri="{FF2B5EF4-FFF2-40B4-BE49-F238E27FC236}">
                <a16:creationId xmlns:a16="http://schemas.microsoft.com/office/drawing/2014/main" id="{65C483A6-F406-4996-9B24-0992B2005BC1}"/>
              </a:ext>
            </a:extLst>
          </p:cNvPr>
          <p:cNvGraphicFramePr>
            <a:graphicFrameLocks noChangeAspect="1"/>
          </p:cNvGraphicFramePr>
          <p:nvPr/>
        </p:nvGraphicFramePr>
        <p:xfrm>
          <a:off x="2286000" y="2209800"/>
          <a:ext cx="717550" cy="420688"/>
        </p:xfrm>
        <a:graphic>
          <a:graphicData uri="http://schemas.openxmlformats.org/presentationml/2006/ole">
            <mc:AlternateContent xmlns:mc="http://schemas.openxmlformats.org/markup-compatibility/2006">
              <mc:Choice xmlns:v="urn:schemas-microsoft-com:vml" Requires="v">
                <p:oleObj spid="_x0000_s1033" name="Equation" r:id="rId18" imgW="368280" imgH="215640" progId="Equation.DSMT4">
                  <p:embed/>
                </p:oleObj>
              </mc:Choice>
              <mc:Fallback>
                <p:oleObj name="Equation" r:id="rId18" imgW="368280" imgH="215640" progId="Equation.DSMT4">
                  <p:embed/>
                  <p:pic>
                    <p:nvPicPr>
                      <p:cNvPr id="0" name="Object 2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286000" y="2209800"/>
                        <a:ext cx="717550"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40" name="Text Box 28">
            <a:extLst>
              <a:ext uri="{FF2B5EF4-FFF2-40B4-BE49-F238E27FC236}">
                <a16:creationId xmlns:a16="http://schemas.microsoft.com/office/drawing/2014/main" id="{6EDFDBE0-85EC-474A-982B-34A635F9CA63}"/>
              </a:ext>
            </a:extLst>
          </p:cNvPr>
          <p:cNvSpPr txBox="1">
            <a:spLocks noChangeArrowheads="1"/>
          </p:cNvSpPr>
          <p:nvPr/>
        </p:nvSpPr>
        <p:spPr bwMode="auto">
          <a:xfrm>
            <a:off x="2971800" y="228600"/>
            <a:ext cx="2679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accent2"/>
                </a:solidFill>
              </a:rPr>
              <a:t>Fluid-Fluid Problem</a:t>
            </a:r>
          </a:p>
        </p:txBody>
      </p:sp>
      <p:sp>
        <p:nvSpPr>
          <p:cNvPr id="13369" name="Text Box 57">
            <a:extLst>
              <a:ext uri="{FF2B5EF4-FFF2-40B4-BE49-F238E27FC236}">
                <a16:creationId xmlns:a16="http://schemas.microsoft.com/office/drawing/2014/main" id="{3CB70D25-16BD-475C-A449-662C8855F0EA}"/>
              </a:ext>
            </a:extLst>
          </p:cNvPr>
          <p:cNvSpPr txBox="1">
            <a:spLocks noChangeArrowheads="1"/>
          </p:cNvSpPr>
          <p:nvPr/>
        </p:nvSpPr>
        <p:spPr bwMode="auto">
          <a:xfrm>
            <a:off x="533400" y="4114800"/>
            <a:ext cx="1882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incident wave</a:t>
            </a:r>
          </a:p>
        </p:txBody>
      </p:sp>
      <p:sp>
        <p:nvSpPr>
          <p:cNvPr id="13370" name="Text Box 58">
            <a:extLst>
              <a:ext uri="{FF2B5EF4-FFF2-40B4-BE49-F238E27FC236}">
                <a16:creationId xmlns:a16="http://schemas.microsoft.com/office/drawing/2014/main" id="{E0415E8D-2F6C-4102-8707-55C6AA299A70}"/>
              </a:ext>
            </a:extLst>
          </p:cNvPr>
          <p:cNvSpPr txBox="1">
            <a:spLocks noChangeArrowheads="1"/>
          </p:cNvSpPr>
          <p:nvPr/>
        </p:nvSpPr>
        <p:spPr bwMode="auto">
          <a:xfrm>
            <a:off x="558800" y="4951413"/>
            <a:ext cx="1966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reflected wave</a:t>
            </a:r>
          </a:p>
        </p:txBody>
      </p:sp>
      <p:sp>
        <p:nvSpPr>
          <p:cNvPr id="13371" name="Text Box 59">
            <a:extLst>
              <a:ext uri="{FF2B5EF4-FFF2-40B4-BE49-F238E27FC236}">
                <a16:creationId xmlns:a16="http://schemas.microsoft.com/office/drawing/2014/main" id="{0E176CE7-77F6-4A84-9446-EA519580368E}"/>
              </a:ext>
            </a:extLst>
          </p:cNvPr>
          <p:cNvSpPr txBox="1">
            <a:spLocks noChangeArrowheads="1"/>
          </p:cNvSpPr>
          <p:nvPr/>
        </p:nvSpPr>
        <p:spPr bwMode="auto">
          <a:xfrm>
            <a:off x="457200" y="5791200"/>
            <a:ext cx="2271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transmitted wave</a:t>
            </a:r>
          </a:p>
        </p:txBody>
      </p:sp>
      <p:sp>
        <p:nvSpPr>
          <p:cNvPr id="13372" name="Text Box 60">
            <a:extLst>
              <a:ext uri="{FF2B5EF4-FFF2-40B4-BE49-F238E27FC236}">
                <a16:creationId xmlns:a16="http://schemas.microsoft.com/office/drawing/2014/main" id="{25AA990A-1A3D-481B-8484-8D0E47695CDE}"/>
              </a:ext>
            </a:extLst>
          </p:cNvPr>
          <p:cNvSpPr txBox="1">
            <a:spLocks noChangeArrowheads="1"/>
          </p:cNvSpPr>
          <p:nvPr/>
        </p:nvSpPr>
        <p:spPr bwMode="auto">
          <a:xfrm>
            <a:off x="517525" y="3241675"/>
            <a:ext cx="2044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pressure in the:</a:t>
            </a:r>
          </a:p>
        </p:txBody>
      </p:sp>
      <p:graphicFrame>
        <p:nvGraphicFramePr>
          <p:cNvPr id="13373" name="Object 61">
            <a:extLst>
              <a:ext uri="{FF2B5EF4-FFF2-40B4-BE49-F238E27FC236}">
                <a16:creationId xmlns:a16="http://schemas.microsoft.com/office/drawing/2014/main" id="{CC79C6F6-9FD8-412A-ABE2-160A0C2F3589}"/>
              </a:ext>
            </a:extLst>
          </p:cNvPr>
          <p:cNvGraphicFramePr>
            <a:graphicFrameLocks noChangeAspect="1"/>
          </p:cNvGraphicFramePr>
          <p:nvPr/>
        </p:nvGraphicFramePr>
        <p:xfrm>
          <a:off x="2743200" y="4191000"/>
          <a:ext cx="1676400" cy="458788"/>
        </p:xfrm>
        <a:graphic>
          <a:graphicData uri="http://schemas.openxmlformats.org/presentationml/2006/ole">
            <mc:AlternateContent xmlns:mc="http://schemas.openxmlformats.org/markup-compatibility/2006">
              <mc:Choice xmlns:v="urn:schemas-microsoft-com:vml" Requires="v">
                <p:oleObj spid="_x0000_s1034" name="Equation" r:id="rId20" imgW="927000" imgH="253800" progId="Equation.DSMT4">
                  <p:embed/>
                </p:oleObj>
              </mc:Choice>
              <mc:Fallback>
                <p:oleObj name="Equation" r:id="rId20" imgW="927000" imgH="253800" progId="Equation.DSMT4">
                  <p:embed/>
                  <p:pic>
                    <p:nvPicPr>
                      <p:cNvPr id="0" name="Object 61"/>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743200" y="4191000"/>
                        <a:ext cx="1676400"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74" name="Object 62">
            <a:extLst>
              <a:ext uri="{FF2B5EF4-FFF2-40B4-BE49-F238E27FC236}">
                <a16:creationId xmlns:a16="http://schemas.microsoft.com/office/drawing/2014/main" id="{65BB8241-943A-40C3-B22B-E7613225DDD2}"/>
              </a:ext>
            </a:extLst>
          </p:cNvPr>
          <p:cNvGraphicFramePr>
            <a:graphicFrameLocks noChangeAspect="1"/>
          </p:cNvGraphicFramePr>
          <p:nvPr/>
        </p:nvGraphicFramePr>
        <p:xfrm>
          <a:off x="6629400" y="2590800"/>
          <a:ext cx="1219200" cy="374650"/>
        </p:xfrm>
        <a:graphic>
          <a:graphicData uri="http://schemas.openxmlformats.org/presentationml/2006/ole">
            <mc:AlternateContent xmlns:mc="http://schemas.openxmlformats.org/markup-compatibility/2006">
              <mc:Choice xmlns:v="urn:schemas-microsoft-com:vml" Requires="v">
                <p:oleObj spid="_x0000_s1035" name="Equation" r:id="rId22" imgW="660240" imgH="203040" progId="Equation.DSMT4">
                  <p:embed/>
                </p:oleObj>
              </mc:Choice>
              <mc:Fallback>
                <p:oleObj name="Equation" r:id="rId22" imgW="660240" imgH="203040" progId="Equation.DSMT4">
                  <p:embed/>
                  <p:pic>
                    <p:nvPicPr>
                      <p:cNvPr id="0" name="Object 62"/>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629400" y="2590800"/>
                        <a:ext cx="1219200" cy="374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75" name="Object 63">
            <a:extLst>
              <a:ext uri="{FF2B5EF4-FFF2-40B4-BE49-F238E27FC236}">
                <a16:creationId xmlns:a16="http://schemas.microsoft.com/office/drawing/2014/main" id="{04DD98A6-5E64-422C-8E16-8F64ECEEDC51}"/>
              </a:ext>
            </a:extLst>
          </p:cNvPr>
          <p:cNvGraphicFramePr>
            <a:graphicFrameLocks noChangeAspect="1"/>
          </p:cNvGraphicFramePr>
          <p:nvPr/>
        </p:nvGraphicFramePr>
        <p:xfrm>
          <a:off x="4984750" y="4198938"/>
          <a:ext cx="1971675" cy="385762"/>
        </p:xfrm>
        <a:graphic>
          <a:graphicData uri="http://schemas.openxmlformats.org/presentationml/2006/ole">
            <mc:AlternateContent xmlns:mc="http://schemas.openxmlformats.org/markup-compatibility/2006">
              <mc:Choice xmlns:v="urn:schemas-microsoft-com:vml" Requires="v">
                <p:oleObj spid="_x0000_s1036" name="Equation" r:id="rId24" imgW="1168200" imgH="228600" progId="Equation.DSMT4">
                  <p:embed/>
                </p:oleObj>
              </mc:Choice>
              <mc:Fallback>
                <p:oleObj name="Equation" r:id="rId24" imgW="1168200" imgH="228600" progId="Equation.DSMT4">
                  <p:embed/>
                  <p:pic>
                    <p:nvPicPr>
                      <p:cNvPr id="0" name="Object 63"/>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984750" y="4198938"/>
                        <a:ext cx="1971675" cy="385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76" name="Object 64">
            <a:extLst>
              <a:ext uri="{FF2B5EF4-FFF2-40B4-BE49-F238E27FC236}">
                <a16:creationId xmlns:a16="http://schemas.microsoft.com/office/drawing/2014/main" id="{87335C5B-BB90-43C5-BFBD-489DFEE967A7}"/>
              </a:ext>
            </a:extLst>
          </p:cNvPr>
          <p:cNvGraphicFramePr>
            <a:graphicFrameLocks noChangeAspect="1"/>
          </p:cNvGraphicFramePr>
          <p:nvPr/>
        </p:nvGraphicFramePr>
        <p:xfrm>
          <a:off x="2797175" y="5029200"/>
          <a:ext cx="1722438" cy="458788"/>
        </p:xfrm>
        <a:graphic>
          <a:graphicData uri="http://schemas.openxmlformats.org/presentationml/2006/ole">
            <mc:AlternateContent xmlns:mc="http://schemas.openxmlformats.org/markup-compatibility/2006">
              <mc:Choice xmlns:v="urn:schemas-microsoft-com:vml" Requires="v">
                <p:oleObj spid="_x0000_s1037" name="Equation" r:id="rId26" imgW="952200" imgH="253800" progId="Equation.DSMT4">
                  <p:embed/>
                </p:oleObj>
              </mc:Choice>
              <mc:Fallback>
                <p:oleObj name="Equation" r:id="rId26" imgW="952200" imgH="253800" progId="Equation.DSMT4">
                  <p:embed/>
                  <p:pic>
                    <p:nvPicPr>
                      <p:cNvPr id="0" name="Object 64"/>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2797175" y="5029200"/>
                        <a:ext cx="1722438"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77" name="Object 65">
            <a:extLst>
              <a:ext uri="{FF2B5EF4-FFF2-40B4-BE49-F238E27FC236}">
                <a16:creationId xmlns:a16="http://schemas.microsoft.com/office/drawing/2014/main" id="{2B00B2E9-DB2B-43B4-964B-586B95A4AD25}"/>
              </a:ext>
            </a:extLst>
          </p:cNvPr>
          <p:cNvGraphicFramePr>
            <a:graphicFrameLocks noChangeAspect="1"/>
          </p:cNvGraphicFramePr>
          <p:nvPr/>
        </p:nvGraphicFramePr>
        <p:xfrm>
          <a:off x="5062538" y="5029200"/>
          <a:ext cx="2057400" cy="385763"/>
        </p:xfrm>
        <a:graphic>
          <a:graphicData uri="http://schemas.openxmlformats.org/presentationml/2006/ole">
            <mc:AlternateContent xmlns:mc="http://schemas.openxmlformats.org/markup-compatibility/2006">
              <mc:Choice xmlns:v="urn:schemas-microsoft-com:vml" Requires="v">
                <p:oleObj spid="_x0000_s1038" name="Equation" r:id="rId28" imgW="1218960" imgH="228600" progId="Equation.DSMT4">
                  <p:embed/>
                </p:oleObj>
              </mc:Choice>
              <mc:Fallback>
                <p:oleObj name="Equation" r:id="rId28" imgW="1218960" imgH="228600" progId="Equation.DSMT4">
                  <p:embed/>
                  <p:pic>
                    <p:nvPicPr>
                      <p:cNvPr id="0" name="Object 65"/>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5062538" y="5029200"/>
                        <a:ext cx="2057400"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78" name="Object 66">
            <a:extLst>
              <a:ext uri="{FF2B5EF4-FFF2-40B4-BE49-F238E27FC236}">
                <a16:creationId xmlns:a16="http://schemas.microsoft.com/office/drawing/2014/main" id="{4F8EA232-FDA9-4810-94A7-0A52B949C784}"/>
              </a:ext>
            </a:extLst>
          </p:cNvPr>
          <p:cNvGraphicFramePr>
            <a:graphicFrameLocks noChangeAspect="1"/>
          </p:cNvGraphicFramePr>
          <p:nvPr/>
        </p:nvGraphicFramePr>
        <p:xfrm>
          <a:off x="2960688" y="5791200"/>
          <a:ext cx="1698625" cy="458788"/>
        </p:xfrm>
        <a:graphic>
          <a:graphicData uri="http://schemas.openxmlformats.org/presentationml/2006/ole">
            <mc:AlternateContent xmlns:mc="http://schemas.openxmlformats.org/markup-compatibility/2006">
              <mc:Choice xmlns:v="urn:schemas-microsoft-com:vml" Requires="v">
                <p:oleObj spid="_x0000_s1039" name="Equation" r:id="rId30" imgW="939600" imgH="253800" progId="Equation.DSMT4">
                  <p:embed/>
                </p:oleObj>
              </mc:Choice>
              <mc:Fallback>
                <p:oleObj name="Equation" r:id="rId30" imgW="939600" imgH="253800" progId="Equation.DSMT4">
                  <p:embed/>
                  <p:pic>
                    <p:nvPicPr>
                      <p:cNvPr id="0" name="Object 66"/>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2960688" y="5791200"/>
                        <a:ext cx="1698625" cy="458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79" name="Object 67">
            <a:extLst>
              <a:ext uri="{FF2B5EF4-FFF2-40B4-BE49-F238E27FC236}">
                <a16:creationId xmlns:a16="http://schemas.microsoft.com/office/drawing/2014/main" id="{CCA6F63A-022A-4778-B32C-0B42929C0158}"/>
              </a:ext>
            </a:extLst>
          </p:cNvPr>
          <p:cNvGraphicFramePr>
            <a:graphicFrameLocks noChangeAspect="1"/>
          </p:cNvGraphicFramePr>
          <p:nvPr/>
        </p:nvGraphicFramePr>
        <p:xfrm>
          <a:off x="5246688" y="5867400"/>
          <a:ext cx="1993900" cy="385763"/>
        </p:xfrm>
        <a:graphic>
          <a:graphicData uri="http://schemas.openxmlformats.org/presentationml/2006/ole">
            <mc:AlternateContent xmlns:mc="http://schemas.openxmlformats.org/markup-compatibility/2006">
              <mc:Choice xmlns:v="urn:schemas-microsoft-com:vml" Requires="v">
                <p:oleObj spid="_x0000_s1040" name="Equation" r:id="rId32" imgW="1180800" imgH="228600" progId="Equation.DSMT4">
                  <p:embed/>
                </p:oleObj>
              </mc:Choice>
              <mc:Fallback>
                <p:oleObj name="Equation" r:id="rId32" imgW="1180800" imgH="228600" progId="Equation.DSMT4">
                  <p:embed/>
                  <p:pic>
                    <p:nvPicPr>
                      <p:cNvPr id="0" name="Object 67"/>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5246688" y="5867400"/>
                        <a:ext cx="1993900"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676" name="Object 4">
            <a:extLst>
              <a:ext uri="{FF2B5EF4-FFF2-40B4-BE49-F238E27FC236}">
                <a16:creationId xmlns:a16="http://schemas.microsoft.com/office/drawing/2014/main" id="{CF5F7A99-7B9C-4CC8-A886-179C1FF6AA78}"/>
              </a:ext>
            </a:extLst>
          </p:cNvPr>
          <p:cNvGraphicFramePr>
            <a:graphicFrameLocks noChangeAspect="1"/>
          </p:cNvGraphicFramePr>
          <p:nvPr/>
        </p:nvGraphicFramePr>
        <p:xfrm>
          <a:off x="762000" y="3124200"/>
          <a:ext cx="7202488" cy="981075"/>
        </p:xfrm>
        <a:graphic>
          <a:graphicData uri="http://schemas.openxmlformats.org/presentationml/2006/ole">
            <mc:AlternateContent xmlns:mc="http://schemas.openxmlformats.org/markup-compatibility/2006">
              <mc:Choice xmlns:v="urn:schemas-microsoft-com:vml" Requires="v">
                <p:oleObj spid="_x0000_s2050" name="Equation" r:id="rId4" imgW="4101840" imgH="558720" progId="Equation.DSMT4">
                  <p:embed/>
                </p:oleObj>
              </mc:Choice>
              <mc:Fallback>
                <p:oleObj name="Equation" r:id="rId4" imgW="4101840" imgH="55872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3124200"/>
                        <a:ext cx="7202488" cy="981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77" name="Object 5">
            <a:extLst>
              <a:ext uri="{FF2B5EF4-FFF2-40B4-BE49-F238E27FC236}">
                <a16:creationId xmlns:a16="http://schemas.microsoft.com/office/drawing/2014/main" id="{16D4F864-1C6E-42AC-992F-F15D7403AA45}"/>
              </a:ext>
            </a:extLst>
          </p:cNvPr>
          <p:cNvGraphicFramePr>
            <a:graphicFrameLocks noChangeAspect="1"/>
          </p:cNvGraphicFramePr>
          <p:nvPr/>
        </p:nvGraphicFramePr>
        <p:xfrm>
          <a:off x="4495800" y="4267200"/>
          <a:ext cx="1671638" cy="735013"/>
        </p:xfrm>
        <a:graphic>
          <a:graphicData uri="http://schemas.openxmlformats.org/presentationml/2006/ole">
            <mc:AlternateContent xmlns:mc="http://schemas.openxmlformats.org/markup-compatibility/2006">
              <mc:Choice xmlns:v="urn:schemas-microsoft-com:vml" Requires="v">
                <p:oleObj spid="_x0000_s2051" name="Equation" r:id="rId6" imgW="952200" imgH="419040" progId="Equation.DSMT4">
                  <p:embed/>
                </p:oleObj>
              </mc:Choice>
              <mc:Fallback>
                <p:oleObj name="Equation" r:id="rId6" imgW="952200" imgH="419040"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95800" y="4267200"/>
                        <a:ext cx="1671638" cy="735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78" name="Line 6">
            <a:extLst>
              <a:ext uri="{FF2B5EF4-FFF2-40B4-BE49-F238E27FC236}">
                <a16:creationId xmlns:a16="http://schemas.microsoft.com/office/drawing/2014/main" id="{826ECB44-C376-454B-9062-183E0708DD07}"/>
              </a:ext>
            </a:extLst>
          </p:cNvPr>
          <p:cNvSpPr>
            <a:spLocks noChangeShapeType="1"/>
          </p:cNvSpPr>
          <p:nvPr/>
        </p:nvSpPr>
        <p:spPr bwMode="auto">
          <a:xfrm>
            <a:off x="2895600" y="1371600"/>
            <a:ext cx="3048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79" name="Line 7">
            <a:extLst>
              <a:ext uri="{FF2B5EF4-FFF2-40B4-BE49-F238E27FC236}">
                <a16:creationId xmlns:a16="http://schemas.microsoft.com/office/drawing/2014/main" id="{53EF9159-4D14-4E65-B77D-F66BCF9A18B5}"/>
              </a:ext>
            </a:extLst>
          </p:cNvPr>
          <p:cNvSpPr>
            <a:spLocks noChangeShapeType="1"/>
          </p:cNvSpPr>
          <p:nvPr/>
        </p:nvSpPr>
        <p:spPr bwMode="auto">
          <a:xfrm>
            <a:off x="4114800" y="304800"/>
            <a:ext cx="0" cy="2209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0" name="Text Box 8">
            <a:extLst>
              <a:ext uri="{FF2B5EF4-FFF2-40B4-BE49-F238E27FC236}">
                <a16:creationId xmlns:a16="http://schemas.microsoft.com/office/drawing/2014/main" id="{48331A14-DA36-4511-8D2C-D60FA93E6F72}"/>
              </a:ext>
            </a:extLst>
          </p:cNvPr>
          <p:cNvSpPr txBox="1">
            <a:spLocks noChangeArrowheads="1"/>
          </p:cNvSpPr>
          <p:nvPr/>
        </p:nvSpPr>
        <p:spPr bwMode="auto">
          <a:xfrm>
            <a:off x="6019800" y="11430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a:t>
            </a:r>
          </a:p>
        </p:txBody>
      </p:sp>
      <p:sp>
        <p:nvSpPr>
          <p:cNvPr id="28681" name="Text Box 9">
            <a:extLst>
              <a:ext uri="{FF2B5EF4-FFF2-40B4-BE49-F238E27FC236}">
                <a16:creationId xmlns:a16="http://schemas.microsoft.com/office/drawing/2014/main" id="{E6303DA1-CF1F-4AA4-9C77-226652AF99D8}"/>
              </a:ext>
            </a:extLst>
          </p:cNvPr>
          <p:cNvSpPr txBox="1">
            <a:spLocks noChangeArrowheads="1"/>
          </p:cNvSpPr>
          <p:nvPr/>
        </p:nvSpPr>
        <p:spPr bwMode="auto">
          <a:xfrm>
            <a:off x="4327525" y="2251075"/>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a:t>
            </a:r>
          </a:p>
        </p:txBody>
      </p:sp>
      <p:sp>
        <p:nvSpPr>
          <p:cNvPr id="28682" name="Line 10">
            <a:extLst>
              <a:ext uri="{FF2B5EF4-FFF2-40B4-BE49-F238E27FC236}">
                <a16:creationId xmlns:a16="http://schemas.microsoft.com/office/drawing/2014/main" id="{7727E5C9-404E-485E-AB23-7B8B464B7FEC}"/>
              </a:ext>
            </a:extLst>
          </p:cNvPr>
          <p:cNvSpPr>
            <a:spLocks noChangeShapeType="1"/>
          </p:cNvSpPr>
          <p:nvPr/>
        </p:nvSpPr>
        <p:spPr bwMode="auto">
          <a:xfrm flipH="1" flipV="1">
            <a:off x="3276600" y="457200"/>
            <a:ext cx="838200" cy="9144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3" name="Line 11">
            <a:extLst>
              <a:ext uri="{FF2B5EF4-FFF2-40B4-BE49-F238E27FC236}">
                <a16:creationId xmlns:a16="http://schemas.microsoft.com/office/drawing/2014/main" id="{F46EF6D7-56E7-4839-989D-EC10251396E7}"/>
              </a:ext>
            </a:extLst>
          </p:cNvPr>
          <p:cNvSpPr>
            <a:spLocks noChangeShapeType="1"/>
          </p:cNvSpPr>
          <p:nvPr/>
        </p:nvSpPr>
        <p:spPr bwMode="auto">
          <a:xfrm flipV="1">
            <a:off x="4114800" y="533400"/>
            <a:ext cx="914400" cy="838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4" name="Line 12">
            <a:extLst>
              <a:ext uri="{FF2B5EF4-FFF2-40B4-BE49-F238E27FC236}">
                <a16:creationId xmlns:a16="http://schemas.microsoft.com/office/drawing/2014/main" id="{33B81D83-4734-44F6-A122-71FDCF19D067}"/>
              </a:ext>
            </a:extLst>
          </p:cNvPr>
          <p:cNvSpPr>
            <a:spLocks noChangeShapeType="1"/>
          </p:cNvSpPr>
          <p:nvPr/>
        </p:nvSpPr>
        <p:spPr bwMode="auto">
          <a:xfrm>
            <a:off x="4122738" y="1385888"/>
            <a:ext cx="1433512" cy="5302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5" name="Line 13">
            <a:extLst>
              <a:ext uri="{FF2B5EF4-FFF2-40B4-BE49-F238E27FC236}">
                <a16:creationId xmlns:a16="http://schemas.microsoft.com/office/drawing/2014/main" id="{0284BAB9-E811-4820-B95C-D9093F02750A}"/>
              </a:ext>
            </a:extLst>
          </p:cNvPr>
          <p:cNvSpPr>
            <a:spLocks noChangeShapeType="1"/>
          </p:cNvSpPr>
          <p:nvPr/>
        </p:nvSpPr>
        <p:spPr bwMode="auto">
          <a:xfrm>
            <a:off x="3505200" y="685800"/>
            <a:ext cx="201613" cy="24606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6" name="Line 14">
            <a:extLst>
              <a:ext uri="{FF2B5EF4-FFF2-40B4-BE49-F238E27FC236}">
                <a16:creationId xmlns:a16="http://schemas.microsoft.com/office/drawing/2014/main" id="{E683A31E-F35F-4E02-8D32-ED3846605304}"/>
              </a:ext>
            </a:extLst>
          </p:cNvPr>
          <p:cNvSpPr>
            <a:spLocks noChangeShapeType="1"/>
          </p:cNvSpPr>
          <p:nvPr/>
        </p:nvSpPr>
        <p:spPr bwMode="auto">
          <a:xfrm flipV="1">
            <a:off x="4498975" y="781050"/>
            <a:ext cx="244475" cy="246063"/>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7" name="Line 15">
            <a:extLst>
              <a:ext uri="{FF2B5EF4-FFF2-40B4-BE49-F238E27FC236}">
                <a16:creationId xmlns:a16="http://schemas.microsoft.com/office/drawing/2014/main" id="{2B9A522D-AE65-4DB2-A553-F016F4888B44}"/>
              </a:ext>
            </a:extLst>
          </p:cNvPr>
          <p:cNvSpPr>
            <a:spLocks noChangeShapeType="1"/>
          </p:cNvSpPr>
          <p:nvPr/>
        </p:nvSpPr>
        <p:spPr bwMode="auto">
          <a:xfrm>
            <a:off x="4648200" y="1600200"/>
            <a:ext cx="314325" cy="109538"/>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8" name="Arc 16">
            <a:extLst>
              <a:ext uri="{FF2B5EF4-FFF2-40B4-BE49-F238E27FC236}">
                <a16:creationId xmlns:a16="http://schemas.microsoft.com/office/drawing/2014/main" id="{8E2E1294-CB57-4270-BEF3-1009094402BB}"/>
              </a:ext>
            </a:extLst>
          </p:cNvPr>
          <p:cNvSpPr>
            <a:spLocks/>
          </p:cNvSpPr>
          <p:nvPr/>
        </p:nvSpPr>
        <p:spPr bwMode="auto">
          <a:xfrm rot="-16304828" flipH="1" flipV="1">
            <a:off x="4044156" y="1007269"/>
            <a:ext cx="160338" cy="317500"/>
          </a:xfrm>
          <a:custGeom>
            <a:avLst/>
            <a:gdLst>
              <a:gd name="G0" fmla="+- 0 0 0"/>
              <a:gd name="G1" fmla="+- 19842 0 0"/>
              <a:gd name="G2" fmla="+- 21600 0 0"/>
              <a:gd name="T0" fmla="*/ 8535 w 21600"/>
              <a:gd name="T1" fmla="*/ 0 h 41214"/>
              <a:gd name="T2" fmla="*/ 3129 w 21600"/>
              <a:gd name="T3" fmla="*/ 41214 h 41214"/>
              <a:gd name="T4" fmla="*/ 0 w 21600"/>
              <a:gd name="T5" fmla="*/ 19842 h 41214"/>
            </a:gdLst>
            <a:ahLst/>
            <a:cxnLst>
              <a:cxn ang="0">
                <a:pos x="T0" y="T1"/>
              </a:cxn>
              <a:cxn ang="0">
                <a:pos x="T2" y="T3"/>
              </a:cxn>
              <a:cxn ang="0">
                <a:pos x="T4" y="T5"/>
              </a:cxn>
            </a:cxnLst>
            <a:rect l="0" t="0" r="r" b="b"/>
            <a:pathLst>
              <a:path w="21600" h="41214" fill="none" extrusionOk="0">
                <a:moveTo>
                  <a:pt x="8535" y="-1"/>
                </a:moveTo>
                <a:cubicBezTo>
                  <a:pt x="16462" y="3409"/>
                  <a:pt x="21600" y="11211"/>
                  <a:pt x="21600" y="19842"/>
                </a:cubicBezTo>
                <a:cubicBezTo>
                  <a:pt x="21600" y="30562"/>
                  <a:pt x="13736" y="39661"/>
                  <a:pt x="3129" y="41214"/>
                </a:cubicBezTo>
              </a:path>
              <a:path w="21600" h="41214" stroke="0" extrusionOk="0">
                <a:moveTo>
                  <a:pt x="8535" y="-1"/>
                </a:moveTo>
                <a:cubicBezTo>
                  <a:pt x="16462" y="3409"/>
                  <a:pt x="21600" y="11211"/>
                  <a:pt x="21600" y="19842"/>
                </a:cubicBezTo>
                <a:cubicBezTo>
                  <a:pt x="21600" y="30562"/>
                  <a:pt x="13736" y="39661"/>
                  <a:pt x="3129" y="41214"/>
                </a:cubicBezTo>
                <a:lnTo>
                  <a:pt x="0" y="19842"/>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9" name="Arc 17">
            <a:extLst>
              <a:ext uri="{FF2B5EF4-FFF2-40B4-BE49-F238E27FC236}">
                <a16:creationId xmlns:a16="http://schemas.microsoft.com/office/drawing/2014/main" id="{3E00AFBD-51DA-4C5C-9705-D97E87D17BAF}"/>
              </a:ext>
            </a:extLst>
          </p:cNvPr>
          <p:cNvSpPr>
            <a:spLocks/>
          </p:cNvSpPr>
          <p:nvPr/>
        </p:nvSpPr>
        <p:spPr bwMode="auto">
          <a:xfrm flipV="1">
            <a:off x="4129088" y="1450975"/>
            <a:ext cx="246062" cy="24606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8690" name="Object 18">
            <a:extLst>
              <a:ext uri="{FF2B5EF4-FFF2-40B4-BE49-F238E27FC236}">
                <a16:creationId xmlns:a16="http://schemas.microsoft.com/office/drawing/2014/main" id="{D1E42C39-5384-49FC-99AF-735EEF1036F8}"/>
              </a:ext>
            </a:extLst>
          </p:cNvPr>
          <p:cNvGraphicFramePr>
            <a:graphicFrameLocks noChangeAspect="1"/>
          </p:cNvGraphicFramePr>
          <p:nvPr/>
        </p:nvGraphicFramePr>
        <p:xfrm>
          <a:off x="3733800" y="533400"/>
          <a:ext cx="311150" cy="466725"/>
        </p:xfrm>
        <a:graphic>
          <a:graphicData uri="http://schemas.openxmlformats.org/presentationml/2006/ole">
            <mc:AlternateContent xmlns:mc="http://schemas.openxmlformats.org/markup-compatibility/2006">
              <mc:Choice xmlns:v="urn:schemas-microsoft-com:vml" Requires="v">
                <p:oleObj spid="_x0000_s2052" name="Equation" r:id="rId8" imgW="152280" imgH="228600" progId="Equation.DSMT4">
                  <p:embed/>
                </p:oleObj>
              </mc:Choice>
              <mc:Fallback>
                <p:oleObj name="Equation" r:id="rId8" imgW="152280" imgH="228600" progId="Equation.DSMT4">
                  <p:embed/>
                  <p:pic>
                    <p:nvPicPr>
                      <p:cNvPr id="0" name="Object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33800" y="533400"/>
                        <a:ext cx="311150"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91" name="Object 19">
            <a:extLst>
              <a:ext uri="{FF2B5EF4-FFF2-40B4-BE49-F238E27FC236}">
                <a16:creationId xmlns:a16="http://schemas.microsoft.com/office/drawing/2014/main" id="{27B7E905-5C80-4C96-BFBB-E355B245E170}"/>
              </a:ext>
            </a:extLst>
          </p:cNvPr>
          <p:cNvGraphicFramePr>
            <a:graphicFrameLocks noChangeAspect="1"/>
          </p:cNvGraphicFramePr>
          <p:nvPr/>
        </p:nvGraphicFramePr>
        <p:xfrm>
          <a:off x="4191000" y="533400"/>
          <a:ext cx="355600" cy="465138"/>
        </p:xfrm>
        <a:graphic>
          <a:graphicData uri="http://schemas.openxmlformats.org/presentationml/2006/ole">
            <mc:AlternateContent xmlns:mc="http://schemas.openxmlformats.org/markup-compatibility/2006">
              <mc:Choice xmlns:v="urn:schemas-microsoft-com:vml" Requires="v">
                <p:oleObj spid="_x0000_s2053" name="Equation" r:id="rId10" imgW="164880" imgH="215640" progId="Equation.DSMT4">
                  <p:embed/>
                </p:oleObj>
              </mc:Choice>
              <mc:Fallback>
                <p:oleObj name="Equation" r:id="rId10" imgW="164880" imgH="215640" progId="Equation.DSMT4">
                  <p:embed/>
                  <p:pic>
                    <p:nvPicPr>
                      <p:cNvPr id="0" name="Object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91000" y="533400"/>
                        <a:ext cx="355600"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92" name="Object 20">
            <a:extLst>
              <a:ext uri="{FF2B5EF4-FFF2-40B4-BE49-F238E27FC236}">
                <a16:creationId xmlns:a16="http://schemas.microsoft.com/office/drawing/2014/main" id="{9C9866D2-D16F-422D-AD32-5383DBB98587}"/>
              </a:ext>
            </a:extLst>
          </p:cNvPr>
          <p:cNvGraphicFramePr>
            <a:graphicFrameLocks noChangeAspect="1"/>
          </p:cNvGraphicFramePr>
          <p:nvPr/>
        </p:nvGraphicFramePr>
        <p:xfrm>
          <a:off x="4267200" y="1524000"/>
          <a:ext cx="344488" cy="517525"/>
        </p:xfrm>
        <a:graphic>
          <a:graphicData uri="http://schemas.openxmlformats.org/presentationml/2006/ole">
            <mc:AlternateContent xmlns:mc="http://schemas.openxmlformats.org/markup-compatibility/2006">
              <mc:Choice xmlns:v="urn:schemas-microsoft-com:vml" Requires="v">
                <p:oleObj spid="_x0000_s2054" name="Equation" r:id="rId12" imgW="152280" imgH="228600" progId="Equation.DSMT4">
                  <p:embed/>
                </p:oleObj>
              </mc:Choice>
              <mc:Fallback>
                <p:oleObj name="Equation" r:id="rId12" imgW="152280" imgH="228600" progId="Equation.DSMT4">
                  <p:embed/>
                  <p:pic>
                    <p:nvPicPr>
                      <p:cNvPr id="0" name="Object 2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67200" y="1524000"/>
                        <a:ext cx="344488"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93" name="Object 21">
            <a:extLst>
              <a:ext uri="{FF2B5EF4-FFF2-40B4-BE49-F238E27FC236}">
                <a16:creationId xmlns:a16="http://schemas.microsoft.com/office/drawing/2014/main" id="{66CD0C9F-2A68-4506-B1A8-D8E553FCC1DE}"/>
              </a:ext>
            </a:extLst>
          </p:cNvPr>
          <p:cNvGraphicFramePr>
            <a:graphicFrameLocks noChangeAspect="1"/>
          </p:cNvGraphicFramePr>
          <p:nvPr/>
        </p:nvGraphicFramePr>
        <p:xfrm>
          <a:off x="3352800" y="685800"/>
          <a:ext cx="334963" cy="547688"/>
        </p:xfrm>
        <a:graphic>
          <a:graphicData uri="http://schemas.openxmlformats.org/presentationml/2006/ole">
            <mc:AlternateContent xmlns:mc="http://schemas.openxmlformats.org/markup-compatibility/2006">
              <mc:Choice xmlns:v="urn:schemas-microsoft-com:vml" Requires="v">
                <p:oleObj spid="_x0000_s2055" name="Equation" r:id="rId14" imgW="139680" imgH="228600" progId="Equation.DSMT4">
                  <p:embed/>
                </p:oleObj>
              </mc:Choice>
              <mc:Fallback>
                <p:oleObj name="Equation" r:id="rId14" imgW="139680" imgH="228600" progId="Equation.DSMT4">
                  <p:embed/>
                  <p:pic>
                    <p:nvPicPr>
                      <p:cNvPr id="0" name="Object 2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352800" y="685800"/>
                        <a:ext cx="334963"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94" name="Object 22">
            <a:extLst>
              <a:ext uri="{FF2B5EF4-FFF2-40B4-BE49-F238E27FC236}">
                <a16:creationId xmlns:a16="http://schemas.microsoft.com/office/drawing/2014/main" id="{B83BCC07-FFFD-441E-9353-A09D51A9F47E}"/>
              </a:ext>
            </a:extLst>
          </p:cNvPr>
          <p:cNvGraphicFramePr>
            <a:graphicFrameLocks noChangeAspect="1"/>
          </p:cNvGraphicFramePr>
          <p:nvPr/>
        </p:nvGraphicFramePr>
        <p:xfrm>
          <a:off x="4800600" y="685800"/>
          <a:ext cx="328613" cy="465138"/>
        </p:xfrm>
        <a:graphic>
          <a:graphicData uri="http://schemas.openxmlformats.org/presentationml/2006/ole">
            <mc:AlternateContent xmlns:mc="http://schemas.openxmlformats.org/markup-compatibility/2006">
              <mc:Choice xmlns:v="urn:schemas-microsoft-com:vml" Requires="v">
                <p:oleObj spid="_x0000_s2056" name="Equation" r:id="rId16" imgW="152280" imgH="215640" progId="Equation.DSMT4">
                  <p:embed/>
                </p:oleObj>
              </mc:Choice>
              <mc:Fallback>
                <p:oleObj name="Equation" r:id="rId16" imgW="152280" imgH="215640" progId="Equation.DSMT4">
                  <p:embed/>
                  <p:pic>
                    <p:nvPicPr>
                      <p:cNvPr id="0" name="Object 2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800600" y="685800"/>
                        <a:ext cx="328613"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95" name="Object 23">
            <a:extLst>
              <a:ext uri="{FF2B5EF4-FFF2-40B4-BE49-F238E27FC236}">
                <a16:creationId xmlns:a16="http://schemas.microsoft.com/office/drawing/2014/main" id="{4EF8FB7C-17EE-4CDB-9D7F-007920444796}"/>
              </a:ext>
            </a:extLst>
          </p:cNvPr>
          <p:cNvGraphicFramePr>
            <a:graphicFrameLocks noChangeAspect="1"/>
          </p:cNvGraphicFramePr>
          <p:nvPr/>
        </p:nvGraphicFramePr>
        <p:xfrm>
          <a:off x="4800600" y="1676400"/>
          <a:ext cx="288925" cy="471488"/>
        </p:xfrm>
        <a:graphic>
          <a:graphicData uri="http://schemas.openxmlformats.org/presentationml/2006/ole">
            <mc:AlternateContent xmlns:mc="http://schemas.openxmlformats.org/markup-compatibility/2006">
              <mc:Choice xmlns:v="urn:schemas-microsoft-com:vml" Requires="v">
                <p:oleObj spid="_x0000_s2057" name="Equation" r:id="rId18" imgW="139680" imgH="228600" progId="Equation.DSMT4">
                  <p:embed/>
                </p:oleObj>
              </mc:Choice>
              <mc:Fallback>
                <p:oleObj name="Equation" r:id="rId18" imgW="139680" imgH="228600" progId="Equation.DSMT4">
                  <p:embed/>
                  <p:pic>
                    <p:nvPicPr>
                      <p:cNvPr id="0" name="Object 2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800600" y="1676400"/>
                        <a:ext cx="288925"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96" name="Object 24">
            <a:extLst>
              <a:ext uri="{FF2B5EF4-FFF2-40B4-BE49-F238E27FC236}">
                <a16:creationId xmlns:a16="http://schemas.microsoft.com/office/drawing/2014/main" id="{3B054219-BFDC-4A81-8700-37203D5CA4A6}"/>
              </a:ext>
            </a:extLst>
          </p:cNvPr>
          <p:cNvGraphicFramePr>
            <a:graphicFrameLocks noChangeAspect="1"/>
          </p:cNvGraphicFramePr>
          <p:nvPr/>
        </p:nvGraphicFramePr>
        <p:xfrm>
          <a:off x="2286000" y="609600"/>
          <a:ext cx="704850" cy="444500"/>
        </p:xfrm>
        <a:graphic>
          <a:graphicData uri="http://schemas.openxmlformats.org/presentationml/2006/ole">
            <mc:AlternateContent xmlns:mc="http://schemas.openxmlformats.org/markup-compatibility/2006">
              <mc:Choice xmlns:v="urn:schemas-microsoft-com:vml" Requires="v">
                <p:oleObj spid="_x0000_s2058" name="Equation" r:id="rId20" imgW="342720" imgH="215640" progId="Equation.DSMT4">
                  <p:embed/>
                </p:oleObj>
              </mc:Choice>
              <mc:Fallback>
                <p:oleObj name="Equation" r:id="rId20" imgW="342720" imgH="215640" progId="Equation.DSMT4">
                  <p:embed/>
                  <p:pic>
                    <p:nvPicPr>
                      <p:cNvPr id="0" name="Object 2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286000" y="609600"/>
                        <a:ext cx="70485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97" name="Object 25">
            <a:extLst>
              <a:ext uri="{FF2B5EF4-FFF2-40B4-BE49-F238E27FC236}">
                <a16:creationId xmlns:a16="http://schemas.microsoft.com/office/drawing/2014/main" id="{E22B8666-3089-47C5-A33F-B35568C481A4}"/>
              </a:ext>
            </a:extLst>
          </p:cNvPr>
          <p:cNvGraphicFramePr>
            <a:graphicFrameLocks noChangeAspect="1"/>
          </p:cNvGraphicFramePr>
          <p:nvPr/>
        </p:nvGraphicFramePr>
        <p:xfrm>
          <a:off x="2362200" y="1600200"/>
          <a:ext cx="717550" cy="420688"/>
        </p:xfrm>
        <a:graphic>
          <a:graphicData uri="http://schemas.openxmlformats.org/presentationml/2006/ole">
            <mc:AlternateContent xmlns:mc="http://schemas.openxmlformats.org/markup-compatibility/2006">
              <mc:Choice xmlns:v="urn:schemas-microsoft-com:vml" Requires="v">
                <p:oleObj spid="_x0000_s2059" name="Equation" r:id="rId22" imgW="368280" imgH="215640" progId="Equation.DSMT4">
                  <p:embed/>
                </p:oleObj>
              </mc:Choice>
              <mc:Fallback>
                <p:oleObj name="Equation" r:id="rId22" imgW="368280" imgH="215640" progId="Equation.DSMT4">
                  <p:embed/>
                  <p:pic>
                    <p:nvPicPr>
                      <p:cNvPr id="0" name="Object 25"/>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362200" y="1600200"/>
                        <a:ext cx="717550"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98" name="Text Box 26">
            <a:extLst>
              <a:ext uri="{FF2B5EF4-FFF2-40B4-BE49-F238E27FC236}">
                <a16:creationId xmlns:a16="http://schemas.microsoft.com/office/drawing/2014/main" id="{8E0B6D73-4EF3-4AD6-A490-53CA7A812785}"/>
              </a:ext>
            </a:extLst>
          </p:cNvPr>
          <p:cNvSpPr txBox="1">
            <a:spLocks noChangeArrowheads="1"/>
          </p:cNvSpPr>
          <p:nvPr/>
        </p:nvSpPr>
        <p:spPr bwMode="auto">
          <a:xfrm>
            <a:off x="746125" y="4384675"/>
            <a:ext cx="632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from the equation of motion                              , so</a:t>
            </a:r>
          </a:p>
        </p:txBody>
      </p:sp>
      <p:graphicFrame>
        <p:nvGraphicFramePr>
          <p:cNvPr id="28699" name="Object 27">
            <a:extLst>
              <a:ext uri="{FF2B5EF4-FFF2-40B4-BE49-F238E27FC236}">
                <a16:creationId xmlns:a16="http://schemas.microsoft.com/office/drawing/2014/main" id="{54E50083-9479-42EF-A56C-392F36212BFC}"/>
              </a:ext>
            </a:extLst>
          </p:cNvPr>
          <p:cNvGraphicFramePr>
            <a:graphicFrameLocks noChangeAspect="1"/>
          </p:cNvGraphicFramePr>
          <p:nvPr/>
        </p:nvGraphicFramePr>
        <p:xfrm>
          <a:off x="303213" y="5281613"/>
          <a:ext cx="8840787" cy="1576387"/>
        </p:xfrm>
        <a:graphic>
          <a:graphicData uri="http://schemas.openxmlformats.org/presentationml/2006/ole">
            <mc:AlternateContent xmlns:mc="http://schemas.openxmlformats.org/markup-compatibility/2006">
              <mc:Choice xmlns:v="urn:schemas-microsoft-com:vml" Requires="v">
                <p:oleObj spid="_x0000_s2060" name="Equation" r:id="rId24" imgW="4991040" imgH="888840" progId="Equation.DSMT4">
                  <p:embed/>
                </p:oleObj>
              </mc:Choice>
              <mc:Fallback>
                <p:oleObj name="Equation" r:id="rId24" imgW="4991040" imgH="888840" progId="Equation.DSMT4">
                  <p:embed/>
                  <p:pic>
                    <p:nvPicPr>
                      <p:cNvPr id="0" name="Object 27"/>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03213" y="5281613"/>
                        <a:ext cx="8840787" cy="157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a:extLst>
              <a:ext uri="{FF2B5EF4-FFF2-40B4-BE49-F238E27FC236}">
                <a16:creationId xmlns:a16="http://schemas.microsoft.com/office/drawing/2014/main" id="{51F2F29C-18BC-4573-819A-77E5F5523A5C}"/>
              </a:ext>
            </a:extLst>
          </p:cNvPr>
          <p:cNvSpPr txBox="1">
            <a:spLocks noChangeArrowheads="1"/>
          </p:cNvSpPr>
          <p:nvPr/>
        </p:nvSpPr>
        <p:spPr bwMode="auto">
          <a:xfrm>
            <a:off x="974725" y="574675"/>
            <a:ext cx="3900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Boundary conditions: on y = 0</a:t>
            </a:r>
          </a:p>
        </p:txBody>
      </p:sp>
      <p:graphicFrame>
        <p:nvGraphicFramePr>
          <p:cNvPr id="14339" name="Object 3">
            <a:extLst>
              <a:ext uri="{FF2B5EF4-FFF2-40B4-BE49-F238E27FC236}">
                <a16:creationId xmlns:a16="http://schemas.microsoft.com/office/drawing/2014/main" id="{B841D6AB-E661-48FF-A1D6-F949B549FBFF}"/>
              </a:ext>
            </a:extLst>
          </p:cNvPr>
          <p:cNvGraphicFramePr>
            <a:graphicFrameLocks noChangeAspect="1"/>
          </p:cNvGraphicFramePr>
          <p:nvPr/>
        </p:nvGraphicFramePr>
        <p:xfrm>
          <a:off x="5257800" y="533400"/>
          <a:ext cx="1600200" cy="1016000"/>
        </p:xfrm>
        <a:graphic>
          <a:graphicData uri="http://schemas.openxmlformats.org/presentationml/2006/ole">
            <mc:AlternateContent xmlns:mc="http://schemas.openxmlformats.org/markup-compatibility/2006">
              <mc:Choice xmlns:v="urn:schemas-microsoft-com:vml" Requires="v">
                <p:oleObj spid="_x0000_s3074" name="Equation" r:id="rId4" imgW="799920" imgH="507960" progId="Equation.DSMT4">
                  <p:embed/>
                </p:oleObj>
              </mc:Choice>
              <mc:Fallback>
                <p:oleObj name="Equation" r:id="rId4" imgW="799920" imgH="50796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533400"/>
                        <a:ext cx="1600200" cy="101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0" name="Object 4">
            <a:extLst>
              <a:ext uri="{FF2B5EF4-FFF2-40B4-BE49-F238E27FC236}">
                <a16:creationId xmlns:a16="http://schemas.microsoft.com/office/drawing/2014/main" id="{02C7DD49-F252-403E-BB01-D9772EB9A95C}"/>
              </a:ext>
            </a:extLst>
          </p:cNvPr>
          <p:cNvGraphicFramePr>
            <a:graphicFrameLocks noChangeAspect="1"/>
          </p:cNvGraphicFramePr>
          <p:nvPr/>
        </p:nvGraphicFramePr>
        <p:xfrm>
          <a:off x="914400" y="1981200"/>
          <a:ext cx="7924800" cy="1163638"/>
        </p:xfrm>
        <a:graphic>
          <a:graphicData uri="http://schemas.openxmlformats.org/presentationml/2006/ole">
            <mc:AlternateContent xmlns:mc="http://schemas.openxmlformats.org/markup-compatibility/2006">
              <mc:Choice xmlns:v="urn:schemas-microsoft-com:vml" Requires="v">
                <p:oleObj spid="_x0000_s3075" name="Equation" r:id="rId6" imgW="4673520" imgH="685800" progId="Equation.DSMT4">
                  <p:embed/>
                </p:oleObj>
              </mc:Choice>
              <mc:Fallback>
                <p:oleObj name="Equation" r:id="rId6" imgW="4673520" imgH="68580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1981200"/>
                        <a:ext cx="7924800" cy="1163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1" name="Text Box 5">
            <a:extLst>
              <a:ext uri="{FF2B5EF4-FFF2-40B4-BE49-F238E27FC236}">
                <a16:creationId xmlns:a16="http://schemas.microsoft.com/office/drawing/2014/main" id="{092C6C4B-B2AB-4543-A2E9-787951BF8BC5}"/>
              </a:ext>
            </a:extLst>
          </p:cNvPr>
          <p:cNvSpPr txBox="1">
            <a:spLocks noChangeArrowheads="1"/>
          </p:cNvSpPr>
          <p:nvPr/>
        </p:nvSpPr>
        <p:spPr bwMode="auto">
          <a:xfrm>
            <a:off x="1066800" y="3352800"/>
            <a:ext cx="2187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Phase matching:</a:t>
            </a:r>
          </a:p>
        </p:txBody>
      </p:sp>
      <p:graphicFrame>
        <p:nvGraphicFramePr>
          <p:cNvPr id="14342" name="Object 6">
            <a:extLst>
              <a:ext uri="{FF2B5EF4-FFF2-40B4-BE49-F238E27FC236}">
                <a16:creationId xmlns:a16="http://schemas.microsoft.com/office/drawing/2014/main" id="{C713849B-881F-4053-9911-7E9FEFDEE84C}"/>
              </a:ext>
            </a:extLst>
          </p:cNvPr>
          <p:cNvGraphicFramePr>
            <a:graphicFrameLocks noChangeAspect="1"/>
          </p:cNvGraphicFramePr>
          <p:nvPr/>
        </p:nvGraphicFramePr>
        <p:xfrm>
          <a:off x="3429000" y="3429000"/>
          <a:ext cx="3124200" cy="415925"/>
        </p:xfrm>
        <a:graphic>
          <a:graphicData uri="http://schemas.openxmlformats.org/presentationml/2006/ole">
            <mc:AlternateContent xmlns:mc="http://schemas.openxmlformats.org/markup-compatibility/2006">
              <mc:Choice xmlns:v="urn:schemas-microsoft-com:vml" Requires="v">
                <p:oleObj spid="_x0000_s3076" name="Equation" r:id="rId8" imgW="1714320" imgH="228600" progId="Equation.DSMT4">
                  <p:embed/>
                </p:oleObj>
              </mc:Choice>
              <mc:Fallback>
                <p:oleObj name="Equation" r:id="rId8" imgW="1714320" imgH="228600" progId="Equation.DSMT4">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9000" y="3429000"/>
                        <a:ext cx="3124200" cy="415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3" name="AutoShape 7">
            <a:extLst>
              <a:ext uri="{FF2B5EF4-FFF2-40B4-BE49-F238E27FC236}">
                <a16:creationId xmlns:a16="http://schemas.microsoft.com/office/drawing/2014/main" id="{9E82CAC1-5C14-406F-AED2-F4862590F85D}"/>
              </a:ext>
            </a:extLst>
          </p:cNvPr>
          <p:cNvSpPr>
            <a:spLocks noChangeArrowheads="1"/>
          </p:cNvSpPr>
          <p:nvPr/>
        </p:nvSpPr>
        <p:spPr bwMode="auto">
          <a:xfrm>
            <a:off x="1219200" y="4191000"/>
            <a:ext cx="457200" cy="304800"/>
          </a:xfrm>
          <a:prstGeom prst="rightArrow">
            <a:avLst>
              <a:gd name="adj1" fmla="val 50000"/>
              <a:gd name="adj2" fmla="val 37500"/>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4344" name="Object 8">
            <a:extLst>
              <a:ext uri="{FF2B5EF4-FFF2-40B4-BE49-F238E27FC236}">
                <a16:creationId xmlns:a16="http://schemas.microsoft.com/office/drawing/2014/main" id="{50704241-3F81-4E6E-BAE1-1F4ED0DD4571}"/>
              </a:ext>
            </a:extLst>
          </p:cNvPr>
          <p:cNvGraphicFramePr>
            <a:graphicFrameLocks noChangeAspect="1"/>
          </p:cNvGraphicFramePr>
          <p:nvPr/>
        </p:nvGraphicFramePr>
        <p:xfrm>
          <a:off x="2209800" y="4191000"/>
          <a:ext cx="838200" cy="444500"/>
        </p:xfrm>
        <a:graphic>
          <a:graphicData uri="http://schemas.openxmlformats.org/presentationml/2006/ole">
            <mc:AlternateContent xmlns:mc="http://schemas.openxmlformats.org/markup-compatibility/2006">
              <mc:Choice xmlns:v="urn:schemas-microsoft-com:vml" Requires="v">
                <p:oleObj spid="_x0000_s3077" name="Equation" r:id="rId10" imgW="431640" imgH="228600" progId="Equation.DSMT4">
                  <p:embed/>
                </p:oleObj>
              </mc:Choice>
              <mc:Fallback>
                <p:oleObj name="Equation" r:id="rId10" imgW="431640" imgH="228600" progId="Equation.DSMT4">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09800" y="4191000"/>
                        <a:ext cx="83820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5" name="Object 9">
            <a:extLst>
              <a:ext uri="{FF2B5EF4-FFF2-40B4-BE49-F238E27FC236}">
                <a16:creationId xmlns:a16="http://schemas.microsoft.com/office/drawing/2014/main" id="{8F8154DF-AE61-4668-9873-12A20E1DA2AA}"/>
              </a:ext>
            </a:extLst>
          </p:cNvPr>
          <p:cNvGraphicFramePr>
            <a:graphicFrameLocks noChangeAspect="1"/>
          </p:cNvGraphicFramePr>
          <p:nvPr/>
        </p:nvGraphicFramePr>
        <p:xfrm>
          <a:off x="4343400" y="4038600"/>
          <a:ext cx="1524000" cy="750888"/>
        </p:xfrm>
        <a:graphic>
          <a:graphicData uri="http://schemas.openxmlformats.org/presentationml/2006/ole">
            <mc:AlternateContent xmlns:mc="http://schemas.openxmlformats.org/markup-compatibility/2006">
              <mc:Choice xmlns:v="urn:schemas-microsoft-com:vml" Requires="v">
                <p:oleObj spid="_x0000_s3078" name="Equation" r:id="rId12" imgW="876240" imgH="431640" progId="Equation.DSMT4">
                  <p:embed/>
                </p:oleObj>
              </mc:Choice>
              <mc:Fallback>
                <p:oleObj name="Equation" r:id="rId12" imgW="876240" imgH="431640" progId="Equation.DSMT4">
                  <p:embed/>
                  <p:pic>
                    <p:nvPicPr>
                      <p:cNvPr id="0"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43400" y="4038600"/>
                        <a:ext cx="1524000" cy="750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6" name="Text Box 10">
            <a:extLst>
              <a:ext uri="{FF2B5EF4-FFF2-40B4-BE49-F238E27FC236}">
                <a16:creationId xmlns:a16="http://schemas.microsoft.com/office/drawing/2014/main" id="{68A2D701-7228-48AE-BF7D-214A43EB0853}"/>
              </a:ext>
            </a:extLst>
          </p:cNvPr>
          <p:cNvSpPr txBox="1">
            <a:spLocks noChangeArrowheads="1"/>
          </p:cNvSpPr>
          <p:nvPr/>
        </p:nvSpPr>
        <p:spPr bwMode="auto">
          <a:xfrm>
            <a:off x="1066800" y="4648200"/>
            <a:ext cx="26622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   angle of incidence</a:t>
            </a:r>
          </a:p>
          <a:p>
            <a:r>
              <a:rPr lang="en-US" altLang="en-US"/>
              <a:t>= angle of reflection</a:t>
            </a:r>
          </a:p>
        </p:txBody>
      </p:sp>
      <p:sp>
        <p:nvSpPr>
          <p:cNvPr id="14347" name="Text Box 11">
            <a:extLst>
              <a:ext uri="{FF2B5EF4-FFF2-40B4-BE49-F238E27FC236}">
                <a16:creationId xmlns:a16="http://schemas.microsoft.com/office/drawing/2014/main" id="{B891A5EA-4FFF-4D87-BD2B-444E6E1B898F}"/>
              </a:ext>
            </a:extLst>
          </p:cNvPr>
          <p:cNvSpPr txBox="1">
            <a:spLocks noChangeArrowheads="1"/>
          </p:cNvSpPr>
          <p:nvPr/>
        </p:nvSpPr>
        <p:spPr bwMode="auto">
          <a:xfrm>
            <a:off x="4572000" y="4876800"/>
            <a:ext cx="1500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Snell's law</a:t>
            </a:r>
          </a:p>
        </p:txBody>
      </p:sp>
      <p:grpSp>
        <p:nvGrpSpPr>
          <p:cNvPr id="14348" name="Group 12">
            <a:extLst>
              <a:ext uri="{FF2B5EF4-FFF2-40B4-BE49-F238E27FC236}">
                <a16:creationId xmlns:a16="http://schemas.microsoft.com/office/drawing/2014/main" id="{347DB419-7891-4A87-8275-0BD141AED25E}"/>
              </a:ext>
            </a:extLst>
          </p:cNvPr>
          <p:cNvGrpSpPr>
            <a:grpSpLocks/>
          </p:cNvGrpSpPr>
          <p:nvPr/>
        </p:nvGrpSpPr>
        <p:grpSpPr bwMode="auto">
          <a:xfrm>
            <a:off x="6248400" y="4724400"/>
            <a:ext cx="381000" cy="500063"/>
            <a:chOff x="4704" y="2016"/>
            <a:chExt cx="240" cy="315"/>
          </a:xfrm>
        </p:grpSpPr>
        <p:sp>
          <p:nvSpPr>
            <p:cNvPr id="14349" name="Oval 13">
              <a:extLst>
                <a:ext uri="{FF2B5EF4-FFF2-40B4-BE49-F238E27FC236}">
                  <a16:creationId xmlns:a16="http://schemas.microsoft.com/office/drawing/2014/main" id="{A3EFBF15-DA85-4F4E-B5BF-CD833E5085B1}"/>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0" name="Oval 14">
              <a:extLst>
                <a:ext uri="{FF2B5EF4-FFF2-40B4-BE49-F238E27FC236}">
                  <a16:creationId xmlns:a16="http://schemas.microsoft.com/office/drawing/2014/main" id="{0B5D42D1-7D15-4FE2-AB7C-20D1A8E35E99}"/>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1" name="Rectangle 15">
              <a:extLst>
                <a:ext uri="{FF2B5EF4-FFF2-40B4-BE49-F238E27FC236}">
                  <a16:creationId xmlns:a16="http://schemas.microsoft.com/office/drawing/2014/main" id="{6FC00D91-5031-4959-ADA9-6C8F9056042E}"/>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2" name="Line 16">
              <a:extLst>
                <a:ext uri="{FF2B5EF4-FFF2-40B4-BE49-F238E27FC236}">
                  <a16:creationId xmlns:a16="http://schemas.microsoft.com/office/drawing/2014/main" id="{CA5C1274-F593-4186-8886-13BA9F2C2D9F}"/>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2">
            <a:extLst>
              <a:ext uri="{FF2B5EF4-FFF2-40B4-BE49-F238E27FC236}">
                <a16:creationId xmlns:a16="http://schemas.microsoft.com/office/drawing/2014/main" id="{74AC2E7C-F76C-42EE-A1F5-A7258229E43D}"/>
              </a:ext>
            </a:extLst>
          </p:cNvPr>
          <p:cNvGraphicFramePr>
            <a:graphicFrameLocks noChangeAspect="1"/>
          </p:cNvGraphicFramePr>
          <p:nvPr/>
        </p:nvGraphicFramePr>
        <p:xfrm>
          <a:off x="990600" y="381000"/>
          <a:ext cx="3757613" cy="1357313"/>
        </p:xfrm>
        <a:graphic>
          <a:graphicData uri="http://schemas.openxmlformats.org/presentationml/2006/ole">
            <mc:AlternateContent xmlns:mc="http://schemas.openxmlformats.org/markup-compatibility/2006">
              <mc:Choice xmlns:v="urn:schemas-microsoft-com:vml" Requires="v">
                <p:oleObj spid="_x0000_s4098" name="Equation" r:id="rId4" imgW="1828800" imgH="660240" progId="Equation.DSMT4">
                  <p:embed/>
                </p:oleObj>
              </mc:Choice>
              <mc:Fallback>
                <p:oleObj name="Equation" r:id="rId4" imgW="1828800" imgH="66024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381000"/>
                        <a:ext cx="3757613" cy="1357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3" name="Text Box 3">
            <a:extLst>
              <a:ext uri="{FF2B5EF4-FFF2-40B4-BE49-F238E27FC236}">
                <a16:creationId xmlns:a16="http://schemas.microsoft.com/office/drawing/2014/main" id="{AAD158A7-3AB5-4FBA-AA69-4E7D4B206466}"/>
              </a:ext>
            </a:extLst>
          </p:cNvPr>
          <p:cNvSpPr txBox="1">
            <a:spLocks noChangeArrowheads="1"/>
          </p:cNvSpPr>
          <p:nvPr/>
        </p:nvSpPr>
        <p:spPr bwMode="auto">
          <a:xfrm>
            <a:off x="762000" y="1905000"/>
            <a:ext cx="60277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Solving, we find the transmission and reflection</a:t>
            </a:r>
          </a:p>
          <a:p>
            <a:r>
              <a:rPr lang="en-US" altLang="en-US"/>
              <a:t>coefficients (pressure ratios) </a:t>
            </a:r>
          </a:p>
        </p:txBody>
      </p:sp>
      <p:graphicFrame>
        <p:nvGraphicFramePr>
          <p:cNvPr id="15364" name="Object 4">
            <a:extLst>
              <a:ext uri="{FF2B5EF4-FFF2-40B4-BE49-F238E27FC236}">
                <a16:creationId xmlns:a16="http://schemas.microsoft.com/office/drawing/2014/main" id="{0D7704BD-F8C1-48C9-A1A2-1361D2144E8C}"/>
              </a:ext>
            </a:extLst>
          </p:cNvPr>
          <p:cNvGraphicFramePr>
            <a:graphicFrameLocks noChangeAspect="1"/>
          </p:cNvGraphicFramePr>
          <p:nvPr/>
        </p:nvGraphicFramePr>
        <p:xfrm>
          <a:off x="838200" y="2819400"/>
          <a:ext cx="3657600" cy="1579563"/>
        </p:xfrm>
        <a:graphic>
          <a:graphicData uri="http://schemas.openxmlformats.org/presentationml/2006/ole">
            <mc:AlternateContent xmlns:mc="http://schemas.openxmlformats.org/markup-compatibility/2006">
              <mc:Choice xmlns:v="urn:schemas-microsoft-com:vml" Requires="v">
                <p:oleObj spid="_x0000_s4099" name="Equation" r:id="rId6" imgW="2057400" imgH="888840" progId="Equation.DSMT4">
                  <p:embed/>
                </p:oleObj>
              </mc:Choice>
              <mc:Fallback>
                <p:oleObj name="Equation" r:id="rId6" imgW="2057400" imgH="88884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2819400"/>
                        <a:ext cx="3657600" cy="157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6" name="Object 6">
            <a:extLst>
              <a:ext uri="{FF2B5EF4-FFF2-40B4-BE49-F238E27FC236}">
                <a16:creationId xmlns:a16="http://schemas.microsoft.com/office/drawing/2014/main" id="{1D1735F0-2CB0-4CF0-AB1C-1B6339D8871A}"/>
              </a:ext>
            </a:extLst>
          </p:cNvPr>
          <p:cNvGraphicFramePr>
            <a:graphicFrameLocks noChangeAspect="1"/>
          </p:cNvGraphicFramePr>
          <p:nvPr/>
        </p:nvGraphicFramePr>
        <p:xfrm>
          <a:off x="5257800" y="685800"/>
          <a:ext cx="2667000" cy="954088"/>
        </p:xfrm>
        <a:graphic>
          <a:graphicData uri="http://schemas.openxmlformats.org/presentationml/2006/ole">
            <mc:AlternateContent xmlns:mc="http://schemas.openxmlformats.org/markup-compatibility/2006">
              <mc:Choice xmlns:v="urn:schemas-microsoft-com:vml" Requires="v">
                <p:oleObj spid="_x0000_s4100" name="Equation" r:id="rId8" imgW="1384200" imgH="495000" progId="Equation.DSMT4">
                  <p:embed/>
                </p:oleObj>
              </mc:Choice>
              <mc:Fallback>
                <p:oleObj name="Equation" r:id="rId8" imgW="1384200" imgH="495000" progId="Equation.DSMT4">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57800" y="685800"/>
                        <a:ext cx="2667000" cy="954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67" name="Text Box 7">
            <a:extLst>
              <a:ext uri="{FF2B5EF4-FFF2-40B4-BE49-F238E27FC236}">
                <a16:creationId xmlns:a16="http://schemas.microsoft.com/office/drawing/2014/main" id="{CF625D06-6123-40A8-96C9-4DB9A8E66A26}"/>
              </a:ext>
            </a:extLst>
          </p:cNvPr>
          <p:cNvSpPr txBox="1">
            <a:spLocks noChangeArrowheads="1"/>
          </p:cNvSpPr>
          <p:nvPr/>
        </p:nvSpPr>
        <p:spPr bwMode="auto">
          <a:xfrm>
            <a:off x="838200" y="4572000"/>
            <a:ext cx="3717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or, in terms of velocity ratios</a:t>
            </a:r>
          </a:p>
        </p:txBody>
      </p:sp>
      <p:graphicFrame>
        <p:nvGraphicFramePr>
          <p:cNvPr id="15368" name="Object 8">
            <a:extLst>
              <a:ext uri="{FF2B5EF4-FFF2-40B4-BE49-F238E27FC236}">
                <a16:creationId xmlns:a16="http://schemas.microsoft.com/office/drawing/2014/main" id="{BB006303-5777-4063-B615-FB25F8AA3BE0}"/>
              </a:ext>
            </a:extLst>
          </p:cNvPr>
          <p:cNvGraphicFramePr>
            <a:graphicFrameLocks noChangeAspect="1"/>
          </p:cNvGraphicFramePr>
          <p:nvPr/>
        </p:nvGraphicFramePr>
        <p:xfrm>
          <a:off x="838200" y="5105400"/>
          <a:ext cx="3581400" cy="1555750"/>
        </p:xfrm>
        <a:graphic>
          <a:graphicData uri="http://schemas.openxmlformats.org/presentationml/2006/ole">
            <mc:AlternateContent xmlns:mc="http://schemas.openxmlformats.org/markup-compatibility/2006">
              <mc:Choice xmlns:v="urn:schemas-microsoft-com:vml" Requires="v">
                <p:oleObj spid="_x0000_s4101" name="Equation" r:id="rId10" imgW="2044440" imgH="888840" progId="Equation.DSMT4">
                  <p:embed/>
                </p:oleObj>
              </mc:Choice>
              <mc:Fallback>
                <p:oleObj name="Equation" r:id="rId10" imgW="2044440" imgH="888840" progId="Equation.DSMT4">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8200" y="5105400"/>
                        <a:ext cx="3581400" cy="155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9" name="Object 9">
            <a:extLst>
              <a:ext uri="{FF2B5EF4-FFF2-40B4-BE49-F238E27FC236}">
                <a16:creationId xmlns:a16="http://schemas.microsoft.com/office/drawing/2014/main" id="{EFAECB8D-12F1-41EE-B26A-D2717FA9B6CF}"/>
              </a:ext>
            </a:extLst>
          </p:cNvPr>
          <p:cNvGraphicFramePr>
            <a:graphicFrameLocks noChangeAspect="1"/>
          </p:cNvGraphicFramePr>
          <p:nvPr/>
        </p:nvGraphicFramePr>
        <p:xfrm>
          <a:off x="4876800" y="4572000"/>
          <a:ext cx="1422400" cy="420688"/>
        </p:xfrm>
        <a:graphic>
          <a:graphicData uri="http://schemas.openxmlformats.org/presentationml/2006/ole">
            <mc:AlternateContent xmlns:mc="http://schemas.openxmlformats.org/markup-compatibility/2006">
              <mc:Choice xmlns:v="urn:schemas-microsoft-com:vml" Requires="v">
                <p:oleObj spid="_x0000_s4102" name="Equation" r:id="rId12" imgW="685800" imgH="203040" progId="Equation.DSMT4">
                  <p:embed/>
                </p:oleObj>
              </mc:Choice>
              <mc:Fallback>
                <p:oleObj name="Equation" r:id="rId12" imgW="685800" imgH="203040" progId="Equation.DSMT4">
                  <p:embed/>
                  <p:pic>
                    <p:nvPicPr>
                      <p:cNvPr id="0"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876800" y="4572000"/>
                        <a:ext cx="1422400"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a:extLst>
              <a:ext uri="{FF2B5EF4-FFF2-40B4-BE49-F238E27FC236}">
                <a16:creationId xmlns:a16="http://schemas.microsoft.com/office/drawing/2014/main" id="{9F9D1823-A247-4BD9-9697-41A79F68D9CB}"/>
              </a:ext>
            </a:extLst>
          </p:cNvPr>
          <p:cNvSpPr txBox="1">
            <a:spLocks noChangeArrowheads="1"/>
          </p:cNvSpPr>
          <p:nvPr/>
        </p:nvSpPr>
        <p:spPr bwMode="auto">
          <a:xfrm>
            <a:off x="1965325" y="422275"/>
            <a:ext cx="4105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Special Case - normal incidence</a:t>
            </a:r>
          </a:p>
        </p:txBody>
      </p:sp>
      <p:sp>
        <p:nvSpPr>
          <p:cNvPr id="23555" name="Line 3">
            <a:extLst>
              <a:ext uri="{FF2B5EF4-FFF2-40B4-BE49-F238E27FC236}">
                <a16:creationId xmlns:a16="http://schemas.microsoft.com/office/drawing/2014/main" id="{227511F9-5939-4CFA-900A-14F498485462}"/>
              </a:ext>
            </a:extLst>
          </p:cNvPr>
          <p:cNvSpPr>
            <a:spLocks noChangeShapeType="1"/>
          </p:cNvSpPr>
          <p:nvPr/>
        </p:nvSpPr>
        <p:spPr bwMode="auto">
          <a:xfrm>
            <a:off x="2971800" y="1828800"/>
            <a:ext cx="2133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6" name="Line 4">
            <a:extLst>
              <a:ext uri="{FF2B5EF4-FFF2-40B4-BE49-F238E27FC236}">
                <a16:creationId xmlns:a16="http://schemas.microsoft.com/office/drawing/2014/main" id="{4EB59AC5-1C35-4050-BF66-1FF24355A1E3}"/>
              </a:ext>
            </a:extLst>
          </p:cNvPr>
          <p:cNvSpPr>
            <a:spLocks noChangeShapeType="1"/>
          </p:cNvSpPr>
          <p:nvPr/>
        </p:nvSpPr>
        <p:spPr bwMode="auto">
          <a:xfrm>
            <a:off x="3810000" y="990600"/>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7" name="Line 5">
            <a:extLst>
              <a:ext uri="{FF2B5EF4-FFF2-40B4-BE49-F238E27FC236}">
                <a16:creationId xmlns:a16="http://schemas.microsoft.com/office/drawing/2014/main" id="{EAF54759-FE54-487F-8A99-05B8E69F70BC}"/>
              </a:ext>
            </a:extLst>
          </p:cNvPr>
          <p:cNvSpPr>
            <a:spLocks noChangeShapeType="1"/>
          </p:cNvSpPr>
          <p:nvPr/>
        </p:nvSpPr>
        <p:spPr bwMode="auto">
          <a:xfrm flipV="1">
            <a:off x="3962400" y="1066800"/>
            <a:ext cx="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8" name="Line 6">
            <a:extLst>
              <a:ext uri="{FF2B5EF4-FFF2-40B4-BE49-F238E27FC236}">
                <a16:creationId xmlns:a16="http://schemas.microsoft.com/office/drawing/2014/main" id="{8B74EC07-EC68-4911-AC68-83D462E7FF36}"/>
              </a:ext>
            </a:extLst>
          </p:cNvPr>
          <p:cNvSpPr>
            <a:spLocks noChangeShapeType="1"/>
          </p:cNvSpPr>
          <p:nvPr/>
        </p:nvSpPr>
        <p:spPr bwMode="auto">
          <a:xfrm>
            <a:off x="3886200" y="1905000"/>
            <a:ext cx="0" cy="685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23559" name="Object 7">
            <a:extLst>
              <a:ext uri="{FF2B5EF4-FFF2-40B4-BE49-F238E27FC236}">
                <a16:creationId xmlns:a16="http://schemas.microsoft.com/office/drawing/2014/main" id="{E2C599BD-3E42-40CE-A065-917C1DF8518F}"/>
              </a:ext>
            </a:extLst>
          </p:cNvPr>
          <p:cNvGraphicFramePr>
            <a:graphicFrameLocks noChangeAspect="1"/>
          </p:cNvGraphicFramePr>
          <p:nvPr/>
        </p:nvGraphicFramePr>
        <p:xfrm>
          <a:off x="2590800" y="1143000"/>
          <a:ext cx="704850" cy="444500"/>
        </p:xfrm>
        <a:graphic>
          <a:graphicData uri="http://schemas.openxmlformats.org/presentationml/2006/ole">
            <mc:AlternateContent xmlns:mc="http://schemas.openxmlformats.org/markup-compatibility/2006">
              <mc:Choice xmlns:v="urn:schemas-microsoft-com:vml" Requires="v">
                <p:oleObj spid="_x0000_s5122" name="Equation" r:id="rId4" imgW="342720" imgH="215640" progId="Equation.DSMT4">
                  <p:embed/>
                </p:oleObj>
              </mc:Choice>
              <mc:Fallback>
                <p:oleObj name="Equation" r:id="rId4" imgW="342720" imgH="21564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1143000"/>
                        <a:ext cx="70485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560" name="Object 8">
            <a:extLst>
              <a:ext uri="{FF2B5EF4-FFF2-40B4-BE49-F238E27FC236}">
                <a16:creationId xmlns:a16="http://schemas.microsoft.com/office/drawing/2014/main" id="{7EAF2E17-99DD-41C4-BEB7-84F20F55D2AA}"/>
              </a:ext>
            </a:extLst>
          </p:cNvPr>
          <p:cNvGraphicFramePr>
            <a:graphicFrameLocks noChangeAspect="1"/>
          </p:cNvGraphicFramePr>
          <p:nvPr/>
        </p:nvGraphicFramePr>
        <p:xfrm>
          <a:off x="2667000" y="2133600"/>
          <a:ext cx="717550" cy="420688"/>
        </p:xfrm>
        <a:graphic>
          <a:graphicData uri="http://schemas.openxmlformats.org/presentationml/2006/ole">
            <mc:AlternateContent xmlns:mc="http://schemas.openxmlformats.org/markup-compatibility/2006">
              <mc:Choice xmlns:v="urn:schemas-microsoft-com:vml" Requires="v">
                <p:oleObj spid="_x0000_s5123" name="Equation" r:id="rId6" imgW="368280" imgH="215640" progId="Equation.DSMT4">
                  <p:embed/>
                </p:oleObj>
              </mc:Choice>
              <mc:Fallback>
                <p:oleObj name="Equation" r:id="rId6" imgW="368280" imgH="21564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2133600"/>
                        <a:ext cx="717550" cy="420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561" name="Object 9">
            <a:extLst>
              <a:ext uri="{FF2B5EF4-FFF2-40B4-BE49-F238E27FC236}">
                <a16:creationId xmlns:a16="http://schemas.microsoft.com/office/drawing/2014/main" id="{46B11542-B32F-418A-8DEF-3244A3CE3169}"/>
              </a:ext>
            </a:extLst>
          </p:cNvPr>
          <p:cNvGraphicFramePr>
            <a:graphicFrameLocks noChangeAspect="1"/>
          </p:cNvGraphicFramePr>
          <p:nvPr>
            <p:extLst>
              <p:ext uri="{D42A27DB-BD31-4B8C-83A1-F6EECF244321}">
                <p14:modId xmlns:p14="http://schemas.microsoft.com/office/powerpoint/2010/main" val="944809683"/>
              </p:ext>
            </p:extLst>
          </p:nvPr>
        </p:nvGraphicFramePr>
        <p:xfrm>
          <a:off x="325438" y="2763838"/>
          <a:ext cx="3924300" cy="1860550"/>
        </p:xfrm>
        <a:graphic>
          <a:graphicData uri="http://schemas.openxmlformats.org/presentationml/2006/ole">
            <mc:AlternateContent xmlns:mc="http://schemas.openxmlformats.org/markup-compatibility/2006">
              <mc:Choice xmlns:v="urn:schemas-microsoft-com:vml" Requires="v">
                <p:oleObj spid="_x0000_s5124" name="Equation" r:id="rId8" imgW="1930320" imgH="914400" progId="Equation.DSMT4">
                  <p:embed/>
                </p:oleObj>
              </mc:Choice>
              <mc:Fallback>
                <p:oleObj name="Equation" r:id="rId8" imgW="1930320" imgH="914400" progId="Equation.DSMT4">
                  <p:embed/>
                  <p:pic>
                    <p:nvPicPr>
                      <p:cNvPr id="0" name="Object 9"/>
                      <p:cNvPicPr>
                        <a:picLocks noChangeAspect="1" noChangeArrowheads="1"/>
                      </p:cNvPicPr>
                      <p:nvPr/>
                    </p:nvPicPr>
                    <p:blipFill>
                      <a:blip r:embed="rId9"/>
                      <a:srcRect/>
                      <a:stretch>
                        <a:fillRect/>
                      </a:stretch>
                    </p:blipFill>
                    <p:spPr bwMode="auto">
                      <a:xfrm>
                        <a:off x="325438" y="2763838"/>
                        <a:ext cx="3924300" cy="1860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62" name="Text Box 10">
            <a:extLst>
              <a:ext uri="{FF2B5EF4-FFF2-40B4-BE49-F238E27FC236}">
                <a16:creationId xmlns:a16="http://schemas.microsoft.com/office/drawing/2014/main" id="{C7B59C80-8890-4661-B70D-0234CA87652D}"/>
              </a:ext>
            </a:extLst>
          </p:cNvPr>
          <p:cNvSpPr txBox="1">
            <a:spLocks noChangeArrowheads="1"/>
          </p:cNvSpPr>
          <p:nvPr/>
        </p:nvSpPr>
        <p:spPr bwMode="auto">
          <a:xfrm>
            <a:off x="669925" y="4987925"/>
            <a:ext cx="5362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z</a:t>
            </a:r>
            <a:r>
              <a:rPr lang="en-US" altLang="en-US" baseline="30000"/>
              <a:t>a</a:t>
            </a:r>
            <a:r>
              <a:rPr lang="en-US" altLang="en-US"/>
              <a:t> = </a:t>
            </a:r>
            <a:r>
              <a:rPr lang="en-US" altLang="en-US">
                <a:latin typeface="Symbol" panose="05050102010706020507" pitchFamily="18" charset="2"/>
              </a:rPr>
              <a:t>r</a:t>
            </a:r>
            <a:r>
              <a:rPr lang="en-US" altLang="en-US"/>
              <a:t>c  … plane wave specific impedance</a:t>
            </a:r>
          </a:p>
        </p:txBody>
      </p:sp>
      <p:sp>
        <p:nvSpPr>
          <p:cNvPr id="23563" name="Line 11">
            <a:extLst>
              <a:ext uri="{FF2B5EF4-FFF2-40B4-BE49-F238E27FC236}">
                <a16:creationId xmlns:a16="http://schemas.microsoft.com/office/drawing/2014/main" id="{49BC12F0-1E90-4DA1-80D3-DD5B5A8E8A6B}"/>
              </a:ext>
            </a:extLst>
          </p:cNvPr>
          <p:cNvSpPr>
            <a:spLocks noChangeShapeType="1"/>
          </p:cNvSpPr>
          <p:nvPr/>
        </p:nvSpPr>
        <p:spPr bwMode="auto">
          <a:xfrm>
            <a:off x="5334000" y="3581400"/>
            <a:ext cx="1600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4" name="Text Box 12">
            <a:extLst>
              <a:ext uri="{FF2B5EF4-FFF2-40B4-BE49-F238E27FC236}">
                <a16:creationId xmlns:a16="http://schemas.microsoft.com/office/drawing/2014/main" id="{E205A583-408D-4F58-A3A2-8E4EC2B66B32}"/>
              </a:ext>
            </a:extLst>
          </p:cNvPr>
          <p:cNvSpPr txBox="1">
            <a:spLocks noChangeArrowheads="1"/>
          </p:cNvSpPr>
          <p:nvPr/>
        </p:nvSpPr>
        <p:spPr bwMode="auto">
          <a:xfrm>
            <a:off x="5715000" y="3657600"/>
            <a:ext cx="7254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void</a:t>
            </a:r>
          </a:p>
        </p:txBody>
      </p:sp>
      <p:sp>
        <p:nvSpPr>
          <p:cNvPr id="23565" name="Line 13">
            <a:extLst>
              <a:ext uri="{FF2B5EF4-FFF2-40B4-BE49-F238E27FC236}">
                <a16:creationId xmlns:a16="http://schemas.microsoft.com/office/drawing/2014/main" id="{69373C29-CF41-44F0-BA98-CD809E438610}"/>
              </a:ext>
            </a:extLst>
          </p:cNvPr>
          <p:cNvSpPr>
            <a:spLocks noChangeShapeType="1"/>
          </p:cNvSpPr>
          <p:nvPr/>
        </p:nvSpPr>
        <p:spPr bwMode="auto">
          <a:xfrm>
            <a:off x="7239000" y="3581400"/>
            <a:ext cx="1600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6" name="Freeform 14">
            <a:extLst>
              <a:ext uri="{FF2B5EF4-FFF2-40B4-BE49-F238E27FC236}">
                <a16:creationId xmlns:a16="http://schemas.microsoft.com/office/drawing/2014/main" id="{8365B2C2-1BDE-4148-9DEA-AC22A8BC67D5}"/>
              </a:ext>
            </a:extLst>
          </p:cNvPr>
          <p:cNvSpPr>
            <a:spLocks/>
          </p:cNvSpPr>
          <p:nvPr/>
        </p:nvSpPr>
        <p:spPr bwMode="auto">
          <a:xfrm>
            <a:off x="5376863" y="3616325"/>
            <a:ext cx="1528762" cy="587375"/>
          </a:xfrm>
          <a:custGeom>
            <a:avLst/>
            <a:gdLst>
              <a:gd name="T0" fmla="*/ 0 w 963"/>
              <a:gd name="T1" fmla="*/ 0 h 370"/>
              <a:gd name="T2" fmla="*/ 78 w 963"/>
              <a:gd name="T3" fmla="*/ 86 h 370"/>
              <a:gd name="T4" fmla="*/ 95 w 963"/>
              <a:gd name="T5" fmla="*/ 112 h 370"/>
              <a:gd name="T6" fmla="*/ 181 w 963"/>
              <a:gd name="T7" fmla="*/ 250 h 370"/>
              <a:gd name="T8" fmla="*/ 198 w 963"/>
              <a:gd name="T9" fmla="*/ 284 h 370"/>
              <a:gd name="T10" fmla="*/ 318 w 963"/>
              <a:gd name="T11" fmla="*/ 318 h 370"/>
              <a:gd name="T12" fmla="*/ 585 w 963"/>
              <a:gd name="T13" fmla="*/ 335 h 370"/>
              <a:gd name="T14" fmla="*/ 714 w 963"/>
              <a:gd name="T15" fmla="*/ 232 h 370"/>
              <a:gd name="T16" fmla="*/ 783 w 963"/>
              <a:gd name="T17" fmla="*/ 146 h 370"/>
              <a:gd name="T18" fmla="*/ 877 w 963"/>
              <a:gd name="T19" fmla="*/ 86 h 370"/>
              <a:gd name="T20" fmla="*/ 946 w 963"/>
              <a:gd name="T21" fmla="*/ 35 h 370"/>
              <a:gd name="T22" fmla="*/ 963 w 963"/>
              <a:gd name="T23" fmla="*/ 0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370">
                <a:moveTo>
                  <a:pt x="0" y="0"/>
                </a:moveTo>
                <a:cubicBezTo>
                  <a:pt x="53" y="39"/>
                  <a:pt x="29" y="16"/>
                  <a:pt x="78" y="86"/>
                </a:cubicBezTo>
                <a:cubicBezTo>
                  <a:pt x="84" y="94"/>
                  <a:pt x="95" y="112"/>
                  <a:pt x="95" y="112"/>
                </a:cubicBezTo>
                <a:cubicBezTo>
                  <a:pt x="105" y="174"/>
                  <a:pt x="130" y="215"/>
                  <a:pt x="181" y="250"/>
                </a:cubicBezTo>
                <a:cubicBezTo>
                  <a:pt x="187" y="261"/>
                  <a:pt x="189" y="275"/>
                  <a:pt x="198" y="284"/>
                </a:cubicBezTo>
                <a:cubicBezTo>
                  <a:pt x="217" y="303"/>
                  <a:pt x="284" y="307"/>
                  <a:pt x="318" y="318"/>
                </a:cubicBezTo>
                <a:cubicBezTo>
                  <a:pt x="398" y="370"/>
                  <a:pt x="493" y="339"/>
                  <a:pt x="585" y="335"/>
                </a:cubicBezTo>
                <a:cubicBezTo>
                  <a:pt x="659" y="312"/>
                  <a:pt x="663" y="285"/>
                  <a:pt x="714" y="232"/>
                </a:cubicBezTo>
                <a:cubicBezTo>
                  <a:pt x="728" y="190"/>
                  <a:pt x="742" y="160"/>
                  <a:pt x="783" y="146"/>
                </a:cubicBezTo>
                <a:cubicBezTo>
                  <a:pt x="804" y="115"/>
                  <a:pt x="841" y="99"/>
                  <a:pt x="877" y="86"/>
                </a:cubicBezTo>
                <a:cubicBezTo>
                  <a:pt x="900" y="51"/>
                  <a:pt x="912" y="58"/>
                  <a:pt x="946" y="35"/>
                </a:cubicBezTo>
                <a:cubicBezTo>
                  <a:pt x="955" y="5"/>
                  <a:pt x="948" y="15"/>
                  <a:pt x="963"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7" name="Freeform 15">
            <a:extLst>
              <a:ext uri="{FF2B5EF4-FFF2-40B4-BE49-F238E27FC236}">
                <a16:creationId xmlns:a16="http://schemas.microsoft.com/office/drawing/2014/main" id="{3B30300A-EB69-4178-8AE2-D7D0225C4FBA}"/>
              </a:ext>
            </a:extLst>
          </p:cNvPr>
          <p:cNvSpPr>
            <a:spLocks/>
          </p:cNvSpPr>
          <p:nvPr/>
        </p:nvSpPr>
        <p:spPr bwMode="auto">
          <a:xfrm>
            <a:off x="7239000" y="3657600"/>
            <a:ext cx="1528763" cy="587375"/>
          </a:xfrm>
          <a:custGeom>
            <a:avLst/>
            <a:gdLst>
              <a:gd name="T0" fmla="*/ 0 w 963"/>
              <a:gd name="T1" fmla="*/ 0 h 370"/>
              <a:gd name="T2" fmla="*/ 78 w 963"/>
              <a:gd name="T3" fmla="*/ 86 h 370"/>
              <a:gd name="T4" fmla="*/ 95 w 963"/>
              <a:gd name="T5" fmla="*/ 112 h 370"/>
              <a:gd name="T6" fmla="*/ 181 w 963"/>
              <a:gd name="T7" fmla="*/ 250 h 370"/>
              <a:gd name="T8" fmla="*/ 198 w 963"/>
              <a:gd name="T9" fmla="*/ 284 h 370"/>
              <a:gd name="T10" fmla="*/ 318 w 963"/>
              <a:gd name="T11" fmla="*/ 318 h 370"/>
              <a:gd name="T12" fmla="*/ 585 w 963"/>
              <a:gd name="T13" fmla="*/ 335 h 370"/>
              <a:gd name="T14" fmla="*/ 714 w 963"/>
              <a:gd name="T15" fmla="*/ 232 h 370"/>
              <a:gd name="T16" fmla="*/ 783 w 963"/>
              <a:gd name="T17" fmla="*/ 146 h 370"/>
              <a:gd name="T18" fmla="*/ 877 w 963"/>
              <a:gd name="T19" fmla="*/ 86 h 370"/>
              <a:gd name="T20" fmla="*/ 946 w 963"/>
              <a:gd name="T21" fmla="*/ 35 h 370"/>
              <a:gd name="T22" fmla="*/ 963 w 963"/>
              <a:gd name="T23" fmla="*/ 0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3" h="370">
                <a:moveTo>
                  <a:pt x="0" y="0"/>
                </a:moveTo>
                <a:cubicBezTo>
                  <a:pt x="53" y="39"/>
                  <a:pt x="29" y="16"/>
                  <a:pt x="78" y="86"/>
                </a:cubicBezTo>
                <a:cubicBezTo>
                  <a:pt x="84" y="94"/>
                  <a:pt x="95" y="112"/>
                  <a:pt x="95" y="112"/>
                </a:cubicBezTo>
                <a:cubicBezTo>
                  <a:pt x="105" y="174"/>
                  <a:pt x="130" y="215"/>
                  <a:pt x="181" y="250"/>
                </a:cubicBezTo>
                <a:cubicBezTo>
                  <a:pt x="187" y="261"/>
                  <a:pt x="189" y="275"/>
                  <a:pt x="198" y="284"/>
                </a:cubicBezTo>
                <a:cubicBezTo>
                  <a:pt x="217" y="303"/>
                  <a:pt x="284" y="307"/>
                  <a:pt x="318" y="318"/>
                </a:cubicBezTo>
                <a:cubicBezTo>
                  <a:pt x="398" y="370"/>
                  <a:pt x="493" y="339"/>
                  <a:pt x="585" y="335"/>
                </a:cubicBezTo>
                <a:cubicBezTo>
                  <a:pt x="659" y="312"/>
                  <a:pt x="663" y="285"/>
                  <a:pt x="714" y="232"/>
                </a:cubicBezTo>
                <a:cubicBezTo>
                  <a:pt x="728" y="190"/>
                  <a:pt x="742" y="160"/>
                  <a:pt x="783" y="146"/>
                </a:cubicBezTo>
                <a:cubicBezTo>
                  <a:pt x="804" y="115"/>
                  <a:pt x="841" y="99"/>
                  <a:pt x="877" y="86"/>
                </a:cubicBezTo>
                <a:cubicBezTo>
                  <a:pt x="900" y="51"/>
                  <a:pt x="912" y="58"/>
                  <a:pt x="946" y="35"/>
                </a:cubicBezTo>
                <a:cubicBezTo>
                  <a:pt x="955" y="5"/>
                  <a:pt x="948" y="15"/>
                  <a:pt x="963"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8" name="Text Box 16">
            <a:extLst>
              <a:ext uri="{FF2B5EF4-FFF2-40B4-BE49-F238E27FC236}">
                <a16:creationId xmlns:a16="http://schemas.microsoft.com/office/drawing/2014/main" id="{5704D8A2-A571-472E-87A9-E82510D3F5C0}"/>
              </a:ext>
            </a:extLst>
          </p:cNvPr>
          <p:cNvSpPr txBox="1">
            <a:spLocks noChangeArrowheads="1"/>
          </p:cNvSpPr>
          <p:nvPr/>
        </p:nvSpPr>
        <p:spPr bwMode="auto">
          <a:xfrm>
            <a:off x="7604125" y="3622675"/>
            <a:ext cx="758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rigid</a:t>
            </a:r>
          </a:p>
        </p:txBody>
      </p:sp>
      <p:sp>
        <p:nvSpPr>
          <p:cNvPr id="23569" name="Line 17">
            <a:extLst>
              <a:ext uri="{FF2B5EF4-FFF2-40B4-BE49-F238E27FC236}">
                <a16:creationId xmlns:a16="http://schemas.microsoft.com/office/drawing/2014/main" id="{A3F12DCE-F8EC-458F-ABBC-6B203145B1A7}"/>
              </a:ext>
            </a:extLst>
          </p:cNvPr>
          <p:cNvSpPr>
            <a:spLocks noChangeShapeType="1"/>
          </p:cNvSpPr>
          <p:nvPr/>
        </p:nvSpPr>
        <p:spPr bwMode="auto">
          <a:xfrm>
            <a:off x="5943600" y="25908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0" name="Line 18">
            <a:extLst>
              <a:ext uri="{FF2B5EF4-FFF2-40B4-BE49-F238E27FC236}">
                <a16:creationId xmlns:a16="http://schemas.microsoft.com/office/drawing/2014/main" id="{9E3B13A9-28C7-44DE-B45C-0FC84CCF0FD5}"/>
              </a:ext>
            </a:extLst>
          </p:cNvPr>
          <p:cNvSpPr>
            <a:spLocks noChangeShapeType="1"/>
          </p:cNvSpPr>
          <p:nvPr/>
        </p:nvSpPr>
        <p:spPr bwMode="auto">
          <a:xfrm flipH="1" flipV="1">
            <a:off x="6172200" y="25908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1" name="Line 19">
            <a:extLst>
              <a:ext uri="{FF2B5EF4-FFF2-40B4-BE49-F238E27FC236}">
                <a16:creationId xmlns:a16="http://schemas.microsoft.com/office/drawing/2014/main" id="{E619B14B-F504-4FC0-BCEB-059A16DD6690}"/>
              </a:ext>
            </a:extLst>
          </p:cNvPr>
          <p:cNvSpPr>
            <a:spLocks noChangeShapeType="1"/>
          </p:cNvSpPr>
          <p:nvPr/>
        </p:nvSpPr>
        <p:spPr bwMode="auto">
          <a:xfrm>
            <a:off x="7696200" y="2514600"/>
            <a:ext cx="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2" name="Line 20">
            <a:extLst>
              <a:ext uri="{FF2B5EF4-FFF2-40B4-BE49-F238E27FC236}">
                <a16:creationId xmlns:a16="http://schemas.microsoft.com/office/drawing/2014/main" id="{165CEDF0-C63B-4857-B520-4ED06BC6A3C9}"/>
              </a:ext>
            </a:extLst>
          </p:cNvPr>
          <p:cNvSpPr>
            <a:spLocks noChangeShapeType="1"/>
          </p:cNvSpPr>
          <p:nvPr/>
        </p:nvSpPr>
        <p:spPr bwMode="auto">
          <a:xfrm flipV="1">
            <a:off x="7924800" y="2514600"/>
            <a:ext cx="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73" name="Text Box 21">
            <a:extLst>
              <a:ext uri="{FF2B5EF4-FFF2-40B4-BE49-F238E27FC236}">
                <a16:creationId xmlns:a16="http://schemas.microsoft.com/office/drawing/2014/main" id="{1FBA7BD7-25AB-4B21-B35E-79CE4E0283C4}"/>
              </a:ext>
            </a:extLst>
          </p:cNvPr>
          <p:cNvSpPr txBox="1">
            <a:spLocks noChangeArrowheads="1"/>
          </p:cNvSpPr>
          <p:nvPr/>
        </p:nvSpPr>
        <p:spPr bwMode="auto">
          <a:xfrm>
            <a:off x="5867400" y="1905000"/>
            <a:ext cx="1219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R</a:t>
            </a:r>
            <a:r>
              <a:rPr lang="en-US" altLang="en-US" i="1" baseline="-25000"/>
              <a:t>v</a:t>
            </a:r>
            <a:r>
              <a:rPr lang="en-US" altLang="en-US"/>
              <a:t> = -1</a:t>
            </a:r>
          </a:p>
        </p:txBody>
      </p:sp>
      <p:sp>
        <p:nvSpPr>
          <p:cNvPr id="23574" name="Text Box 22">
            <a:extLst>
              <a:ext uri="{FF2B5EF4-FFF2-40B4-BE49-F238E27FC236}">
                <a16:creationId xmlns:a16="http://schemas.microsoft.com/office/drawing/2014/main" id="{85C6F264-1D7C-424E-8A32-0B8EB7F3EEAB}"/>
              </a:ext>
            </a:extLst>
          </p:cNvPr>
          <p:cNvSpPr txBox="1">
            <a:spLocks noChangeArrowheads="1"/>
          </p:cNvSpPr>
          <p:nvPr/>
        </p:nvSpPr>
        <p:spPr bwMode="auto">
          <a:xfrm>
            <a:off x="7620000" y="1981200"/>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R</a:t>
            </a:r>
            <a:r>
              <a:rPr lang="en-US" altLang="en-US" i="1" baseline="-25000"/>
              <a:t>v</a:t>
            </a:r>
            <a:r>
              <a:rPr lang="en-US" altLang="en-US"/>
              <a:t> = 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95" name="Object 11">
            <a:extLst>
              <a:ext uri="{FF2B5EF4-FFF2-40B4-BE49-F238E27FC236}">
                <a16:creationId xmlns:a16="http://schemas.microsoft.com/office/drawing/2014/main" id="{AD0C13FD-E75A-4F2C-A522-D0C8394EBC81}"/>
              </a:ext>
            </a:extLst>
          </p:cNvPr>
          <p:cNvGraphicFramePr>
            <a:graphicFrameLocks noChangeAspect="1"/>
          </p:cNvGraphicFramePr>
          <p:nvPr/>
        </p:nvGraphicFramePr>
        <p:xfrm>
          <a:off x="5181600" y="838200"/>
          <a:ext cx="2667000" cy="954088"/>
        </p:xfrm>
        <a:graphic>
          <a:graphicData uri="http://schemas.openxmlformats.org/presentationml/2006/ole">
            <mc:AlternateContent xmlns:mc="http://schemas.openxmlformats.org/markup-compatibility/2006">
              <mc:Choice xmlns:v="urn:schemas-microsoft-com:vml" Requires="v">
                <p:oleObj spid="_x0000_s6146" name="Equation" r:id="rId4" imgW="1384200" imgH="495000" progId="Equation.DSMT4">
                  <p:embed/>
                </p:oleObj>
              </mc:Choice>
              <mc:Fallback>
                <p:oleObj name="Equation" r:id="rId4" imgW="1384200" imgH="495000" progId="Equation.DSMT4">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838200"/>
                        <a:ext cx="2667000" cy="954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6" name="Object 12">
            <a:extLst>
              <a:ext uri="{FF2B5EF4-FFF2-40B4-BE49-F238E27FC236}">
                <a16:creationId xmlns:a16="http://schemas.microsoft.com/office/drawing/2014/main" id="{634120DF-465B-45C1-826B-D1AF2AED96F9}"/>
              </a:ext>
            </a:extLst>
          </p:cNvPr>
          <p:cNvGraphicFramePr>
            <a:graphicFrameLocks noChangeAspect="1"/>
          </p:cNvGraphicFramePr>
          <p:nvPr/>
        </p:nvGraphicFramePr>
        <p:xfrm>
          <a:off x="3733800" y="1981200"/>
          <a:ext cx="4267200" cy="547688"/>
        </p:xfrm>
        <a:graphic>
          <a:graphicData uri="http://schemas.openxmlformats.org/presentationml/2006/ole">
            <mc:AlternateContent xmlns:mc="http://schemas.openxmlformats.org/markup-compatibility/2006">
              <mc:Choice xmlns:v="urn:schemas-microsoft-com:vml" Requires="v">
                <p:oleObj spid="_x0000_s6147" name="Equation" r:id="rId6" imgW="2171520" imgH="279360" progId="Equation.DSMT4">
                  <p:embed/>
                </p:oleObj>
              </mc:Choice>
              <mc:Fallback>
                <p:oleObj name="Equation" r:id="rId6" imgW="2171520" imgH="279360" progId="Equation.DSMT4">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33800" y="1981200"/>
                        <a:ext cx="4267200" cy="54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97" name="Text Box 13">
            <a:extLst>
              <a:ext uri="{FF2B5EF4-FFF2-40B4-BE49-F238E27FC236}">
                <a16:creationId xmlns:a16="http://schemas.microsoft.com/office/drawing/2014/main" id="{9056E0A2-00A4-4401-815F-BE2EA8AFA95D}"/>
              </a:ext>
            </a:extLst>
          </p:cNvPr>
          <p:cNvSpPr txBox="1">
            <a:spLocks noChangeArrowheads="1"/>
          </p:cNvSpPr>
          <p:nvPr/>
        </p:nvSpPr>
        <p:spPr bwMode="auto">
          <a:xfrm>
            <a:off x="457200" y="990600"/>
            <a:ext cx="2987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t>Let c</a:t>
            </a:r>
            <a:r>
              <a:rPr lang="en-US" altLang="en-US" baseline="-25000"/>
              <a:t>2</a:t>
            </a:r>
            <a:r>
              <a:rPr lang="en-US" altLang="en-US"/>
              <a:t> &gt; c</a:t>
            </a:r>
            <a:r>
              <a:rPr lang="en-US" altLang="en-US" baseline="-25000"/>
              <a:t>1</a:t>
            </a:r>
            <a:r>
              <a:rPr lang="en-US" altLang="en-US"/>
              <a:t> . Then for </a:t>
            </a:r>
          </a:p>
        </p:txBody>
      </p:sp>
      <p:sp>
        <p:nvSpPr>
          <p:cNvPr id="16398" name="Text Box 14">
            <a:extLst>
              <a:ext uri="{FF2B5EF4-FFF2-40B4-BE49-F238E27FC236}">
                <a16:creationId xmlns:a16="http://schemas.microsoft.com/office/drawing/2014/main" id="{14491DDB-939D-497B-AE2F-367E7580B71F}"/>
              </a:ext>
            </a:extLst>
          </p:cNvPr>
          <p:cNvSpPr txBox="1">
            <a:spLocks noChangeArrowheads="1"/>
          </p:cNvSpPr>
          <p:nvPr/>
        </p:nvSpPr>
        <p:spPr bwMode="auto">
          <a:xfrm>
            <a:off x="2894012" y="146050"/>
            <a:ext cx="1830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t>Critical angle</a:t>
            </a:r>
          </a:p>
        </p:txBody>
      </p:sp>
      <p:graphicFrame>
        <p:nvGraphicFramePr>
          <p:cNvPr id="16399" name="Object 15">
            <a:extLst>
              <a:ext uri="{FF2B5EF4-FFF2-40B4-BE49-F238E27FC236}">
                <a16:creationId xmlns:a16="http://schemas.microsoft.com/office/drawing/2014/main" id="{4B849B34-25E7-4A4E-9408-9180D6BDF9B6}"/>
              </a:ext>
            </a:extLst>
          </p:cNvPr>
          <p:cNvGraphicFramePr>
            <a:graphicFrameLocks noChangeAspect="1"/>
          </p:cNvGraphicFramePr>
          <p:nvPr/>
        </p:nvGraphicFramePr>
        <p:xfrm>
          <a:off x="3124200" y="838200"/>
          <a:ext cx="1600200" cy="844550"/>
        </p:xfrm>
        <a:graphic>
          <a:graphicData uri="http://schemas.openxmlformats.org/presentationml/2006/ole">
            <mc:AlternateContent xmlns:mc="http://schemas.openxmlformats.org/markup-compatibility/2006">
              <mc:Choice xmlns:v="urn:schemas-microsoft-com:vml" Requires="v">
                <p:oleObj spid="_x0000_s6148" name="Equation" r:id="rId8" imgW="914400" imgH="482400" progId="Equation.DSMT4">
                  <p:embed/>
                </p:oleObj>
              </mc:Choice>
              <mc:Fallback>
                <p:oleObj name="Equation" r:id="rId8" imgW="914400" imgH="482400" progId="Equation.DSMT4">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24200" y="838200"/>
                        <a:ext cx="1600200" cy="844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00" name="Text Box 16">
            <a:extLst>
              <a:ext uri="{FF2B5EF4-FFF2-40B4-BE49-F238E27FC236}">
                <a16:creationId xmlns:a16="http://schemas.microsoft.com/office/drawing/2014/main" id="{CA0E8BAD-86D0-4D91-BDC0-ADE02CD30E4A}"/>
              </a:ext>
            </a:extLst>
          </p:cNvPr>
          <p:cNvSpPr txBox="1">
            <a:spLocks noChangeArrowheads="1"/>
          </p:cNvSpPr>
          <p:nvPr/>
        </p:nvSpPr>
        <p:spPr bwMode="auto">
          <a:xfrm>
            <a:off x="381000" y="3505200"/>
            <a:ext cx="1757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Whereas for </a:t>
            </a:r>
          </a:p>
        </p:txBody>
      </p:sp>
      <p:graphicFrame>
        <p:nvGraphicFramePr>
          <p:cNvPr id="16401" name="Object 17">
            <a:extLst>
              <a:ext uri="{FF2B5EF4-FFF2-40B4-BE49-F238E27FC236}">
                <a16:creationId xmlns:a16="http://schemas.microsoft.com/office/drawing/2014/main" id="{14AE72B0-B382-4133-A2B9-2E4BB0E8AC67}"/>
              </a:ext>
            </a:extLst>
          </p:cNvPr>
          <p:cNvGraphicFramePr>
            <a:graphicFrameLocks noChangeAspect="1"/>
          </p:cNvGraphicFramePr>
          <p:nvPr/>
        </p:nvGraphicFramePr>
        <p:xfrm>
          <a:off x="1981200" y="3276600"/>
          <a:ext cx="1828800" cy="965200"/>
        </p:xfrm>
        <a:graphic>
          <a:graphicData uri="http://schemas.openxmlformats.org/presentationml/2006/ole">
            <mc:AlternateContent xmlns:mc="http://schemas.openxmlformats.org/markup-compatibility/2006">
              <mc:Choice xmlns:v="urn:schemas-microsoft-com:vml" Requires="v">
                <p:oleObj spid="_x0000_s6149" name="Equation" r:id="rId10" imgW="914400" imgH="482400" progId="Equation.DSMT4">
                  <p:embed/>
                </p:oleObj>
              </mc:Choice>
              <mc:Fallback>
                <p:oleObj name="Equation" r:id="rId10" imgW="914400" imgH="482400" progId="Equation.DSMT4">
                  <p:embed/>
                  <p:pic>
                    <p:nvPicPr>
                      <p:cNvPr id="0" name="Object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81200" y="3276600"/>
                        <a:ext cx="1828800" cy="96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403" name="Object 19">
            <a:extLst>
              <a:ext uri="{FF2B5EF4-FFF2-40B4-BE49-F238E27FC236}">
                <a16:creationId xmlns:a16="http://schemas.microsoft.com/office/drawing/2014/main" id="{A532DED6-AAF7-46E6-AC80-C9BCE3DA0D37}"/>
              </a:ext>
            </a:extLst>
          </p:cNvPr>
          <p:cNvGraphicFramePr>
            <a:graphicFrameLocks noChangeAspect="1"/>
          </p:cNvGraphicFramePr>
          <p:nvPr/>
        </p:nvGraphicFramePr>
        <p:xfrm>
          <a:off x="3733800" y="5181600"/>
          <a:ext cx="5410200" cy="939800"/>
        </p:xfrm>
        <a:graphic>
          <a:graphicData uri="http://schemas.openxmlformats.org/presentationml/2006/ole">
            <mc:AlternateContent xmlns:mc="http://schemas.openxmlformats.org/markup-compatibility/2006">
              <mc:Choice xmlns:v="urn:schemas-microsoft-com:vml" Requires="v">
                <p:oleObj spid="_x0000_s6150" name="Equation" r:id="rId12" imgW="3073320" imgH="533160" progId="Equation.DSMT4">
                  <p:embed/>
                </p:oleObj>
              </mc:Choice>
              <mc:Fallback>
                <p:oleObj name="Equation" r:id="rId12" imgW="3073320" imgH="533160" progId="Equation.DSMT4">
                  <p:embed/>
                  <p:pic>
                    <p:nvPicPr>
                      <p:cNvPr id="0" name="Object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33800" y="5181600"/>
                        <a:ext cx="5410200" cy="93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04" name="Line 20">
            <a:extLst>
              <a:ext uri="{FF2B5EF4-FFF2-40B4-BE49-F238E27FC236}">
                <a16:creationId xmlns:a16="http://schemas.microsoft.com/office/drawing/2014/main" id="{19A75484-7AEC-4BC0-BAD9-A4614E4D0DDC}"/>
              </a:ext>
            </a:extLst>
          </p:cNvPr>
          <p:cNvSpPr>
            <a:spLocks noChangeShapeType="1"/>
          </p:cNvSpPr>
          <p:nvPr/>
        </p:nvSpPr>
        <p:spPr bwMode="auto">
          <a:xfrm>
            <a:off x="838200" y="1981200"/>
            <a:ext cx="2514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5" name="Line 21">
            <a:extLst>
              <a:ext uri="{FF2B5EF4-FFF2-40B4-BE49-F238E27FC236}">
                <a16:creationId xmlns:a16="http://schemas.microsoft.com/office/drawing/2014/main" id="{B2F34C1A-5C0D-4F21-87A9-2E769ACFA96F}"/>
              </a:ext>
            </a:extLst>
          </p:cNvPr>
          <p:cNvSpPr>
            <a:spLocks noChangeShapeType="1"/>
          </p:cNvSpPr>
          <p:nvPr/>
        </p:nvSpPr>
        <p:spPr bwMode="auto">
          <a:xfrm>
            <a:off x="1905000" y="1981200"/>
            <a:ext cx="0" cy="838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6" name="Line 22">
            <a:extLst>
              <a:ext uri="{FF2B5EF4-FFF2-40B4-BE49-F238E27FC236}">
                <a16:creationId xmlns:a16="http://schemas.microsoft.com/office/drawing/2014/main" id="{2BEC97B4-209F-4B5C-B54B-139B6652E852}"/>
              </a:ext>
            </a:extLst>
          </p:cNvPr>
          <p:cNvSpPr>
            <a:spLocks noChangeShapeType="1"/>
          </p:cNvSpPr>
          <p:nvPr/>
        </p:nvSpPr>
        <p:spPr bwMode="auto">
          <a:xfrm>
            <a:off x="1905000" y="1981200"/>
            <a:ext cx="1295400" cy="7620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7" name="Line 23">
            <a:extLst>
              <a:ext uri="{FF2B5EF4-FFF2-40B4-BE49-F238E27FC236}">
                <a16:creationId xmlns:a16="http://schemas.microsoft.com/office/drawing/2014/main" id="{A376EB6F-9346-4213-A9A2-59FFF5567214}"/>
              </a:ext>
            </a:extLst>
          </p:cNvPr>
          <p:cNvSpPr>
            <a:spLocks noChangeShapeType="1"/>
          </p:cNvSpPr>
          <p:nvPr/>
        </p:nvSpPr>
        <p:spPr bwMode="auto">
          <a:xfrm>
            <a:off x="2438400" y="2286000"/>
            <a:ext cx="381000" cy="228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8" name="Line 24">
            <a:extLst>
              <a:ext uri="{FF2B5EF4-FFF2-40B4-BE49-F238E27FC236}">
                <a16:creationId xmlns:a16="http://schemas.microsoft.com/office/drawing/2014/main" id="{B5777345-CF8B-4538-AA9F-8FBF2D758EE7}"/>
              </a:ext>
            </a:extLst>
          </p:cNvPr>
          <p:cNvSpPr>
            <a:spLocks noChangeShapeType="1"/>
          </p:cNvSpPr>
          <p:nvPr/>
        </p:nvSpPr>
        <p:spPr bwMode="auto">
          <a:xfrm flipH="1">
            <a:off x="2362200" y="2057400"/>
            <a:ext cx="304800" cy="5334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9" name="Line 25">
            <a:extLst>
              <a:ext uri="{FF2B5EF4-FFF2-40B4-BE49-F238E27FC236}">
                <a16:creationId xmlns:a16="http://schemas.microsoft.com/office/drawing/2014/main" id="{6A1DBB76-0F2B-4A23-A304-4066BB4D87F0}"/>
              </a:ext>
            </a:extLst>
          </p:cNvPr>
          <p:cNvSpPr>
            <a:spLocks noChangeShapeType="1"/>
          </p:cNvSpPr>
          <p:nvPr/>
        </p:nvSpPr>
        <p:spPr bwMode="auto">
          <a:xfrm>
            <a:off x="990600" y="5791200"/>
            <a:ext cx="2286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0" name="Line 26">
            <a:extLst>
              <a:ext uri="{FF2B5EF4-FFF2-40B4-BE49-F238E27FC236}">
                <a16:creationId xmlns:a16="http://schemas.microsoft.com/office/drawing/2014/main" id="{F6F89CF4-7650-4726-96B1-B7C5AE277D1A}"/>
              </a:ext>
            </a:extLst>
          </p:cNvPr>
          <p:cNvSpPr>
            <a:spLocks noChangeShapeType="1"/>
          </p:cNvSpPr>
          <p:nvPr/>
        </p:nvSpPr>
        <p:spPr bwMode="auto">
          <a:xfrm>
            <a:off x="1828800" y="5791200"/>
            <a:ext cx="0" cy="914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1" name="Arc 27">
            <a:extLst>
              <a:ext uri="{FF2B5EF4-FFF2-40B4-BE49-F238E27FC236}">
                <a16:creationId xmlns:a16="http://schemas.microsoft.com/office/drawing/2014/main" id="{71D34A17-0C64-4A58-96FA-A76FE3E797DF}"/>
              </a:ext>
            </a:extLst>
          </p:cNvPr>
          <p:cNvSpPr>
            <a:spLocks/>
          </p:cNvSpPr>
          <p:nvPr/>
        </p:nvSpPr>
        <p:spPr bwMode="auto">
          <a:xfrm>
            <a:off x="1349375" y="5854700"/>
            <a:ext cx="457200" cy="6096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12" name="Line 28">
            <a:extLst>
              <a:ext uri="{FF2B5EF4-FFF2-40B4-BE49-F238E27FC236}">
                <a16:creationId xmlns:a16="http://schemas.microsoft.com/office/drawing/2014/main" id="{AF696F66-F045-42C8-9394-36921E823C4D}"/>
              </a:ext>
            </a:extLst>
          </p:cNvPr>
          <p:cNvSpPr>
            <a:spLocks noChangeShapeType="1"/>
          </p:cNvSpPr>
          <p:nvPr/>
        </p:nvSpPr>
        <p:spPr bwMode="auto">
          <a:xfrm>
            <a:off x="1447800" y="6096000"/>
            <a:ext cx="914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13" name="Text Box 29">
            <a:extLst>
              <a:ext uri="{FF2B5EF4-FFF2-40B4-BE49-F238E27FC236}">
                <a16:creationId xmlns:a16="http://schemas.microsoft.com/office/drawing/2014/main" id="{3F2AD0CE-EA54-4EA1-99E2-3103ABDB0A47}"/>
              </a:ext>
            </a:extLst>
          </p:cNvPr>
          <p:cNvSpPr txBox="1">
            <a:spLocks noChangeArrowheads="1"/>
          </p:cNvSpPr>
          <p:nvPr/>
        </p:nvSpPr>
        <p:spPr bwMode="auto">
          <a:xfrm>
            <a:off x="4419600" y="2590800"/>
            <a:ext cx="3006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transmitted plane wave</a:t>
            </a:r>
          </a:p>
        </p:txBody>
      </p:sp>
      <p:sp>
        <p:nvSpPr>
          <p:cNvPr id="16414" name="Text Box 30">
            <a:extLst>
              <a:ext uri="{FF2B5EF4-FFF2-40B4-BE49-F238E27FC236}">
                <a16:creationId xmlns:a16="http://schemas.microsoft.com/office/drawing/2014/main" id="{28CE2EC4-B9D3-4181-A22A-F2302BC72CEF}"/>
              </a:ext>
            </a:extLst>
          </p:cNvPr>
          <p:cNvSpPr txBox="1">
            <a:spLocks noChangeArrowheads="1"/>
          </p:cNvSpPr>
          <p:nvPr/>
        </p:nvSpPr>
        <p:spPr bwMode="auto">
          <a:xfrm>
            <a:off x="4572000" y="6248400"/>
            <a:ext cx="2832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inhomogeneous wave</a:t>
            </a:r>
          </a:p>
        </p:txBody>
      </p:sp>
      <p:grpSp>
        <p:nvGrpSpPr>
          <p:cNvPr id="16415" name="Group 31">
            <a:extLst>
              <a:ext uri="{FF2B5EF4-FFF2-40B4-BE49-F238E27FC236}">
                <a16:creationId xmlns:a16="http://schemas.microsoft.com/office/drawing/2014/main" id="{DAD3A05C-01EB-43C7-A409-7E0F525B6E42}"/>
              </a:ext>
            </a:extLst>
          </p:cNvPr>
          <p:cNvGrpSpPr>
            <a:grpSpLocks/>
          </p:cNvGrpSpPr>
          <p:nvPr/>
        </p:nvGrpSpPr>
        <p:grpSpPr bwMode="auto">
          <a:xfrm>
            <a:off x="8077200" y="6172200"/>
            <a:ext cx="381000" cy="500063"/>
            <a:chOff x="4704" y="2016"/>
            <a:chExt cx="240" cy="315"/>
          </a:xfrm>
        </p:grpSpPr>
        <p:sp>
          <p:nvSpPr>
            <p:cNvPr id="16416" name="Oval 32">
              <a:extLst>
                <a:ext uri="{FF2B5EF4-FFF2-40B4-BE49-F238E27FC236}">
                  <a16:creationId xmlns:a16="http://schemas.microsoft.com/office/drawing/2014/main" id="{25439DBC-E813-4B28-9E97-4E22B228A054}"/>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17" name="Oval 33">
              <a:extLst>
                <a:ext uri="{FF2B5EF4-FFF2-40B4-BE49-F238E27FC236}">
                  <a16:creationId xmlns:a16="http://schemas.microsoft.com/office/drawing/2014/main" id="{4E34875F-9824-48F3-B65E-B9849FBD0D77}"/>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18" name="Rectangle 34">
              <a:extLst>
                <a:ext uri="{FF2B5EF4-FFF2-40B4-BE49-F238E27FC236}">
                  <a16:creationId xmlns:a16="http://schemas.microsoft.com/office/drawing/2014/main" id="{5773F8AC-E636-434C-8F5C-B9E003065970}"/>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19" name="Line 35">
              <a:extLst>
                <a:ext uri="{FF2B5EF4-FFF2-40B4-BE49-F238E27FC236}">
                  <a16:creationId xmlns:a16="http://schemas.microsoft.com/office/drawing/2014/main" id="{A0EFC8F8-ABB3-4177-9ED1-33828F2BA491}"/>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aphicFrame>
        <p:nvGraphicFramePr>
          <p:cNvPr id="16420" name="Object 36">
            <a:extLst>
              <a:ext uri="{FF2B5EF4-FFF2-40B4-BE49-F238E27FC236}">
                <a16:creationId xmlns:a16="http://schemas.microsoft.com/office/drawing/2014/main" id="{EF740C95-E839-4800-8589-AFDBE4D225B0}"/>
              </a:ext>
            </a:extLst>
          </p:cNvPr>
          <p:cNvGraphicFramePr>
            <a:graphicFrameLocks noChangeAspect="1"/>
          </p:cNvGraphicFramePr>
          <p:nvPr/>
        </p:nvGraphicFramePr>
        <p:xfrm>
          <a:off x="4191000" y="3429000"/>
          <a:ext cx="3429000" cy="947738"/>
        </p:xfrm>
        <a:graphic>
          <a:graphicData uri="http://schemas.openxmlformats.org/presentationml/2006/ole">
            <mc:AlternateContent xmlns:mc="http://schemas.openxmlformats.org/markup-compatibility/2006">
              <mc:Choice xmlns:v="urn:schemas-microsoft-com:vml" Requires="v">
                <p:oleObj spid="_x0000_s6151" name="Equation" r:id="rId14" imgW="1790640" imgH="495000" progId="Equation.DSMT4">
                  <p:embed/>
                </p:oleObj>
              </mc:Choice>
              <mc:Fallback>
                <p:oleObj name="Equation" r:id="rId14" imgW="1790640" imgH="495000" progId="Equation.DSMT4">
                  <p:embed/>
                  <p:pic>
                    <p:nvPicPr>
                      <p:cNvPr id="0" name="Object 3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91000" y="3429000"/>
                        <a:ext cx="3429000" cy="947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421" name="Object 37">
            <a:extLst>
              <a:ext uri="{FF2B5EF4-FFF2-40B4-BE49-F238E27FC236}">
                <a16:creationId xmlns:a16="http://schemas.microsoft.com/office/drawing/2014/main" id="{AE9DF94C-9FE9-4BA6-BDC7-4B68A449B8EE}"/>
              </a:ext>
            </a:extLst>
          </p:cNvPr>
          <p:cNvGraphicFramePr>
            <a:graphicFrameLocks noChangeAspect="1"/>
          </p:cNvGraphicFramePr>
          <p:nvPr/>
        </p:nvGraphicFramePr>
        <p:xfrm>
          <a:off x="990600" y="4267200"/>
          <a:ext cx="2438400" cy="896938"/>
        </p:xfrm>
        <a:graphic>
          <a:graphicData uri="http://schemas.openxmlformats.org/presentationml/2006/ole">
            <mc:AlternateContent xmlns:mc="http://schemas.openxmlformats.org/markup-compatibility/2006">
              <mc:Choice xmlns:v="urn:schemas-microsoft-com:vml" Requires="v">
                <p:oleObj spid="_x0000_s6152" name="Equation" r:id="rId16" imgW="1244520" imgH="457200" progId="Equation.DSMT4">
                  <p:embed/>
                </p:oleObj>
              </mc:Choice>
              <mc:Fallback>
                <p:oleObj name="Equation" r:id="rId16" imgW="1244520" imgH="457200" progId="Equation.DSMT4">
                  <p:embed/>
                  <p:pic>
                    <p:nvPicPr>
                      <p:cNvPr id="0" name="Object 3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990600" y="4267200"/>
                        <a:ext cx="2438400" cy="896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22" name="Text Box 38">
            <a:extLst>
              <a:ext uri="{FF2B5EF4-FFF2-40B4-BE49-F238E27FC236}">
                <a16:creationId xmlns:a16="http://schemas.microsoft.com/office/drawing/2014/main" id="{1DED3DE2-3B62-4A28-BA61-7E029EAEC7F3}"/>
              </a:ext>
            </a:extLst>
          </p:cNvPr>
          <p:cNvSpPr txBox="1">
            <a:spLocks noChangeArrowheads="1"/>
          </p:cNvSpPr>
          <p:nvPr/>
        </p:nvSpPr>
        <p:spPr bwMode="auto">
          <a:xfrm>
            <a:off x="1447800" y="25146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a:t>
            </a:r>
          </a:p>
        </p:txBody>
      </p:sp>
      <p:sp>
        <p:nvSpPr>
          <p:cNvPr id="16423" name="Text Box 39">
            <a:extLst>
              <a:ext uri="{FF2B5EF4-FFF2-40B4-BE49-F238E27FC236}">
                <a16:creationId xmlns:a16="http://schemas.microsoft.com/office/drawing/2014/main" id="{3857DC53-D420-44E0-8640-725EF578FA9B}"/>
              </a:ext>
            </a:extLst>
          </p:cNvPr>
          <p:cNvSpPr txBox="1">
            <a:spLocks noChangeArrowheads="1"/>
          </p:cNvSpPr>
          <p:nvPr/>
        </p:nvSpPr>
        <p:spPr bwMode="auto">
          <a:xfrm>
            <a:off x="3429000" y="16764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a:t>
            </a:r>
          </a:p>
        </p:txBody>
      </p:sp>
      <p:sp>
        <p:nvSpPr>
          <p:cNvPr id="16424" name="Text Box 40">
            <a:extLst>
              <a:ext uri="{FF2B5EF4-FFF2-40B4-BE49-F238E27FC236}">
                <a16:creationId xmlns:a16="http://schemas.microsoft.com/office/drawing/2014/main" id="{E48ADA01-D39A-4F33-AFA2-447AE2F49A02}"/>
              </a:ext>
            </a:extLst>
          </p:cNvPr>
          <p:cNvSpPr txBox="1">
            <a:spLocks noChangeArrowheads="1"/>
          </p:cNvSpPr>
          <p:nvPr/>
        </p:nvSpPr>
        <p:spPr bwMode="auto">
          <a:xfrm>
            <a:off x="1358900" y="625475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y</a:t>
            </a:r>
          </a:p>
        </p:txBody>
      </p:sp>
      <p:sp>
        <p:nvSpPr>
          <p:cNvPr id="16425" name="Text Box 41">
            <a:extLst>
              <a:ext uri="{FF2B5EF4-FFF2-40B4-BE49-F238E27FC236}">
                <a16:creationId xmlns:a16="http://schemas.microsoft.com/office/drawing/2014/main" id="{3FEB2193-998F-4DDE-905A-E3AAF484CEDD}"/>
              </a:ext>
            </a:extLst>
          </p:cNvPr>
          <p:cNvSpPr txBox="1">
            <a:spLocks noChangeArrowheads="1"/>
          </p:cNvSpPr>
          <p:nvPr/>
        </p:nvSpPr>
        <p:spPr bwMode="auto">
          <a:xfrm>
            <a:off x="2971800" y="5791200"/>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x</a:t>
            </a:r>
          </a:p>
        </p:txBody>
      </p:sp>
      <p:graphicFrame>
        <p:nvGraphicFramePr>
          <p:cNvPr id="16426" name="Object 42">
            <a:extLst>
              <a:ext uri="{FF2B5EF4-FFF2-40B4-BE49-F238E27FC236}">
                <a16:creationId xmlns:a16="http://schemas.microsoft.com/office/drawing/2014/main" id="{D8C75A88-2EE5-480C-9650-0FAFB38EB6AB}"/>
              </a:ext>
            </a:extLst>
          </p:cNvPr>
          <p:cNvGraphicFramePr>
            <a:graphicFrameLocks noChangeAspect="1"/>
          </p:cNvGraphicFramePr>
          <p:nvPr/>
        </p:nvGraphicFramePr>
        <p:xfrm>
          <a:off x="1981200" y="2286000"/>
          <a:ext cx="254000" cy="381000"/>
        </p:xfrm>
        <a:graphic>
          <a:graphicData uri="http://schemas.openxmlformats.org/presentationml/2006/ole">
            <mc:AlternateContent xmlns:mc="http://schemas.openxmlformats.org/markup-compatibility/2006">
              <mc:Choice xmlns:v="urn:schemas-microsoft-com:vml" Requires="v">
                <p:oleObj spid="_x0000_s6153" name="Equation" r:id="rId18" imgW="152280" imgH="228600" progId="Equation.DSMT4">
                  <p:embed/>
                </p:oleObj>
              </mc:Choice>
              <mc:Fallback>
                <p:oleObj name="Equation" r:id="rId18" imgW="152280" imgH="228600" progId="Equation.DSMT4">
                  <p:embed/>
                  <p:pic>
                    <p:nvPicPr>
                      <p:cNvPr id="0" name="Object 4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981200" y="2286000"/>
                        <a:ext cx="2540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27" name="Arc 43">
            <a:extLst>
              <a:ext uri="{FF2B5EF4-FFF2-40B4-BE49-F238E27FC236}">
                <a16:creationId xmlns:a16="http://schemas.microsoft.com/office/drawing/2014/main" id="{098B8526-5B21-44D2-BF21-A6ED6ABA22D0}"/>
              </a:ext>
            </a:extLst>
          </p:cNvPr>
          <p:cNvSpPr>
            <a:spLocks/>
          </p:cNvSpPr>
          <p:nvPr/>
        </p:nvSpPr>
        <p:spPr bwMode="auto">
          <a:xfrm rot="1146669" flipV="1">
            <a:off x="1939925" y="2108200"/>
            <a:ext cx="246063" cy="24606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2" name="Object 1">
            <a:extLst>
              <a:ext uri="{FF2B5EF4-FFF2-40B4-BE49-F238E27FC236}">
                <a16:creationId xmlns:a16="http://schemas.microsoft.com/office/drawing/2014/main" id="{7D0C7BC6-3EB7-465C-B7BE-FA3126E38729}"/>
              </a:ext>
            </a:extLst>
          </p:cNvPr>
          <p:cNvGraphicFramePr>
            <a:graphicFrameLocks noChangeAspect="1"/>
          </p:cNvGraphicFramePr>
          <p:nvPr>
            <p:extLst>
              <p:ext uri="{D42A27DB-BD31-4B8C-83A1-F6EECF244321}">
                <p14:modId xmlns:p14="http://schemas.microsoft.com/office/powerpoint/2010/main" val="3876152923"/>
              </p:ext>
            </p:extLst>
          </p:nvPr>
        </p:nvGraphicFramePr>
        <p:xfrm>
          <a:off x="4724400" y="184150"/>
          <a:ext cx="2011680" cy="457200"/>
        </p:xfrm>
        <a:graphic>
          <a:graphicData uri="http://schemas.openxmlformats.org/presentationml/2006/ole">
            <mc:AlternateContent xmlns:mc="http://schemas.openxmlformats.org/markup-compatibility/2006">
              <mc:Choice xmlns:v="urn:schemas-microsoft-com:vml" Requires="v">
                <p:oleObj spid="_x0000_s6154" name="Equation" r:id="rId20" imgW="1117440" imgH="253800" progId="Equation.DSMT4">
                  <p:embed/>
                </p:oleObj>
              </mc:Choice>
              <mc:Fallback>
                <p:oleObj name="Equation" r:id="rId20" imgW="1117440" imgH="253800" progId="Equation.DSMT4">
                  <p:embed/>
                  <p:pic>
                    <p:nvPicPr>
                      <p:cNvPr id="0" name=""/>
                      <p:cNvPicPr/>
                      <p:nvPr/>
                    </p:nvPicPr>
                    <p:blipFill>
                      <a:blip r:embed="rId21"/>
                      <a:stretch>
                        <a:fillRect/>
                      </a:stretch>
                    </p:blipFill>
                    <p:spPr>
                      <a:xfrm>
                        <a:off x="4724400" y="184150"/>
                        <a:ext cx="2011680" cy="457200"/>
                      </a:xfrm>
                      <a:prstGeom prst="rect">
                        <a:avLst/>
                      </a:prstGeom>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a:extLst>
              <a:ext uri="{FF2B5EF4-FFF2-40B4-BE49-F238E27FC236}">
                <a16:creationId xmlns:a16="http://schemas.microsoft.com/office/drawing/2014/main" id="{B1A2DAD3-73C8-42E4-9C25-EC45494672AB}"/>
              </a:ext>
            </a:extLst>
          </p:cNvPr>
          <p:cNvSpPr txBox="1">
            <a:spLocks noChangeArrowheads="1"/>
          </p:cNvSpPr>
          <p:nvPr/>
        </p:nvSpPr>
        <p:spPr bwMode="auto">
          <a:xfrm>
            <a:off x="1371600" y="381000"/>
            <a:ext cx="60499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Relationship between amplitudes and intensities</a:t>
            </a:r>
          </a:p>
        </p:txBody>
      </p:sp>
      <p:sp>
        <p:nvSpPr>
          <p:cNvPr id="19459" name="Text Box 3">
            <a:extLst>
              <a:ext uri="{FF2B5EF4-FFF2-40B4-BE49-F238E27FC236}">
                <a16:creationId xmlns:a16="http://schemas.microsoft.com/office/drawing/2014/main" id="{85C37D90-0163-49E7-B632-2F989B8A231F}"/>
              </a:ext>
            </a:extLst>
          </p:cNvPr>
          <p:cNvSpPr txBox="1">
            <a:spLocks noChangeArrowheads="1"/>
          </p:cNvSpPr>
          <p:nvPr/>
        </p:nvSpPr>
        <p:spPr bwMode="auto">
          <a:xfrm>
            <a:off x="2209800" y="1143000"/>
            <a:ext cx="650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Intensity, </a:t>
            </a:r>
            <a:r>
              <a:rPr lang="en-US" altLang="en-US" i="1"/>
              <a:t>I </a:t>
            </a:r>
            <a:r>
              <a:rPr lang="en-US" altLang="en-US"/>
              <a:t>,  = time average power flux in the wave</a:t>
            </a:r>
          </a:p>
        </p:txBody>
      </p:sp>
      <p:graphicFrame>
        <p:nvGraphicFramePr>
          <p:cNvPr id="19460" name="Object 4">
            <a:extLst>
              <a:ext uri="{FF2B5EF4-FFF2-40B4-BE49-F238E27FC236}">
                <a16:creationId xmlns:a16="http://schemas.microsoft.com/office/drawing/2014/main" id="{7A002B36-1E70-4766-B4B6-D2F2D5A19213}"/>
              </a:ext>
            </a:extLst>
          </p:cNvPr>
          <p:cNvGraphicFramePr>
            <a:graphicFrameLocks noChangeAspect="1"/>
          </p:cNvGraphicFramePr>
          <p:nvPr/>
        </p:nvGraphicFramePr>
        <p:xfrm>
          <a:off x="1257300" y="2371725"/>
          <a:ext cx="2084388" cy="868363"/>
        </p:xfrm>
        <a:graphic>
          <a:graphicData uri="http://schemas.openxmlformats.org/presentationml/2006/ole">
            <mc:AlternateContent xmlns:mc="http://schemas.openxmlformats.org/markup-compatibility/2006">
              <mc:Choice xmlns:v="urn:schemas-microsoft-com:vml" Requires="v">
                <p:oleObj spid="_x0000_s7170" name="Equation" r:id="rId4" imgW="1066680" imgH="444240" progId="Equation.DSMT4">
                  <p:embed/>
                </p:oleObj>
              </mc:Choice>
              <mc:Fallback>
                <p:oleObj name="Equation" r:id="rId4" imgW="1066680" imgH="4442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300" y="2371725"/>
                        <a:ext cx="2084388" cy="868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61" name="Text Box 5">
            <a:extLst>
              <a:ext uri="{FF2B5EF4-FFF2-40B4-BE49-F238E27FC236}">
                <a16:creationId xmlns:a16="http://schemas.microsoft.com/office/drawing/2014/main" id="{B36110C5-D552-4406-ADC2-4E3F4E49FDED}"/>
              </a:ext>
            </a:extLst>
          </p:cNvPr>
          <p:cNvSpPr txBox="1">
            <a:spLocks noChangeArrowheads="1"/>
          </p:cNvSpPr>
          <p:nvPr/>
        </p:nvSpPr>
        <p:spPr bwMode="auto">
          <a:xfrm>
            <a:off x="3733800" y="2362200"/>
            <a:ext cx="31353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a:t>P</a:t>
            </a:r>
            <a:r>
              <a:rPr lang="en-US" altLang="en-US"/>
              <a:t> … pressure amplitude</a:t>
            </a:r>
          </a:p>
          <a:p>
            <a:r>
              <a:rPr lang="en-US" altLang="en-US" i="1"/>
              <a:t>V</a:t>
            </a:r>
            <a:r>
              <a:rPr lang="en-US" altLang="en-US"/>
              <a:t> … velocity amplitude</a:t>
            </a:r>
          </a:p>
        </p:txBody>
      </p:sp>
      <p:sp>
        <p:nvSpPr>
          <p:cNvPr id="19462" name="Text Box 6">
            <a:extLst>
              <a:ext uri="{FF2B5EF4-FFF2-40B4-BE49-F238E27FC236}">
                <a16:creationId xmlns:a16="http://schemas.microsoft.com/office/drawing/2014/main" id="{77DB8D25-BE4B-4AAB-A52B-460B39A0E89D}"/>
              </a:ext>
            </a:extLst>
          </p:cNvPr>
          <p:cNvSpPr txBox="1">
            <a:spLocks noChangeArrowheads="1"/>
          </p:cNvSpPr>
          <p:nvPr/>
        </p:nvSpPr>
        <p:spPr bwMode="auto">
          <a:xfrm>
            <a:off x="152400" y="3657600"/>
            <a:ext cx="911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Solid:</a:t>
            </a:r>
          </a:p>
        </p:txBody>
      </p:sp>
      <p:sp>
        <p:nvSpPr>
          <p:cNvPr id="19463" name="Text Box 7">
            <a:extLst>
              <a:ext uri="{FF2B5EF4-FFF2-40B4-BE49-F238E27FC236}">
                <a16:creationId xmlns:a16="http://schemas.microsoft.com/office/drawing/2014/main" id="{671BF38F-2E4D-44CD-A21D-D424823B8F8A}"/>
              </a:ext>
            </a:extLst>
          </p:cNvPr>
          <p:cNvSpPr txBox="1">
            <a:spLocks noChangeArrowheads="1"/>
          </p:cNvSpPr>
          <p:nvPr/>
        </p:nvSpPr>
        <p:spPr bwMode="auto">
          <a:xfrm>
            <a:off x="304800" y="2057400"/>
            <a:ext cx="911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Fluid:</a:t>
            </a:r>
          </a:p>
        </p:txBody>
      </p:sp>
      <p:graphicFrame>
        <p:nvGraphicFramePr>
          <p:cNvPr id="19464" name="Object 8">
            <a:extLst>
              <a:ext uri="{FF2B5EF4-FFF2-40B4-BE49-F238E27FC236}">
                <a16:creationId xmlns:a16="http://schemas.microsoft.com/office/drawing/2014/main" id="{D93897B3-0692-46FC-9BF3-901A2BE6EE5D}"/>
              </a:ext>
            </a:extLst>
          </p:cNvPr>
          <p:cNvGraphicFramePr>
            <a:graphicFrameLocks noChangeAspect="1"/>
          </p:cNvGraphicFramePr>
          <p:nvPr/>
        </p:nvGraphicFramePr>
        <p:xfrm>
          <a:off x="1635125" y="4224338"/>
          <a:ext cx="2286000" cy="923925"/>
        </p:xfrm>
        <a:graphic>
          <a:graphicData uri="http://schemas.openxmlformats.org/presentationml/2006/ole">
            <mc:AlternateContent xmlns:mc="http://schemas.openxmlformats.org/markup-compatibility/2006">
              <mc:Choice xmlns:v="urn:schemas-microsoft-com:vml" Requires="v">
                <p:oleObj spid="_x0000_s7171" name="Equation" r:id="rId6" imgW="1193760" imgH="482400" progId="Equation.DSMT4">
                  <p:embed/>
                </p:oleObj>
              </mc:Choice>
              <mc:Fallback>
                <p:oleObj name="Equation" r:id="rId6" imgW="1193760" imgH="4824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35125" y="4224338"/>
                        <a:ext cx="2286000" cy="923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65" name="Text Box 9">
            <a:extLst>
              <a:ext uri="{FF2B5EF4-FFF2-40B4-BE49-F238E27FC236}">
                <a16:creationId xmlns:a16="http://schemas.microsoft.com/office/drawing/2014/main" id="{4BC67577-8F79-435D-AD1C-0A1F3BC930B7}"/>
              </a:ext>
            </a:extLst>
          </p:cNvPr>
          <p:cNvSpPr txBox="1">
            <a:spLocks noChangeArrowheads="1"/>
          </p:cNvSpPr>
          <p:nvPr/>
        </p:nvSpPr>
        <p:spPr bwMode="auto">
          <a:xfrm>
            <a:off x="228600" y="4419600"/>
            <a:ext cx="1250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P-wave  </a:t>
            </a:r>
          </a:p>
        </p:txBody>
      </p:sp>
      <p:sp>
        <p:nvSpPr>
          <p:cNvPr id="19466" name="Text Box 10">
            <a:extLst>
              <a:ext uri="{FF2B5EF4-FFF2-40B4-BE49-F238E27FC236}">
                <a16:creationId xmlns:a16="http://schemas.microsoft.com/office/drawing/2014/main" id="{5D998BA7-BAE1-4B9E-8933-348562267FED}"/>
              </a:ext>
            </a:extLst>
          </p:cNvPr>
          <p:cNvSpPr txBox="1">
            <a:spLocks noChangeArrowheads="1"/>
          </p:cNvSpPr>
          <p:nvPr/>
        </p:nvSpPr>
        <p:spPr bwMode="auto">
          <a:xfrm>
            <a:off x="263525" y="5408613"/>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t>S-wave</a:t>
            </a:r>
          </a:p>
        </p:txBody>
      </p:sp>
      <p:graphicFrame>
        <p:nvGraphicFramePr>
          <p:cNvPr id="19467" name="Object 11">
            <a:extLst>
              <a:ext uri="{FF2B5EF4-FFF2-40B4-BE49-F238E27FC236}">
                <a16:creationId xmlns:a16="http://schemas.microsoft.com/office/drawing/2014/main" id="{6C79EC5F-1A2C-42C4-86AB-2AEA66F3C6B3}"/>
              </a:ext>
            </a:extLst>
          </p:cNvPr>
          <p:cNvGraphicFramePr>
            <a:graphicFrameLocks noChangeAspect="1"/>
          </p:cNvGraphicFramePr>
          <p:nvPr>
            <p:extLst>
              <p:ext uri="{D42A27DB-BD31-4B8C-83A1-F6EECF244321}">
                <p14:modId xmlns:p14="http://schemas.microsoft.com/office/powerpoint/2010/main" val="210006635"/>
              </p:ext>
            </p:extLst>
          </p:nvPr>
        </p:nvGraphicFramePr>
        <p:xfrm>
          <a:off x="1524000" y="5277644"/>
          <a:ext cx="2209800" cy="874712"/>
        </p:xfrm>
        <a:graphic>
          <a:graphicData uri="http://schemas.openxmlformats.org/presentationml/2006/ole">
            <mc:AlternateContent xmlns:mc="http://schemas.openxmlformats.org/markup-compatibility/2006">
              <mc:Choice xmlns:v="urn:schemas-microsoft-com:vml" Requires="v">
                <p:oleObj spid="_x0000_s7172" name="Equation" r:id="rId8" imgW="1155600" imgH="457200" progId="Equation.DSMT4">
                  <p:embed/>
                </p:oleObj>
              </mc:Choice>
              <mc:Fallback>
                <p:oleObj name="Equation" r:id="rId8" imgW="1155600" imgH="457200" progId="Equation.DSMT4">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4000" y="5277644"/>
                        <a:ext cx="2209800" cy="874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68" name="Text Box 12">
            <a:extLst>
              <a:ext uri="{FF2B5EF4-FFF2-40B4-BE49-F238E27FC236}">
                <a16:creationId xmlns:a16="http://schemas.microsoft.com/office/drawing/2014/main" id="{E27C5D0D-0D5B-4EAF-B59F-8D7E79E4C09F}"/>
              </a:ext>
            </a:extLst>
          </p:cNvPr>
          <p:cNvSpPr txBox="1">
            <a:spLocks noChangeArrowheads="1"/>
          </p:cNvSpPr>
          <p:nvPr/>
        </p:nvSpPr>
        <p:spPr bwMode="auto">
          <a:xfrm>
            <a:off x="4545013" y="4375150"/>
            <a:ext cx="39227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T</a:t>
            </a:r>
            <a:r>
              <a:rPr lang="en-US" altLang="en-US" i="1" baseline="-25000"/>
              <a:t>nn</a:t>
            </a:r>
            <a:r>
              <a:rPr lang="en-US" altLang="en-US"/>
              <a:t> … normal stress amplitude</a:t>
            </a:r>
          </a:p>
          <a:p>
            <a:r>
              <a:rPr lang="en-US" altLang="en-US" i="1"/>
              <a:t>T</a:t>
            </a:r>
            <a:r>
              <a:rPr lang="en-US" altLang="en-US" i="1" baseline="-25000"/>
              <a:t>ns</a:t>
            </a:r>
            <a:r>
              <a:rPr lang="en-US" altLang="en-US"/>
              <a:t> … shear stress amplitude</a:t>
            </a:r>
          </a:p>
        </p:txBody>
      </p:sp>
      <p:sp>
        <p:nvSpPr>
          <p:cNvPr id="19469" name="Text Box 13">
            <a:extLst>
              <a:ext uri="{FF2B5EF4-FFF2-40B4-BE49-F238E27FC236}">
                <a16:creationId xmlns:a16="http://schemas.microsoft.com/office/drawing/2014/main" id="{9338F9A9-963F-4202-9475-38C82A3720C1}"/>
              </a:ext>
            </a:extLst>
          </p:cNvPr>
          <p:cNvSpPr txBox="1">
            <a:spLocks noChangeArrowheads="1"/>
          </p:cNvSpPr>
          <p:nvPr/>
        </p:nvSpPr>
        <p:spPr bwMode="auto">
          <a:xfrm>
            <a:off x="4419600" y="5486400"/>
            <a:ext cx="44529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a:t>V</a:t>
            </a:r>
            <a:r>
              <a:rPr lang="en-US" altLang="en-US" i="1" baseline="-25000"/>
              <a:t>n</a:t>
            </a:r>
            <a:r>
              <a:rPr lang="en-US" altLang="en-US"/>
              <a:t>  .. normal velocity amplitude</a:t>
            </a:r>
          </a:p>
          <a:p>
            <a:r>
              <a:rPr lang="en-US" altLang="en-US" i="1"/>
              <a:t>V</a:t>
            </a:r>
            <a:r>
              <a:rPr lang="en-US" altLang="en-US" i="1" baseline="-25000"/>
              <a:t>s</a:t>
            </a:r>
            <a:r>
              <a:rPr lang="en-US" altLang="en-US"/>
              <a:t> … tangential velocity amplitude</a:t>
            </a:r>
          </a:p>
        </p:txBody>
      </p:sp>
      <p:grpSp>
        <p:nvGrpSpPr>
          <p:cNvPr id="19470" name="Group 14">
            <a:extLst>
              <a:ext uri="{FF2B5EF4-FFF2-40B4-BE49-F238E27FC236}">
                <a16:creationId xmlns:a16="http://schemas.microsoft.com/office/drawing/2014/main" id="{F5A38D56-94E1-44CA-B4AC-95008CA07468}"/>
              </a:ext>
            </a:extLst>
          </p:cNvPr>
          <p:cNvGrpSpPr>
            <a:grpSpLocks/>
          </p:cNvGrpSpPr>
          <p:nvPr/>
        </p:nvGrpSpPr>
        <p:grpSpPr bwMode="auto">
          <a:xfrm>
            <a:off x="3276600" y="3124200"/>
            <a:ext cx="381000" cy="500063"/>
            <a:chOff x="4704" y="2016"/>
            <a:chExt cx="240" cy="315"/>
          </a:xfrm>
        </p:grpSpPr>
        <p:sp>
          <p:nvSpPr>
            <p:cNvPr id="19471" name="Oval 15">
              <a:extLst>
                <a:ext uri="{FF2B5EF4-FFF2-40B4-BE49-F238E27FC236}">
                  <a16:creationId xmlns:a16="http://schemas.microsoft.com/office/drawing/2014/main" id="{89CF3CC5-09FD-4738-8CC6-CC1B3797F06D}"/>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72" name="Oval 16">
              <a:extLst>
                <a:ext uri="{FF2B5EF4-FFF2-40B4-BE49-F238E27FC236}">
                  <a16:creationId xmlns:a16="http://schemas.microsoft.com/office/drawing/2014/main" id="{AE21A875-4BE3-4FCC-ADE4-F791221C70F3}"/>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73" name="Rectangle 17">
              <a:extLst>
                <a:ext uri="{FF2B5EF4-FFF2-40B4-BE49-F238E27FC236}">
                  <a16:creationId xmlns:a16="http://schemas.microsoft.com/office/drawing/2014/main" id="{D1340D27-D560-40F3-99EA-D9779B0ED853}"/>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74" name="Line 18">
              <a:extLst>
                <a:ext uri="{FF2B5EF4-FFF2-40B4-BE49-F238E27FC236}">
                  <a16:creationId xmlns:a16="http://schemas.microsoft.com/office/drawing/2014/main" id="{61D27E06-5651-4D8D-97FE-936F3A48C3A9}"/>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5035</TotalTime>
  <Words>3128</Words>
  <Application>Microsoft Office PowerPoint</Application>
  <PresentationFormat>On-screen Show (4:3)</PresentationFormat>
  <Paragraphs>462</Paragraphs>
  <Slides>23</Slides>
  <Notes>23</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1" baseType="lpstr">
      <vt:lpstr>Arial</vt:lpstr>
      <vt:lpstr>Calibri</vt:lpstr>
      <vt:lpstr>Helvetica</vt:lpstr>
      <vt:lpstr>Symbol</vt:lpstr>
      <vt:lpstr>Times</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lschmerr</dc:creator>
  <cp:lastModifiedBy>Lester Schmerr</cp:lastModifiedBy>
  <cp:revision>44</cp:revision>
  <dcterms:created xsi:type="dcterms:W3CDTF">2002-02-24T21:28:52Z</dcterms:created>
  <dcterms:modified xsi:type="dcterms:W3CDTF">2021-10-17T01:29:08Z</dcterms:modified>
</cp:coreProperties>
</file>