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3"/>
  </p:notesMasterIdLst>
  <p:handoutMasterIdLst>
    <p:handoutMasterId r:id="rId24"/>
  </p:handoutMasterIdLst>
  <p:sldIdLst>
    <p:sldId id="271" r:id="rId2"/>
    <p:sldId id="278" r:id="rId3"/>
    <p:sldId id="257" r:id="rId4"/>
    <p:sldId id="258" r:id="rId5"/>
    <p:sldId id="259" r:id="rId6"/>
    <p:sldId id="260" r:id="rId7"/>
    <p:sldId id="280" r:id="rId8"/>
    <p:sldId id="281" r:id="rId9"/>
    <p:sldId id="282" r:id="rId10"/>
    <p:sldId id="283" r:id="rId11"/>
    <p:sldId id="261" r:id="rId12"/>
    <p:sldId id="268" r:id="rId13"/>
    <p:sldId id="262" r:id="rId14"/>
    <p:sldId id="269" r:id="rId15"/>
    <p:sldId id="279" r:id="rId16"/>
    <p:sldId id="270" r:id="rId17"/>
    <p:sldId id="273" r:id="rId18"/>
    <p:sldId id="265" r:id="rId19"/>
    <p:sldId id="276" r:id="rId20"/>
    <p:sldId id="284" r:id="rId21"/>
    <p:sldId id="285" r:id="rId22"/>
  </p:sldIdLst>
  <p:sldSz cx="9144000" cy="6858000" type="screen4x3"/>
  <p:notesSz cx="7315200" cy="9601200"/>
  <p:defaultTex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692" autoAdjust="0"/>
  </p:normalViewPr>
  <p:slideViewPr>
    <p:cSldViewPr>
      <p:cViewPr varScale="1">
        <p:scale>
          <a:sx n="108" d="100"/>
          <a:sy n="108" d="100"/>
        </p:scale>
        <p:origin x="126" y="4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8" Type="http://schemas.openxmlformats.org/officeDocument/2006/relationships/image" Target="../media/image36.wmf"/><Relationship Id="rId3" Type="http://schemas.openxmlformats.org/officeDocument/2006/relationships/image" Target="../media/image31.wmf"/><Relationship Id="rId7" Type="http://schemas.openxmlformats.org/officeDocument/2006/relationships/image" Target="../media/image35.wmf"/><Relationship Id="rId2" Type="http://schemas.openxmlformats.org/officeDocument/2006/relationships/image" Target="../media/image30.wmf"/><Relationship Id="rId1" Type="http://schemas.openxmlformats.org/officeDocument/2006/relationships/image" Target="../media/image29.wmf"/><Relationship Id="rId6" Type="http://schemas.openxmlformats.org/officeDocument/2006/relationships/image" Target="../media/image34.wmf"/><Relationship Id="rId5" Type="http://schemas.openxmlformats.org/officeDocument/2006/relationships/image" Target="../media/image33.wmf"/><Relationship Id="rId10" Type="http://schemas.openxmlformats.org/officeDocument/2006/relationships/image" Target="../media/image38.wmf"/><Relationship Id="rId4" Type="http://schemas.openxmlformats.org/officeDocument/2006/relationships/image" Target="../media/image32.wmf"/><Relationship Id="rId9" Type="http://schemas.openxmlformats.org/officeDocument/2006/relationships/image" Target="../media/image37.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40.wmf"/><Relationship Id="rId1" Type="http://schemas.openxmlformats.org/officeDocument/2006/relationships/image" Target="../media/image39.wmf"/></Relationships>
</file>

<file path=ppt/drawings/_rels/vmlDrawing12.vml.rels><?xml version="1.0" encoding="UTF-8" standalone="yes"?>
<Relationships xmlns="http://schemas.openxmlformats.org/package/2006/relationships"><Relationship Id="rId8" Type="http://schemas.openxmlformats.org/officeDocument/2006/relationships/image" Target="../media/image33.wmf"/><Relationship Id="rId13" Type="http://schemas.openxmlformats.org/officeDocument/2006/relationships/image" Target="../media/image50.wmf"/><Relationship Id="rId18" Type="http://schemas.openxmlformats.org/officeDocument/2006/relationships/image" Target="../media/image54.wmf"/><Relationship Id="rId3" Type="http://schemas.openxmlformats.org/officeDocument/2006/relationships/image" Target="../media/image43.wmf"/><Relationship Id="rId21" Type="http://schemas.openxmlformats.org/officeDocument/2006/relationships/image" Target="../media/image57.wmf"/><Relationship Id="rId7" Type="http://schemas.openxmlformats.org/officeDocument/2006/relationships/image" Target="../media/image31.wmf"/><Relationship Id="rId12" Type="http://schemas.openxmlformats.org/officeDocument/2006/relationships/image" Target="../media/image49.wmf"/><Relationship Id="rId17" Type="http://schemas.openxmlformats.org/officeDocument/2006/relationships/image" Target="../media/image32.wmf"/><Relationship Id="rId2" Type="http://schemas.openxmlformats.org/officeDocument/2006/relationships/image" Target="../media/image42.wmf"/><Relationship Id="rId16" Type="http://schemas.openxmlformats.org/officeDocument/2006/relationships/image" Target="../media/image53.wmf"/><Relationship Id="rId20" Type="http://schemas.openxmlformats.org/officeDocument/2006/relationships/image" Target="../media/image56.wmf"/><Relationship Id="rId1" Type="http://schemas.openxmlformats.org/officeDocument/2006/relationships/image" Target="../media/image41.wmf"/><Relationship Id="rId6" Type="http://schemas.openxmlformats.org/officeDocument/2006/relationships/image" Target="../media/image30.wmf"/><Relationship Id="rId11" Type="http://schemas.openxmlformats.org/officeDocument/2006/relationships/image" Target="../media/image48.wmf"/><Relationship Id="rId24" Type="http://schemas.openxmlformats.org/officeDocument/2006/relationships/image" Target="../media/image60.wmf"/><Relationship Id="rId5" Type="http://schemas.openxmlformats.org/officeDocument/2006/relationships/image" Target="../media/image45.wmf"/><Relationship Id="rId15" Type="http://schemas.openxmlformats.org/officeDocument/2006/relationships/image" Target="../media/image52.wmf"/><Relationship Id="rId23" Type="http://schemas.openxmlformats.org/officeDocument/2006/relationships/image" Target="../media/image59.wmf"/><Relationship Id="rId10" Type="http://schemas.openxmlformats.org/officeDocument/2006/relationships/image" Target="../media/image47.wmf"/><Relationship Id="rId19" Type="http://schemas.openxmlformats.org/officeDocument/2006/relationships/image" Target="../media/image55.wmf"/><Relationship Id="rId4" Type="http://schemas.openxmlformats.org/officeDocument/2006/relationships/image" Target="../media/image44.wmf"/><Relationship Id="rId9" Type="http://schemas.openxmlformats.org/officeDocument/2006/relationships/image" Target="../media/image46.wmf"/><Relationship Id="rId14" Type="http://schemas.openxmlformats.org/officeDocument/2006/relationships/image" Target="../media/image51.wmf"/><Relationship Id="rId22" Type="http://schemas.openxmlformats.org/officeDocument/2006/relationships/image" Target="../media/image5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image" Target="../media/image6.wmf"/><Relationship Id="rId4" Type="http://schemas.openxmlformats.org/officeDocument/2006/relationships/image" Target="../media/image9.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0.wmf"/><Relationship Id="rId7" Type="http://schemas.openxmlformats.org/officeDocument/2006/relationships/image" Target="../media/image14.wmf"/><Relationship Id="rId2" Type="http://schemas.openxmlformats.org/officeDocument/2006/relationships/image" Target="../media/image9.wmf"/><Relationship Id="rId1" Type="http://schemas.openxmlformats.org/officeDocument/2006/relationships/image" Target="../media/image8.wmf"/><Relationship Id="rId6" Type="http://schemas.openxmlformats.org/officeDocument/2006/relationships/image" Target="../media/image13.wmf"/><Relationship Id="rId5" Type="http://schemas.openxmlformats.org/officeDocument/2006/relationships/image" Target="../media/image12.wmf"/><Relationship Id="rId4" Type="http://schemas.openxmlformats.org/officeDocument/2006/relationships/image" Target="../media/image11.wmf"/></Relationships>
</file>

<file path=ppt/drawings/_rels/vmlDrawing6.vml.rels><?xml version="1.0" encoding="UTF-8" standalone="yes"?>
<Relationships xmlns="http://schemas.openxmlformats.org/package/2006/relationships"><Relationship Id="rId8" Type="http://schemas.openxmlformats.org/officeDocument/2006/relationships/image" Target="../media/image19.wmf"/><Relationship Id="rId3" Type="http://schemas.openxmlformats.org/officeDocument/2006/relationships/image" Target="../media/image7.wmf"/><Relationship Id="rId7" Type="http://schemas.openxmlformats.org/officeDocument/2006/relationships/image" Target="../media/image18.wmf"/><Relationship Id="rId2" Type="http://schemas.openxmlformats.org/officeDocument/2006/relationships/image" Target="../media/image6.wmf"/><Relationship Id="rId1" Type="http://schemas.openxmlformats.org/officeDocument/2006/relationships/image" Target="../media/image9.wmf"/><Relationship Id="rId6" Type="http://schemas.openxmlformats.org/officeDocument/2006/relationships/image" Target="../media/image17.wmf"/><Relationship Id="rId5" Type="http://schemas.openxmlformats.org/officeDocument/2006/relationships/image" Target="../media/image16.wmf"/><Relationship Id="rId10" Type="http://schemas.openxmlformats.org/officeDocument/2006/relationships/image" Target="../media/image21.wmf"/><Relationship Id="rId4" Type="http://schemas.openxmlformats.org/officeDocument/2006/relationships/image" Target="../media/image15.wmf"/><Relationship Id="rId9" Type="http://schemas.openxmlformats.org/officeDocument/2006/relationships/image" Target="../media/image20.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image" Target="../media/image22.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image" Target="../media/image2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6EE652A2-F45C-4272-931E-3DB52072CB11}"/>
              </a:ext>
            </a:extLst>
          </p:cNvPr>
          <p:cNvSpPr>
            <a:spLocks noGrp="1" noChangeArrowheads="1"/>
          </p:cNvSpPr>
          <p:nvPr>
            <p:ph type="hdr" sz="quarter"/>
          </p:nvPr>
        </p:nvSpPr>
        <p:spPr bwMode="auto">
          <a:xfrm>
            <a:off x="0" y="0"/>
            <a:ext cx="3169920" cy="4800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a:defRPr sz="1300"/>
            </a:lvl1pPr>
          </a:lstStyle>
          <a:p>
            <a:endParaRPr lang="en-US" altLang="en-US"/>
          </a:p>
        </p:txBody>
      </p:sp>
      <p:sp>
        <p:nvSpPr>
          <p:cNvPr id="22531" name="Rectangle 3">
            <a:extLst>
              <a:ext uri="{FF2B5EF4-FFF2-40B4-BE49-F238E27FC236}">
                <a16:creationId xmlns:a16="http://schemas.microsoft.com/office/drawing/2014/main" id="{A1F86E73-A110-4EED-B1A8-721E7A7F2333}"/>
              </a:ext>
            </a:extLst>
          </p:cNvPr>
          <p:cNvSpPr>
            <a:spLocks noGrp="1" noChangeArrowheads="1"/>
          </p:cNvSpPr>
          <p:nvPr>
            <p:ph type="dt" sz="quarter" idx="1"/>
          </p:nvPr>
        </p:nvSpPr>
        <p:spPr bwMode="auto">
          <a:xfrm>
            <a:off x="4145280" y="0"/>
            <a:ext cx="3169920" cy="4800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algn="r">
              <a:defRPr sz="1300"/>
            </a:lvl1pPr>
          </a:lstStyle>
          <a:p>
            <a:endParaRPr lang="en-US" altLang="en-US"/>
          </a:p>
        </p:txBody>
      </p:sp>
      <p:sp>
        <p:nvSpPr>
          <p:cNvPr id="22532" name="Rectangle 4">
            <a:extLst>
              <a:ext uri="{FF2B5EF4-FFF2-40B4-BE49-F238E27FC236}">
                <a16:creationId xmlns:a16="http://schemas.microsoft.com/office/drawing/2014/main" id="{5695DC6A-738D-412E-8598-E999C854DD2F}"/>
              </a:ext>
            </a:extLst>
          </p:cNvPr>
          <p:cNvSpPr>
            <a:spLocks noGrp="1" noChangeArrowheads="1"/>
          </p:cNvSpPr>
          <p:nvPr>
            <p:ph type="ftr" sz="quarter" idx="2"/>
          </p:nvPr>
        </p:nvSpPr>
        <p:spPr bwMode="auto">
          <a:xfrm>
            <a:off x="0" y="9121140"/>
            <a:ext cx="3169920" cy="4800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a:defRPr sz="1300"/>
            </a:lvl1pPr>
          </a:lstStyle>
          <a:p>
            <a:endParaRPr lang="en-US" altLang="en-US"/>
          </a:p>
        </p:txBody>
      </p:sp>
      <p:sp>
        <p:nvSpPr>
          <p:cNvPr id="22533" name="Rectangle 5">
            <a:extLst>
              <a:ext uri="{FF2B5EF4-FFF2-40B4-BE49-F238E27FC236}">
                <a16:creationId xmlns:a16="http://schemas.microsoft.com/office/drawing/2014/main" id="{DF2CA423-2EDD-4AD1-84CB-CBEC967A5F4B}"/>
              </a:ext>
            </a:extLst>
          </p:cNvPr>
          <p:cNvSpPr>
            <a:spLocks noGrp="1" noChangeArrowheads="1"/>
          </p:cNvSpPr>
          <p:nvPr>
            <p:ph type="sldNum" sz="quarter" idx="3"/>
          </p:nvPr>
        </p:nvSpPr>
        <p:spPr bwMode="auto">
          <a:xfrm>
            <a:off x="4145280" y="9121140"/>
            <a:ext cx="3169920" cy="4800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algn="r">
              <a:defRPr sz="1300"/>
            </a:lvl1pPr>
          </a:lstStyle>
          <a:p>
            <a:fld id="{45135969-B74B-454C-9691-E0A0E2DF7EB4}"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44248C78-B17C-4699-91B3-EB68D9B0EC34}" type="datetimeFigureOut">
              <a:rPr lang="en-US" smtClean="0"/>
              <a:t>10/26/2021</a:t>
            </a:fld>
            <a:endParaRPr lang="en-US"/>
          </a:p>
        </p:txBody>
      </p:sp>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438DB174-FBA7-4B15-8E95-71AF91A289BF}" type="slidenum">
              <a:rPr lang="en-US" smtClean="0"/>
              <a:t>‹#›</a:t>
            </a:fld>
            <a:endParaRPr lang="en-US"/>
          </a:p>
        </p:txBody>
      </p:sp>
    </p:spTree>
    <p:extLst>
      <p:ext uri="{BB962C8B-B14F-4D97-AF65-F5344CB8AC3E}">
        <p14:creationId xmlns:p14="http://schemas.microsoft.com/office/powerpoint/2010/main" val="15584658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will describe all the elements of the reception process where the acoustic/elastic waves are transformed into a measured output voltage.</a:t>
            </a:r>
          </a:p>
        </p:txBody>
      </p:sp>
      <p:sp>
        <p:nvSpPr>
          <p:cNvPr id="4" name="Slide Number Placeholder 3"/>
          <p:cNvSpPr>
            <a:spLocks noGrp="1"/>
          </p:cNvSpPr>
          <p:nvPr>
            <p:ph type="sldNum" sz="quarter" idx="5"/>
          </p:nvPr>
        </p:nvSpPr>
        <p:spPr/>
        <p:txBody>
          <a:bodyPr/>
          <a:lstStyle/>
          <a:p>
            <a:fld id="{438DB174-FBA7-4B15-8E95-71AF91A289BF}" type="slidenum">
              <a:rPr lang="en-US" smtClean="0"/>
              <a:t>1</a:t>
            </a:fld>
            <a:endParaRPr lang="en-US"/>
          </a:p>
        </p:txBody>
      </p:sp>
    </p:spTree>
    <p:extLst>
      <p:ext uri="{BB962C8B-B14F-4D97-AF65-F5344CB8AC3E}">
        <p14:creationId xmlns:p14="http://schemas.microsoft.com/office/powerpoint/2010/main" val="77147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Thus, the final Thevenin equivalent circuit is as given, showing that the transducer impedance and sensitivity characterize the transducer completely when used as both a transmitter or receiver.</a:t>
            </a:r>
          </a:p>
        </p:txBody>
      </p:sp>
      <p:sp>
        <p:nvSpPr>
          <p:cNvPr id="4" name="Slide Number Placeholder 3"/>
          <p:cNvSpPr>
            <a:spLocks noGrp="1"/>
          </p:cNvSpPr>
          <p:nvPr>
            <p:ph type="sldNum" sz="quarter" idx="5"/>
          </p:nvPr>
        </p:nvSpPr>
        <p:spPr/>
        <p:txBody>
          <a:bodyPr/>
          <a:lstStyle/>
          <a:p>
            <a:fld id="{438DB174-FBA7-4B15-8E95-71AF91A289BF}" type="slidenum">
              <a:rPr lang="en-US" smtClean="0"/>
              <a:t>10</a:t>
            </a:fld>
            <a:endParaRPr lang="en-US"/>
          </a:p>
        </p:txBody>
      </p:sp>
    </p:spTree>
    <p:extLst>
      <p:ext uri="{BB962C8B-B14F-4D97-AF65-F5344CB8AC3E}">
        <p14:creationId xmlns:p14="http://schemas.microsoft.com/office/powerpoint/2010/main" val="31043719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the receiving cable we can again use the same two port system transfer matrix whose elements can be obtained with electrical measurements as shown previously.</a:t>
            </a:r>
          </a:p>
        </p:txBody>
      </p:sp>
      <p:sp>
        <p:nvSpPr>
          <p:cNvPr id="4" name="Slide Number Placeholder 3"/>
          <p:cNvSpPr>
            <a:spLocks noGrp="1"/>
          </p:cNvSpPr>
          <p:nvPr>
            <p:ph type="sldNum" sz="quarter" idx="5"/>
          </p:nvPr>
        </p:nvSpPr>
        <p:spPr/>
        <p:txBody>
          <a:bodyPr/>
          <a:lstStyle/>
          <a:p>
            <a:fld id="{438DB174-FBA7-4B15-8E95-71AF91A289BF}" type="slidenum">
              <a:rPr lang="en-US" smtClean="0"/>
              <a:t>11</a:t>
            </a:fld>
            <a:endParaRPr lang="en-US"/>
          </a:p>
        </p:txBody>
      </p:sp>
    </p:spTree>
    <p:extLst>
      <p:ext uri="{BB962C8B-B14F-4D97-AF65-F5344CB8AC3E}">
        <p14:creationId xmlns:p14="http://schemas.microsoft.com/office/powerpoint/2010/main" val="11950494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immersion measurements there may be internal cables in fixtures holding the transducer as well as coaxial cables to the receiver but we can measure the transfer matrix of such combinations directly in the same manner, as shown here. The behavior of the results are in general agreement with what we expect from the transmission line model.</a:t>
            </a:r>
          </a:p>
        </p:txBody>
      </p:sp>
      <p:sp>
        <p:nvSpPr>
          <p:cNvPr id="4" name="Slide Number Placeholder 3"/>
          <p:cNvSpPr>
            <a:spLocks noGrp="1"/>
          </p:cNvSpPr>
          <p:nvPr>
            <p:ph type="sldNum" sz="quarter" idx="5"/>
          </p:nvPr>
        </p:nvSpPr>
        <p:spPr/>
        <p:txBody>
          <a:bodyPr/>
          <a:lstStyle/>
          <a:p>
            <a:fld id="{438DB174-FBA7-4B15-8E95-71AF91A289BF}" type="slidenum">
              <a:rPr lang="en-US" smtClean="0"/>
              <a:t>12</a:t>
            </a:fld>
            <a:endParaRPr lang="en-US"/>
          </a:p>
        </p:txBody>
      </p:sp>
    </p:spTree>
    <p:extLst>
      <p:ext uri="{BB962C8B-B14F-4D97-AF65-F5344CB8AC3E}">
        <p14:creationId xmlns:p14="http://schemas.microsoft.com/office/powerpoint/2010/main" val="34602251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receiver part of the pulser will have some characteristic input electrical impedance and will amplify the signal. The amplification we can characterize by a frequency dependent gain factor. We will not include any low or high pass filtering in our receiver model since in quantitative NDE measurements we normally do not enable those filters. Such filters, however, can easily be added to our model if desired.</a:t>
            </a:r>
          </a:p>
        </p:txBody>
      </p:sp>
      <p:sp>
        <p:nvSpPr>
          <p:cNvPr id="4" name="Slide Number Placeholder 3"/>
          <p:cNvSpPr>
            <a:spLocks noGrp="1"/>
          </p:cNvSpPr>
          <p:nvPr>
            <p:ph type="sldNum" sz="quarter" idx="5"/>
          </p:nvPr>
        </p:nvSpPr>
        <p:spPr/>
        <p:txBody>
          <a:bodyPr/>
          <a:lstStyle/>
          <a:p>
            <a:fld id="{438DB174-FBA7-4B15-8E95-71AF91A289BF}" type="slidenum">
              <a:rPr lang="en-US" smtClean="0"/>
              <a:t>13</a:t>
            </a:fld>
            <a:endParaRPr lang="en-US"/>
          </a:p>
        </p:txBody>
      </p:sp>
    </p:spTree>
    <p:extLst>
      <p:ext uri="{BB962C8B-B14F-4D97-AF65-F5344CB8AC3E}">
        <p14:creationId xmlns:p14="http://schemas.microsoft.com/office/powerpoint/2010/main" val="4129381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measure the input current and voltage as a function of frequency at the receiver input and the receiver voltage output we can calculate both the impedance and the gain.</a:t>
            </a:r>
          </a:p>
        </p:txBody>
      </p:sp>
      <p:sp>
        <p:nvSpPr>
          <p:cNvPr id="4" name="Slide Number Placeholder 3"/>
          <p:cNvSpPr>
            <a:spLocks noGrp="1"/>
          </p:cNvSpPr>
          <p:nvPr>
            <p:ph type="sldNum" sz="quarter" idx="5"/>
          </p:nvPr>
        </p:nvSpPr>
        <p:spPr/>
        <p:txBody>
          <a:bodyPr/>
          <a:lstStyle/>
          <a:p>
            <a:fld id="{438DB174-FBA7-4B15-8E95-71AF91A289BF}" type="slidenum">
              <a:rPr lang="en-US" smtClean="0"/>
              <a:t>14</a:t>
            </a:fld>
            <a:endParaRPr lang="en-US"/>
          </a:p>
        </p:txBody>
      </p:sp>
    </p:spTree>
    <p:extLst>
      <p:ext uri="{BB962C8B-B14F-4D97-AF65-F5344CB8AC3E}">
        <p14:creationId xmlns:p14="http://schemas.microsoft.com/office/powerpoint/2010/main" val="9596628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voltage is measured by simply tapping the voltage at a T-adapter while the current is measured by stripping off a small section of cable and clamping a commercially available current probe onto the exposed inner conductor. This assembly is placed in a small box as shown.</a:t>
            </a:r>
          </a:p>
        </p:txBody>
      </p:sp>
      <p:sp>
        <p:nvSpPr>
          <p:cNvPr id="4" name="Slide Number Placeholder 3"/>
          <p:cNvSpPr>
            <a:spLocks noGrp="1"/>
          </p:cNvSpPr>
          <p:nvPr>
            <p:ph type="sldNum" sz="quarter" idx="5"/>
          </p:nvPr>
        </p:nvSpPr>
        <p:spPr/>
        <p:txBody>
          <a:bodyPr/>
          <a:lstStyle/>
          <a:p>
            <a:fld id="{438DB174-FBA7-4B15-8E95-71AF91A289BF}" type="slidenum">
              <a:rPr lang="en-US" smtClean="0"/>
              <a:t>15</a:t>
            </a:fld>
            <a:endParaRPr lang="en-US"/>
          </a:p>
        </p:txBody>
      </p:sp>
    </p:spTree>
    <p:extLst>
      <p:ext uri="{BB962C8B-B14F-4D97-AF65-F5344CB8AC3E}">
        <p14:creationId xmlns:p14="http://schemas.microsoft.com/office/powerpoint/2010/main" val="35384550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Shown are some measurements of the amplitude and phase of the receiver gain function at a particular gain and attenuation setting. The electrical inputs were generated in an ultrasonic setup where a 2.25 MHz transducer was connected to the receiver. Thus, the measurements here are only good for the bandwidth of this transducer. If we need to have a wider response we could use a different wide-band source or a different transducer.</a:t>
            </a:r>
          </a:p>
        </p:txBody>
      </p:sp>
      <p:sp>
        <p:nvSpPr>
          <p:cNvPr id="4" name="Slide Number Placeholder 3"/>
          <p:cNvSpPr>
            <a:spLocks noGrp="1"/>
          </p:cNvSpPr>
          <p:nvPr>
            <p:ph type="sldNum" sz="quarter" idx="5"/>
          </p:nvPr>
        </p:nvSpPr>
        <p:spPr/>
        <p:txBody>
          <a:bodyPr/>
          <a:lstStyle/>
          <a:p>
            <a:fld id="{438DB174-FBA7-4B15-8E95-71AF91A289BF}" type="slidenum">
              <a:rPr lang="en-US" smtClean="0"/>
              <a:t>16</a:t>
            </a:fld>
            <a:endParaRPr lang="en-US"/>
          </a:p>
        </p:txBody>
      </p:sp>
    </p:spTree>
    <p:extLst>
      <p:ext uri="{BB962C8B-B14F-4D97-AF65-F5344CB8AC3E}">
        <p14:creationId xmlns:p14="http://schemas.microsoft.com/office/powerpoint/2010/main" val="21050226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 corresponding impedance measurement of the receiver.</a:t>
            </a:r>
          </a:p>
        </p:txBody>
      </p:sp>
      <p:sp>
        <p:nvSpPr>
          <p:cNvPr id="4" name="Slide Number Placeholder 3"/>
          <p:cNvSpPr>
            <a:spLocks noGrp="1"/>
          </p:cNvSpPr>
          <p:nvPr>
            <p:ph type="sldNum" sz="quarter" idx="5"/>
          </p:nvPr>
        </p:nvSpPr>
        <p:spPr/>
        <p:txBody>
          <a:bodyPr/>
          <a:lstStyle/>
          <a:p>
            <a:fld id="{438DB174-FBA7-4B15-8E95-71AF91A289BF}" type="slidenum">
              <a:rPr lang="en-US" smtClean="0"/>
              <a:t>17</a:t>
            </a:fld>
            <a:endParaRPr lang="en-US"/>
          </a:p>
        </p:txBody>
      </p:sp>
    </p:spTree>
    <p:extLst>
      <p:ext uri="{BB962C8B-B14F-4D97-AF65-F5344CB8AC3E}">
        <p14:creationId xmlns:p14="http://schemas.microsoft.com/office/powerpoint/2010/main" val="32789630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combine all the elements of the reception process into a single transfer function for reception as shown.</a:t>
            </a:r>
          </a:p>
        </p:txBody>
      </p:sp>
      <p:sp>
        <p:nvSpPr>
          <p:cNvPr id="4" name="Slide Number Placeholder 3"/>
          <p:cNvSpPr>
            <a:spLocks noGrp="1"/>
          </p:cNvSpPr>
          <p:nvPr>
            <p:ph type="sldNum" sz="quarter" idx="5"/>
          </p:nvPr>
        </p:nvSpPr>
        <p:spPr/>
        <p:txBody>
          <a:bodyPr/>
          <a:lstStyle/>
          <a:p>
            <a:fld id="{438DB174-FBA7-4B15-8E95-71AF91A289BF}" type="slidenum">
              <a:rPr lang="en-US" smtClean="0"/>
              <a:t>18</a:t>
            </a:fld>
            <a:endParaRPr lang="en-US"/>
          </a:p>
        </p:txBody>
      </p:sp>
    </p:spTree>
    <p:extLst>
      <p:ext uri="{BB962C8B-B14F-4D97-AF65-F5344CB8AC3E}">
        <p14:creationId xmlns:p14="http://schemas.microsoft.com/office/powerpoint/2010/main" val="34762439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show the complete transfer functions for both the sending and receiving parts of an ultrasonic measurement system for a pitch-catch immersion setup. We see that the transducers impedance and sensitivity are the only parameters we need to completely characterize the role of the transducers in a measurement so we do not need to know their transfer matrix components explicitly.</a:t>
            </a:r>
          </a:p>
        </p:txBody>
      </p:sp>
      <p:sp>
        <p:nvSpPr>
          <p:cNvPr id="4" name="Slide Number Placeholder 3"/>
          <p:cNvSpPr>
            <a:spLocks noGrp="1"/>
          </p:cNvSpPr>
          <p:nvPr>
            <p:ph type="sldNum" sz="quarter" idx="5"/>
          </p:nvPr>
        </p:nvSpPr>
        <p:spPr/>
        <p:txBody>
          <a:bodyPr/>
          <a:lstStyle/>
          <a:p>
            <a:fld id="{438DB174-FBA7-4B15-8E95-71AF91A289BF}" type="slidenum">
              <a:rPr lang="en-US" smtClean="0"/>
              <a:t>19</a:t>
            </a:fld>
            <a:endParaRPr lang="en-US"/>
          </a:p>
        </p:txBody>
      </p:sp>
    </p:spTree>
    <p:extLst>
      <p:ext uri="{BB962C8B-B14F-4D97-AF65-F5344CB8AC3E}">
        <p14:creationId xmlns:p14="http://schemas.microsoft.com/office/powerpoint/2010/main" val="2532735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examine why the blocked force is important in the reception process and examine how this force acts as part of a Thevenin equivalent model of the receiving transducer and its acoustic sources. Again, we will examine the cabling and discuss how to model the receiver. All of these elements will then be combined into a complete model of the reception process.</a:t>
            </a:r>
          </a:p>
        </p:txBody>
      </p:sp>
      <p:sp>
        <p:nvSpPr>
          <p:cNvPr id="4" name="Slide Number Placeholder 3"/>
          <p:cNvSpPr>
            <a:spLocks noGrp="1"/>
          </p:cNvSpPr>
          <p:nvPr>
            <p:ph type="sldNum" sz="quarter" idx="5"/>
          </p:nvPr>
        </p:nvSpPr>
        <p:spPr/>
        <p:txBody>
          <a:bodyPr/>
          <a:lstStyle/>
          <a:p>
            <a:fld id="{438DB174-FBA7-4B15-8E95-71AF91A289BF}" type="slidenum">
              <a:rPr lang="en-US" smtClean="0"/>
              <a:t>2</a:t>
            </a:fld>
            <a:endParaRPr lang="en-US"/>
          </a:p>
        </p:txBody>
      </p:sp>
    </p:spTree>
    <p:extLst>
      <p:ext uri="{BB962C8B-B14F-4D97-AF65-F5344CB8AC3E}">
        <p14:creationId xmlns:p14="http://schemas.microsoft.com/office/powerpoint/2010/main" val="130352664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now have complete models of both the sound generation and sound reception parts of an ultrasonic measurement system, leading to the three LTI systems shown. If we combine the generation and reception process transfer functions with the Thevenin equivalent voltage source into a system function then we have an even simpler model consisting of a single LTI system where the system function acts as the input and the transfer function is the acoustic/elastic transfer function. Thus, if we have a practical way to measure the system function and </a:t>
            </a:r>
            <a:r>
              <a:rPr lang="en-US"/>
              <a:t>if we can </a:t>
            </a:r>
            <a:r>
              <a:rPr lang="en-US" dirty="0"/>
              <a:t>model the acoustic/elastic transfer function, we can predict the measured output voltage.</a:t>
            </a:r>
          </a:p>
        </p:txBody>
      </p:sp>
      <p:sp>
        <p:nvSpPr>
          <p:cNvPr id="4" name="Slide Number Placeholder 3"/>
          <p:cNvSpPr>
            <a:spLocks noGrp="1"/>
          </p:cNvSpPr>
          <p:nvPr>
            <p:ph type="sldNum" sz="quarter" idx="5"/>
          </p:nvPr>
        </p:nvSpPr>
        <p:spPr/>
        <p:txBody>
          <a:bodyPr/>
          <a:lstStyle/>
          <a:p>
            <a:fld id="{438DB174-FBA7-4B15-8E95-71AF91A289BF}" type="slidenum">
              <a:rPr lang="en-US" smtClean="0"/>
              <a:t>20</a:t>
            </a:fld>
            <a:endParaRPr lang="en-US"/>
          </a:p>
        </p:txBody>
      </p:sp>
    </p:spTree>
    <p:extLst>
      <p:ext uri="{BB962C8B-B14F-4D97-AF65-F5344CB8AC3E}">
        <p14:creationId xmlns:p14="http://schemas.microsoft.com/office/powerpoint/2010/main" val="25871399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Homework problem from Chapter 5.</a:t>
            </a:r>
          </a:p>
        </p:txBody>
      </p:sp>
      <p:sp>
        <p:nvSpPr>
          <p:cNvPr id="4" name="Slide Number Placeholder 3"/>
          <p:cNvSpPr>
            <a:spLocks noGrp="1"/>
          </p:cNvSpPr>
          <p:nvPr>
            <p:ph type="sldNum" sz="quarter" idx="5"/>
          </p:nvPr>
        </p:nvSpPr>
        <p:spPr/>
        <p:txBody>
          <a:bodyPr/>
          <a:lstStyle/>
          <a:p>
            <a:fld id="{438DB174-FBA7-4B15-8E95-71AF91A289BF}" type="slidenum">
              <a:rPr lang="en-US" smtClean="0"/>
              <a:t>21</a:t>
            </a:fld>
            <a:endParaRPr lang="en-US"/>
          </a:p>
        </p:txBody>
      </p:sp>
    </p:spTree>
    <p:extLst>
      <p:ext uri="{BB962C8B-B14F-4D97-AF65-F5344CB8AC3E}">
        <p14:creationId xmlns:p14="http://schemas.microsoft.com/office/powerpoint/2010/main" val="33495989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Like the sending transducer the receiving transducer can be modeled as a two port system but where now the acoustic port is the driving input port and the electrical is the output. Also note that the directions of the velocity and current are now changed from the sending case. These changes means that the elements of the transfer matrix used to characterize the transducer as a transmitter are in different locations in the transfer matrix when the transducer is used as a receiver, as shown. To make this model useful we must describe how the acoustic waves acting on the receiver can be defined in terms of a lumped source parameter.</a:t>
            </a:r>
          </a:p>
        </p:txBody>
      </p:sp>
      <p:sp>
        <p:nvSpPr>
          <p:cNvPr id="4" name="Slide Number Placeholder 3"/>
          <p:cNvSpPr>
            <a:spLocks noGrp="1"/>
          </p:cNvSpPr>
          <p:nvPr>
            <p:ph type="sldNum" sz="quarter" idx="5"/>
          </p:nvPr>
        </p:nvSpPr>
        <p:spPr/>
        <p:txBody>
          <a:bodyPr/>
          <a:lstStyle/>
          <a:p>
            <a:fld id="{438DB174-FBA7-4B15-8E95-71AF91A289BF}" type="slidenum">
              <a:rPr lang="en-US" smtClean="0"/>
              <a:t>3</a:t>
            </a:fld>
            <a:endParaRPr lang="en-US"/>
          </a:p>
        </p:txBody>
      </p:sp>
    </p:spTree>
    <p:extLst>
      <p:ext uri="{BB962C8B-B14F-4D97-AF65-F5344CB8AC3E}">
        <p14:creationId xmlns:p14="http://schemas.microsoft.com/office/powerpoint/2010/main" val="36249706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Consider a problem where a set of waves are incident on a receiving transducer, producing some scattered waves as well as some motion of the face of the transducer. We can consider this problem as the superposition of problem I, where the face of the transducer is held fixed, and problem II where the incident waves are absent and the transducer has the motion of the face of the original problem. The force on the transducer face for problem I is the blocked force, F</a:t>
            </a:r>
            <a:r>
              <a:rPr lang="en-US" baseline="-25000" dirty="0"/>
              <a:t>B</a:t>
            </a:r>
            <a:r>
              <a:rPr lang="en-US" dirty="0"/>
              <a:t>, while the force due to the motion of the face in problem II we will call F</a:t>
            </a:r>
            <a:r>
              <a:rPr lang="en-US" baseline="-25000" dirty="0"/>
              <a:t>s</a:t>
            </a:r>
            <a:r>
              <a:rPr lang="en-US" baseline="0" dirty="0"/>
              <a:t>. Obviously the total force is the sum of these two forces.</a:t>
            </a:r>
          </a:p>
        </p:txBody>
      </p:sp>
      <p:sp>
        <p:nvSpPr>
          <p:cNvPr id="4" name="Slide Number Placeholder 3"/>
          <p:cNvSpPr>
            <a:spLocks noGrp="1"/>
          </p:cNvSpPr>
          <p:nvPr>
            <p:ph type="sldNum" sz="quarter" idx="5"/>
          </p:nvPr>
        </p:nvSpPr>
        <p:spPr/>
        <p:txBody>
          <a:bodyPr/>
          <a:lstStyle/>
          <a:p>
            <a:fld id="{438DB174-FBA7-4B15-8E95-71AF91A289BF}" type="slidenum">
              <a:rPr lang="en-US" smtClean="0"/>
              <a:t>4</a:t>
            </a:fld>
            <a:endParaRPr lang="en-US"/>
          </a:p>
        </p:txBody>
      </p:sp>
    </p:spTree>
    <p:extLst>
      <p:ext uri="{BB962C8B-B14F-4D97-AF65-F5344CB8AC3E}">
        <p14:creationId xmlns:p14="http://schemas.microsoft.com/office/powerpoint/2010/main" val="12090461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problem two the waves generated are due only to the motion of the transducer face so this is identical to the case where the transducer is used as a transmitter except now the direction of the velocity is different. Thus, a minus sign appear when we relate the force and the velocity through the acoustic radiation impedance. The total force is then given by Eq. (1) and this relationship can be modeled as shown in the final figure where the blocked force acts as a source term in series with the acoustic radiation impedance at the input port. Thus, the blocked force is the natural force to calculate at the receiving transducer.</a:t>
            </a:r>
          </a:p>
        </p:txBody>
      </p:sp>
      <p:sp>
        <p:nvSpPr>
          <p:cNvPr id="4" name="Slide Number Placeholder 3"/>
          <p:cNvSpPr>
            <a:spLocks noGrp="1"/>
          </p:cNvSpPr>
          <p:nvPr>
            <p:ph type="sldNum" sz="quarter" idx="5"/>
          </p:nvPr>
        </p:nvSpPr>
        <p:spPr/>
        <p:txBody>
          <a:bodyPr/>
          <a:lstStyle/>
          <a:p>
            <a:fld id="{438DB174-FBA7-4B15-8E95-71AF91A289BF}" type="slidenum">
              <a:rPr lang="en-US" smtClean="0"/>
              <a:t>5</a:t>
            </a:fld>
            <a:endParaRPr lang="en-US"/>
          </a:p>
        </p:txBody>
      </p:sp>
    </p:spTree>
    <p:extLst>
      <p:ext uri="{BB962C8B-B14F-4D97-AF65-F5344CB8AC3E}">
        <p14:creationId xmlns:p14="http://schemas.microsoft.com/office/powerpoint/2010/main" val="19925264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we showed previously, if we model the incident and scattered waves at the receiver locally as plane waves, then the blocked force is just twice the force in the incident waves when the receiving transducer is absent so we can replace the blocked force by twice this incident force in our model.</a:t>
            </a:r>
          </a:p>
        </p:txBody>
      </p:sp>
      <p:sp>
        <p:nvSpPr>
          <p:cNvPr id="4" name="Slide Number Placeholder 3"/>
          <p:cNvSpPr>
            <a:spLocks noGrp="1"/>
          </p:cNvSpPr>
          <p:nvPr>
            <p:ph type="sldNum" sz="quarter" idx="5"/>
          </p:nvPr>
        </p:nvSpPr>
        <p:spPr/>
        <p:txBody>
          <a:bodyPr/>
          <a:lstStyle/>
          <a:p>
            <a:fld id="{438DB174-FBA7-4B15-8E95-71AF91A289BF}" type="slidenum">
              <a:rPr lang="en-US" smtClean="0"/>
              <a:t>6</a:t>
            </a:fld>
            <a:endParaRPr lang="en-US"/>
          </a:p>
        </p:txBody>
      </p:sp>
    </p:spTree>
    <p:extLst>
      <p:ext uri="{BB962C8B-B14F-4D97-AF65-F5344CB8AC3E}">
        <p14:creationId xmlns:p14="http://schemas.microsoft.com/office/powerpoint/2010/main" val="19499942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replace the acoustic sources and transducer by a Thevenin equivalent system consisting of only a voltage source and an electrical impedance.</a:t>
            </a:r>
          </a:p>
        </p:txBody>
      </p:sp>
      <p:sp>
        <p:nvSpPr>
          <p:cNvPr id="4" name="Slide Number Placeholder 3"/>
          <p:cNvSpPr>
            <a:spLocks noGrp="1"/>
          </p:cNvSpPr>
          <p:nvPr>
            <p:ph type="sldNum" sz="quarter" idx="5"/>
          </p:nvPr>
        </p:nvSpPr>
        <p:spPr/>
        <p:txBody>
          <a:bodyPr/>
          <a:lstStyle/>
          <a:p>
            <a:fld id="{438DB174-FBA7-4B15-8E95-71AF91A289BF}" type="slidenum">
              <a:rPr lang="en-US" smtClean="0"/>
              <a:t>7</a:t>
            </a:fld>
            <a:endParaRPr lang="en-US"/>
          </a:p>
        </p:txBody>
      </p:sp>
    </p:spTree>
    <p:extLst>
      <p:ext uri="{BB962C8B-B14F-4D97-AF65-F5344CB8AC3E}">
        <p14:creationId xmlns:p14="http://schemas.microsoft.com/office/powerpoint/2010/main" val="38267702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show that the open circuit voltage is just the blocked force times the sensitivity factor we discussed previously when the transducer is used as a transmitter.</a:t>
            </a:r>
          </a:p>
        </p:txBody>
      </p:sp>
      <p:sp>
        <p:nvSpPr>
          <p:cNvPr id="4" name="Slide Number Placeholder 3"/>
          <p:cNvSpPr>
            <a:spLocks noGrp="1"/>
          </p:cNvSpPr>
          <p:nvPr>
            <p:ph type="sldNum" sz="quarter" idx="5"/>
          </p:nvPr>
        </p:nvSpPr>
        <p:spPr/>
        <p:txBody>
          <a:bodyPr/>
          <a:lstStyle/>
          <a:p>
            <a:fld id="{438DB174-FBA7-4B15-8E95-71AF91A289BF}" type="slidenum">
              <a:rPr lang="en-US" smtClean="0"/>
              <a:t>8</a:t>
            </a:fld>
            <a:endParaRPr lang="en-US"/>
          </a:p>
        </p:txBody>
      </p:sp>
    </p:spTree>
    <p:extLst>
      <p:ext uri="{BB962C8B-B14F-4D97-AF65-F5344CB8AC3E}">
        <p14:creationId xmlns:p14="http://schemas.microsoft.com/office/powerpoint/2010/main" val="13533467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get the Thevenin equivalent impedance by removing the blocked force source, but this just yields the same configuration as when the transducer is being used as a transmitter so the electrical impedance here is the same as the one calculated when the transducer is being used as a transmitter.</a:t>
            </a:r>
          </a:p>
        </p:txBody>
      </p:sp>
      <p:sp>
        <p:nvSpPr>
          <p:cNvPr id="4" name="Slide Number Placeholder 3"/>
          <p:cNvSpPr>
            <a:spLocks noGrp="1"/>
          </p:cNvSpPr>
          <p:nvPr>
            <p:ph type="sldNum" sz="quarter" idx="5"/>
          </p:nvPr>
        </p:nvSpPr>
        <p:spPr/>
        <p:txBody>
          <a:bodyPr/>
          <a:lstStyle/>
          <a:p>
            <a:fld id="{438DB174-FBA7-4B15-8E95-71AF91A289BF}" type="slidenum">
              <a:rPr lang="en-US" smtClean="0"/>
              <a:t>9</a:t>
            </a:fld>
            <a:endParaRPr lang="en-US"/>
          </a:p>
        </p:txBody>
      </p:sp>
    </p:spTree>
    <p:extLst>
      <p:ext uri="{BB962C8B-B14F-4D97-AF65-F5344CB8AC3E}">
        <p14:creationId xmlns:p14="http://schemas.microsoft.com/office/powerpoint/2010/main" val="13688500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95BD1-A1A9-411F-9C1B-7E1C950A0EAB}"/>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2AD4E03-99AE-4632-B4CD-6AA6A2696C4F}"/>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2A74473-5B28-4782-A694-23CDDB570A93}"/>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7A605F3C-4169-41D6-A807-E8E7FFE33C42}"/>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BC33A727-5F56-46BC-9D05-1811C7744910}"/>
              </a:ext>
            </a:extLst>
          </p:cNvPr>
          <p:cNvSpPr>
            <a:spLocks noGrp="1"/>
          </p:cNvSpPr>
          <p:nvPr>
            <p:ph type="sldNum" sz="quarter" idx="12"/>
          </p:nvPr>
        </p:nvSpPr>
        <p:spPr/>
        <p:txBody>
          <a:bodyPr/>
          <a:lstStyle>
            <a:lvl1pPr>
              <a:defRPr/>
            </a:lvl1pPr>
          </a:lstStyle>
          <a:p>
            <a:fld id="{8CE2652B-433E-445B-8C23-D6299D0799BD}" type="slidenum">
              <a:rPr lang="en-US" altLang="en-US"/>
              <a:pPr/>
              <a:t>‹#›</a:t>
            </a:fld>
            <a:endParaRPr lang="en-US" altLang="en-US"/>
          </a:p>
        </p:txBody>
      </p:sp>
    </p:spTree>
    <p:extLst>
      <p:ext uri="{BB962C8B-B14F-4D97-AF65-F5344CB8AC3E}">
        <p14:creationId xmlns:p14="http://schemas.microsoft.com/office/powerpoint/2010/main" val="40940089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56C5C7-A5EB-4E47-88F7-073136A64A8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5BE67BF-FCCE-47E1-8C3A-23924A09034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DFC7097-28FB-4F6E-A749-601A1C882A95}"/>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4F6C3466-CCB9-4BA2-93F1-33801CF5080A}"/>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FA837CC5-CD86-4CFC-B3D8-9F7ED678F368}"/>
              </a:ext>
            </a:extLst>
          </p:cNvPr>
          <p:cNvSpPr>
            <a:spLocks noGrp="1"/>
          </p:cNvSpPr>
          <p:nvPr>
            <p:ph type="sldNum" sz="quarter" idx="12"/>
          </p:nvPr>
        </p:nvSpPr>
        <p:spPr/>
        <p:txBody>
          <a:bodyPr/>
          <a:lstStyle>
            <a:lvl1pPr>
              <a:defRPr/>
            </a:lvl1pPr>
          </a:lstStyle>
          <a:p>
            <a:fld id="{BE6F5A50-E30F-49FD-8B73-9CA0B7A29751}" type="slidenum">
              <a:rPr lang="en-US" altLang="en-US"/>
              <a:pPr/>
              <a:t>‹#›</a:t>
            </a:fld>
            <a:endParaRPr lang="en-US" altLang="en-US"/>
          </a:p>
        </p:txBody>
      </p:sp>
    </p:spTree>
    <p:extLst>
      <p:ext uri="{BB962C8B-B14F-4D97-AF65-F5344CB8AC3E}">
        <p14:creationId xmlns:p14="http://schemas.microsoft.com/office/powerpoint/2010/main" val="4790507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51541A5-A2EB-4EFE-9F17-0AB3AE9440EA}"/>
              </a:ext>
            </a:extLst>
          </p:cNvPr>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982E3FE-6440-403B-B24C-6AA81EB7DB41}"/>
              </a:ext>
            </a:extLst>
          </p:cNvPr>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8BB2EF9-BE8B-4B05-984A-052C0A2F4E91}"/>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07A7F0F0-96EF-4785-9CEF-A7AB56CC25C6}"/>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CB740FBC-3B44-4D3C-B657-6E519CB1C32C}"/>
              </a:ext>
            </a:extLst>
          </p:cNvPr>
          <p:cNvSpPr>
            <a:spLocks noGrp="1"/>
          </p:cNvSpPr>
          <p:nvPr>
            <p:ph type="sldNum" sz="quarter" idx="12"/>
          </p:nvPr>
        </p:nvSpPr>
        <p:spPr/>
        <p:txBody>
          <a:bodyPr/>
          <a:lstStyle>
            <a:lvl1pPr>
              <a:defRPr/>
            </a:lvl1pPr>
          </a:lstStyle>
          <a:p>
            <a:fld id="{45B0E810-FF5F-4FC4-9430-8DFFDAEEE57F}" type="slidenum">
              <a:rPr lang="en-US" altLang="en-US"/>
              <a:pPr/>
              <a:t>‹#›</a:t>
            </a:fld>
            <a:endParaRPr lang="en-US" altLang="en-US"/>
          </a:p>
        </p:txBody>
      </p:sp>
    </p:spTree>
    <p:extLst>
      <p:ext uri="{BB962C8B-B14F-4D97-AF65-F5344CB8AC3E}">
        <p14:creationId xmlns:p14="http://schemas.microsoft.com/office/powerpoint/2010/main" val="2441927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F1470B-34BE-49FC-AE8D-D6518BC59EC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0EACA63-08AC-4787-BFFA-89CC8774266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C495ADB-7135-4600-B6F1-59367C9CBA46}"/>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49FFCC78-ABF6-4019-8CA7-AC714667CF9B}"/>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DB517596-FDDC-427E-AB69-F1F461121D15}"/>
              </a:ext>
            </a:extLst>
          </p:cNvPr>
          <p:cNvSpPr>
            <a:spLocks noGrp="1"/>
          </p:cNvSpPr>
          <p:nvPr>
            <p:ph type="sldNum" sz="quarter" idx="12"/>
          </p:nvPr>
        </p:nvSpPr>
        <p:spPr/>
        <p:txBody>
          <a:bodyPr/>
          <a:lstStyle>
            <a:lvl1pPr>
              <a:defRPr/>
            </a:lvl1pPr>
          </a:lstStyle>
          <a:p>
            <a:fld id="{B05328E8-9BD6-43EB-9386-ADE1D62906AB}" type="slidenum">
              <a:rPr lang="en-US" altLang="en-US"/>
              <a:pPr/>
              <a:t>‹#›</a:t>
            </a:fld>
            <a:endParaRPr lang="en-US" altLang="en-US"/>
          </a:p>
        </p:txBody>
      </p:sp>
    </p:spTree>
    <p:extLst>
      <p:ext uri="{BB962C8B-B14F-4D97-AF65-F5344CB8AC3E}">
        <p14:creationId xmlns:p14="http://schemas.microsoft.com/office/powerpoint/2010/main" val="40295611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8637B-8878-4374-89C1-01CC29540E76}"/>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B63FA9E-9DD3-4736-9C21-823AB70603CF}"/>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2ABED82C-AC3E-4B23-9011-2C6966C001F1}"/>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A3586155-35A1-4719-9809-7DA9FBC70883}"/>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65BF5F96-AF0B-46B5-888F-E8B0A529062C}"/>
              </a:ext>
            </a:extLst>
          </p:cNvPr>
          <p:cNvSpPr>
            <a:spLocks noGrp="1"/>
          </p:cNvSpPr>
          <p:nvPr>
            <p:ph type="sldNum" sz="quarter" idx="12"/>
          </p:nvPr>
        </p:nvSpPr>
        <p:spPr/>
        <p:txBody>
          <a:bodyPr/>
          <a:lstStyle>
            <a:lvl1pPr>
              <a:defRPr/>
            </a:lvl1pPr>
          </a:lstStyle>
          <a:p>
            <a:fld id="{3077907A-6891-462D-B619-6D123A737180}" type="slidenum">
              <a:rPr lang="en-US" altLang="en-US"/>
              <a:pPr/>
              <a:t>‹#›</a:t>
            </a:fld>
            <a:endParaRPr lang="en-US" altLang="en-US"/>
          </a:p>
        </p:txBody>
      </p:sp>
    </p:spTree>
    <p:extLst>
      <p:ext uri="{BB962C8B-B14F-4D97-AF65-F5344CB8AC3E}">
        <p14:creationId xmlns:p14="http://schemas.microsoft.com/office/powerpoint/2010/main" val="23851055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EE9178-3D3D-4F19-8F23-B536D93AE49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E79C0D6-DB35-41A4-8064-1595B6D1AA51}"/>
              </a:ext>
            </a:extLst>
          </p:cNvPr>
          <p:cNvSpPr>
            <a:spLocks noGrp="1"/>
          </p:cNvSpPr>
          <p:nvPr>
            <p:ph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85BDB17-509B-4651-82EB-F0B4BB8EB674}"/>
              </a:ext>
            </a:extLst>
          </p:cNvPr>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FCD7B40-0FE0-45CF-B475-F63A0EA38921}"/>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3B554DB3-605B-4D2E-8E26-5E3149700C62}"/>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9D3F3EA9-7A56-4FC9-8E81-0A2DC05E5941}"/>
              </a:ext>
            </a:extLst>
          </p:cNvPr>
          <p:cNvSpPr>
            <a:spLocks noGrp="1"/>
          </p:cNvSpPr>
          <p:nvPr>
            <p:ph type="sldNum" sz="quarter" idx="12"/>
          </p:nvPr>
        </p:nvSpPr>
        <p:spPr/>
        <p:txBody>
          <a:bodyPr/>
          <a:lstStyle>
            <a:lvl1pPr>
              <a:defRPr/>
            </a:lvl1pPr>
          </a:lstStyle>
          <a:p>
            <a:fld id="{A625DCAB-4DBB-48B2-9431-A02B54CFE78E}" type="slidenum">
              <a:rPr lang="en-US" altLang="en-US"/>
              <a:pPr/>
              <a:t>‹#›</a:t>
            </a:fld>
            <a:endParaRPr lang="en-US" altLang="en-US"/>
          </a:p>
        </p:txBody>
      </p:sp>
    </p:spTree>
    <p:extLst>
      <p:ext uri="{BB962C8B-B14F-4D97-AF65-F5344CB8AC3E}">
        <p14:creationId xmlns:p14="http://schemas.microsoft.com/office/powerpoint/2010/main" val="38609265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27BC0E-AD84-4D47-ADD2-33B2E6AF31C0}"/>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AC0294B-6BD1-4E0D-8CDB-CF94DEF3204D}"/>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0D24FF1-426A-46F6-B7F3-45EDDD0ED338}"/>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830664F-6D6F-4139-AE03-A7F794949851}"/>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603A6E1-773C-4B78-86C0-B89F03D52CA4}"/>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EF09AF5-4750-40B7-BA60-0B3B4DAB8106}"/>
              </a:ext>
            </a:extLst>
          </p:cNvPr>
          <p:cNvSpPr>
            <a:spLocks noGrp="1"/>
          </p:cNvSpPr>
          <p:nvPr>
            <p:ph type="dt" sz="half" idx="10"/>
          </p:nvPr>
        </p:nvSpPr>
        <p:spPr/>
        <p:txBody>
          <a:bodyPr/>
          <a:lstStyle>
            <a:lvl1pPr>
              <a:defRPr/>
            </a:lvl1pPr>
          </a:lstStyle>
          <a:p>
            <a:endParaRPr lang="en-US" altLang="en-US"/>
          </a:p>
        </p:txBody>
      </p:sp>
      <p:sp>
        <p:nvSpPr>
          <p:cNvPr id="8" name="Footer Placeholder 7">
            <a:extLst>
              <a:ext uri="{FF2B5EF4-FFF2-40B4-BE49-F238E27FC236}">
                <a16:creationId xmlns:a16="http://schemas.microsoft.com/office/drawing/2014/main" id="{96542EEB-38FA-4674-A89E-26CF6D4392F4}"/>
              </a:ext>
            </a:extLst>
          </p:cNvPr>
          <p:cNvSpPr>
            <a:spLocks noGrp="1"/>
          </p:cNvSpPr>
          <p:nvPr>
            <p:ph type="ftr" sz="quarter" idx="11"/>
          </p:nvPr>
        </p:nvSpPr>
        <p:spPr/>
        <p:txBody>
          <a:bodyPr/>
          <a:lstStyle>
            <a:lvl1pPr>
              <a:defRPr/>
            </a:lvl1pPr>
          </a:lstStyle>
          <a:p>
            <a:endParaRPr lang="en-US" altLang="en-US"/>
          </a:p>
        </p:txBody>
      </p:sp>
      <p:sp>
        <p:nvSpPr>
          <p:cNvPr id="9" name="Slide Number Placeholder 8">
            <a:extLst>
              <a:ext uri="{FF2B5EF4-FFF2-40B4-BE49-F238E27FC236}">
                <a16:creationId xmlns:a16="http://schemas.microsoft.com/office/drawing/2014/main" id="{829FACB1-AEC2-4275-B987-AE418355B089}"/>
              </a:ext>
            </a:extLst>
          </p:cNvPr>
          <p:cNvSpPr>
            <a:spLocks noGrp="1"/>
          </p:cNvSpPr>
          <p:nvPr>
            <p:ph type="sldNum" sz="quarter" idx="12"/>
          </p:nvPr>
        </p:nvSpPr>
        <p:spPr/>
        <p:txBody>
          <a:bodyPr/>
          <a:lstStyle>
            <a:lvl1pPr>
              <a:defRPr/>
            </a:lvl1pPr>
          </a:lstStyle>
          <a:p>
            <a:fld id="{031A63BE-51F4-4DFF-A493-4BBF393ADD05}" type="slidenum">
              <a:rPr lang="en-US" altLang="en-US"/>
              <a:pPr/>
              <a:t>‹#›</a:t>
            </a:fld>
            <a:endParaRPr lang="en-US" altLang="en-US"/>
          </a:p>
        </p:txBody>
      </p:sp>
    </p:spTree>
    <p:extLst>
      <p:ext uri="{BB962C8B-B14F-4D97-AF65-F5344CB8AC3E}">
        <p14:creationId xmlns:p14="http://schemas.microsoft.com/office/powerpoint/2010/main" val="10518488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D66224-F2F3-4802-B10F-F8D886CE927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94B89A2-E9EC-48B1-B2BE-3F55A8E6E290}"/>
              </a:ext>
            </a:extLst>
          </p:cNvPr>
          <p:cNvSpPr>
            <a:spLocks noGrp="1"/>
          </p:cNvSpPr>
          <p:nvPr>
            <p:ph type="dt" sz="half" idx="10"/>
          </p:nvPr>
        </p:nvSpPr>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628EFE2A-1BFD-4FCF-BD8C-1E5DAB1F95CB}"/>
              </a:ext>
            </a:extLst>
          </p:cNvPr>
          <p:cNvSpPr>
            <a:spLocks noGrp="1"/>
          </p:cNvSpPr>
          <p:nvPr>
            <p:ph type="ftr" sz="quarter" idx="11"/>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0223FFE7-4F8D-4D32-8FC3-1B9624BC674B}"/>
              </a:ext>
            </a:extLst>
          </p:cNvPr>
          <p:cNvSpPr>
            <a:spLocks noGrp="1"/>
          </p:cNvSpPr>
          <p:nvPr>
            <p:ph type="sldNum" sz="quarter" idx="12"/>
          </p:nvPr>
        </p:nvSpPr>
        <p:spPr/>
        <p:txBody>
          <a:bodyPr/>
          <a:lstStyle>
            <a:lvl1pPr>
              <a:defRPr/>
            </a:lvl1pPr>
          </a:lstStyle>
          <a:p>
            <a:fld id="{C1A3A0F4-800C-4588-83BB-552E1C26DA01}" type="slidenum">
              <a:rPr lang="en-US" altLang="en-US"/>
              <a:pPr/>
              <a:t>‹#›</a:t>
            </a:fld>
            <a:endParaRPr lang="en-US" altLang="en-US"/>
          </a:p>
        </p:txBody>
      </p:sp>
    </p:spTree>
    <p:extLst>
      <p:ext uri="{BB962C8B-B14F-4D97-AF65-F5344CB8AC3E}">
        <p14:creationId xmlns:p14="http://schemas.microsoft.com/office/powerpoint/2010/main" val="32484950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6F15537-B8F6-4803-9203-BA30CC827EF8}"/>
              </a:ext>
            </a:extLst>
          </p:cNvPr>
          <p:cNvSpPr>
            <a:spLocks noGrp="1"/>
          </p:cNvSpPr>
          <p:nvPr>
            <p:ph type="dt" sz="half" idx="10"/>
          </p:nvPr>
        </p:nvSpPr>
        <p:spPr/>
        <p:txBody>
          <a:bodyPr/>
          <a:lstStyle>
            <a:lvl1pPr>
              <a:defRPr/>
            </a:lvl1pPr>
          </a:lstStyle>
          <a:p>
            <a:endParaRPr lang="en-US" altLang="en-US"/>
          </a:p>
        </p:txBody>
      </p:sp>
      <p:sp>
        <p:nvSpPr>
          <p:cNvPr id="3" name="Footer Placeholder 2">
            <a:extLst>
              <a:ext uri="{FF2B5EF4-FFF2-40B4-BE49-F238E27FC236}">
                <a16:creationId xmlns:a16="http://schemas.microsoft.com/office/drawing/2014/main" id="{AA7A793F-6B1B-4084-8021-FF1B9D07C062}"/>
              </a:ext>
            </a:extLst>
          </p:cNvPr>
          <p:cNvSpPr>
            <a:spLocks noGrp="1"/>
          </p:cNvSpPr>
          <p:nvPr>
            <p:ph type="ftr" sz="quarter" idx="11"/>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FCC0DE9C-02C9-4B17-B69F-2F721BB16C50}"/>
              </a:ext>
            </a:extLst>
          </p:cNvPr>
          <p:cNvSpPr>
            <a:spLocks noGrp="1"/>
          </p:cNvSpPr>
          <p:nvPr>
            <p:ph type="sldNum" sz="quarter" idx="12"/>
          </p:nvPr>
        </p:nvSpPr>
        <p:spPr/>
        <p:txBody>
          <a:bodyPr/>
          <a:lstStyle>
            <a:lvl1pPr>
              <a:defRPr/>
            </a:lvl1pPr>
          </a:lstStyle>
          <a:p>
            <a:fld id="{23EADD95-39C4-406A-9EC7-97B952B5BB27}" type="slidenum">
              <a:rPr lang="en-US" altLang="en-US"/>
              <a:pPr/>
              <a:t>‹#›</a:t>
            </a:fld>
            <a:endParaRPr lang="en-US" altLang="en-US"/>
          </a:p>
        </p:txBody>
      </p:sp>
    </p:spTree>
    <p:extLst>
      <p:ext uri="{BB962C8B-B14F-4D97-AF65-F5344CB8AC3E}">
        <p14:creationId xmlns:p14="http://schemas.microsoft.com/office/powerpoint/2010/main" val="13576580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8801FA-D8D3-4E6B-8BD5-6A82703FAA08}"/>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5181D31-D6F0-4157-A293-C081E16C4AD4}"/>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C998C1C-8E06-4CE5-8CB0-E99049235842}"/>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73BEE20-8B11-4810-BA5C-2556C9BA7731}"/>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2C1F9C46-0D0F-4F6D-B01B-24EE369B480B}"/>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F82D6D60-0B1E-4667-8F86-1160DEE5440E}"/>
              </a:ext>
            </a:extLst>
          </p:cNvPr>
          <p:cNvSpPr>
            <a:spLocks noGrp="1"/>
          </p:cNvSpPr>
          <p:nvPr>
            <p:ph type="sldNum" sz="quarter" idx="12"/>
          </p:nvPr>
        </p:nvSpPr>
        <p:spPr/>
        <p:txBody>
          <a:bodyPr/>
          <a:lstStyle>
            <a:lvl1pPr>
              <a:defRPr/>
            </a:lvl1pPr>
          </a:lstStyle>
          <a:p>
            <a:fld id="{3DED6C17-BF00-46CD-AF05-C03B4AB75982}" type="slidenum">
              <a:rPr lang="en-US" altLang="en-US"/>
              <a:pPr/>
              <a:t>‹#›</a:t>
            </a:fld>
            <a:endParaRPr lang="en-US" altLang="en-US"/>
          </a:p>
        </p:txBody>
      </p:sp>
    </p:spTree>
    <p:extLst>
      <p:ext uri="{BB962C8B-B14F-4D97-AF65-F5344CB8AC3E}">
        <p14:creationId xmlns:p14="http://schemas.microsoft.com/office/powerpoint/2010/main" val="990957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2F4988-20A6-4DAD-BEAD-DF7889A5CAE0}"/>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35B3519-B564-4BEA-B50A-1022E219BCA2}"/>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B9311A7-B047-490F-9367-54F3C613ED17}"/>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A2CDC65-65E2-4537-8C41-E5C941875EB6}"/>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C5D3E1A9-1E2B-4ABF-BA30-D5B9D2D1519A}"/>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207E724B-5FA5-46B1-99C3-3A2A6CE44A13}"/>
              </a:ext>
            </a:extLst>
          </p:cNvPr>
          <p:cNvSpPr>
            <a:spLocks noGrp="1"/>
          </p:cNvSpPr>
          <p:nvPr>
            <p:ph type="sldNum" sz="quarter" idx="12"/>
          </p:nvPr>
        </p:nvSpPr>
        <p:spPr/>
        <p:txBody>
          <a:bodyPr/>
          <a:lstStyle>
            <a:lvl1pPr>
              <a:defRPr/>
            </a:lvl1pPr>
          </a:lstStyle>
          <a:p>
            <a:fld id="{95DD3206-7EFA-43C0-98E3-843532129F76}" type="slidenum">
              <a:rPr lang="en-US" altLang="en-US"/>
              <a:pPr/>
              <a:t>‹#›</a:t>
            </a:fld>
            <a:endParaRPr lang="en-US" altLang="en-US"/>
          </a:p>
        </p:txBody>
      </p:sp>
    </p:spTree>
    <p:extLst>
      <p:ext uri="{BB962C8B-B14F-4D97-AF65-F5344CB8AC3E}">
        <p14:creationId xmlns:p14="http://schemas.microsoft.com/office/powerpoint/2010/main" val="32637526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07781F83-3548-488D-977F-3BE8F2EE8995}"/>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DC87672C-7D77-4E39-88FC-980E18383B84}"/>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7721F0F4-C3CA-4B24-A71A-0A587225C516}"/>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en-US"/>
          </a:p>
        </p:txBody>
      </p:sp>
      <p:sp>
        <p:nvSpPr>
          <p:cNvPr id="1029" name="Rectangle 5">
            <a:extLst>
              <a:ext uri="{FF2B5EF4-FFF2-40B4-BE49-F238E27FC236}">
                <a16:creationId xmlns:a16="http://schemas.microsoft.com/office/drawing/2014/main" id="{57FA3D68-8A6B-45A8-893B-E2CCB6DF1449}"/>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en-US"/>
          </a:p>
        </p:txBody>
      </p:sp>
      <p:sp>
        <p:nvSpPr>
          <p:cNvPr id="1030" name="Rectangle 6">
            <a:extLst>
              <a:ext uri="{FF2B5EF4-FFF2-40B4-BE49-F238E27FC236}">
                <a16:creationId xmlns:a16="http://schemas.microsoft.com/office/drawing/2014/main" id="{14BB819E-D33E-4E99-819B-73ED11F5B8E9}"/>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0D8FC068-9DE3-4E1A-8ABF-CD4FE545E3AA}"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panose="02020603050405020304" pitchFamily="18" charset="0"/>
        </a:defRPr>
      </a:lvl2pPr>
      <a:lvl3pPr algn="ctr" rtl="0" eaLnBrk="0" fontAlgn="base" hangingPunct="0">
        <a:spcBef>
          <a:spcPct val="0"/>
        </a:spcBef>
        <a:spcAft>
          <a:spcPct val="0"/>
        </a:spcAft>
        <a:defRPr sz="4400">
          <a:solidFill>
            <a:schemeClr val="tx2"/>
          </a:solidFill>
          <a:latin typeface="Times" panose="02020603050405020304" pitchFamily="18" charset="0"/>
        </a:defRPr>
      </a:lvl3pPr>
      <a:lvl4pPr algn="ctr" rtl="0" eaLnBrk="0" fontAlgn="base" hangingPunct="0">
        <a:spcBef>
          <a:spcPct val="0"/>
        </a:spcBef>
        <a:spcAft>
          <a:spcPct val="0"/>
        </a:spcAft>
        <a:defRPr sz="4400">
          <a:solidFill>
            <a:schemeClr val="tx2"/>
          </a:solidFill>
          <a:latin typeface="Times" panose="02020603050405020304" pitchFamily="18" charset="0"/>
        </a:defRPr>
      </a:lvl4pPr>
      <a:lvl5pPr algn="ctr" rtl="0" eaLnBrk="0" fontAlgn="base" hangingPunct="0">
        <a:spcBef>
          <a:spcPct val="0"/>
        </a:spcBef>
        <a:spcAft>
          <a:spcPct val="0"/>
        </a:spcAft>
        <a:defRPr sz="4400">
          <a:solidFill>
            <a:schemeClr val="tx2"/>
          </a:solidFill>
          <a:latin typeface="Times" panose="02020603050405020304" pitchFamily="18" charset="0"/>
        </a:defRPr>
      </a:lvl5pPr>
      <a:lvl6pPr marL="457200" algn="ctr" rtl="0" eaLnBrk="0" fontAlgn="base" hangingPunct="0">
        <a:spcBef>
          <a:spcPct val="0"/>
        </a:spcBef>
        <a:spcAft>
          <a:spcPct val="0"/>
        </a:spcAft>
        <a:defRPr sz="4400">
          <a:solidFill>
            <a:schemeClr val="tx2"/>
          </a:solidFill>
          <a:latin typeface="Times" panose="02020603050405020304" pitchFamily="18" charset="0"/>
        </a:defRPr>
      </a:lvl6pPr>
      <a:lvl7pPr marL="914400" algn="ctr" rtl="0" eaLnBrk="0" fontAlgn="base" hangingPunct="0">
        <a:spcBef>
          <a:spcPct val="0"/>
        </a:spcBef>
        <a:spcAft>
          <a:spcPct val="0"/>
        </a:spcAft>
        <a:defRPr sz="4400">
          <a:solidFill>
            <a:schemeClr val="tx2"/>
          </a:solidFill>
          <a:latin typeface="Times" panose="02020603050405020304" pitchFamily="18" charset="0"/>
        </a:defRPr>
      </a:lvl7pPr>
      <a:lvl8pPr marL="1371600" algn="ctr" rtl="0" eaLnBrk="0" fontAlgn="base" hangingPunct="0">
        <a:spcBef>
          <a:spcPct val="0"/>
        </a:spcBef>
        <a:spcAft>
          <a:spcPct val="0"/>
        </a:spcAft>
        <a:defRPr sz="4400">
          <a:solidFill>
            <a:schemeClr val="tx2"/>
          </a:solidFill>
          <a:latin typeface="Times" panose="02020603050405020304" pitchFamily="18" charset="0"/>
        </a:defRPr>
      </a:lvl8pPr>
      <a:lvl9pPr marL="1828800" algn="ctr" rtl="0" eaLnBrk="0" fontAlgn="base" hangingPunct="0">
        <a:spcBef>
          <a:spcPct val="0"/>
        </a:spcBef>
        <a:spcAft>
          <a:spcPct val="0"/>
        </a:spcAft>
        <a:defRPr sz="4400">
          <a:solidFill>
            <a:schemeClr val="tx2"/>
          </a:solidFill>
          <a:latin typeface="Times"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23.wmf"/><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oleObject" Target="../embeddings/oleObject28.bin"/><Relationship Id="rId5" Type="http://schemas.openxmlformats.org/officeDocument/2006/relationships/image" Target="../media/image22.wmf"/><Relationship Id="rId4" Type="http://schemas.openxmlformats.org/officeDocument/2006/relationships/oleObject" Target="../embeddings/oleObject27.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vmlDrawing" Target="../drawings/vmlDrawing8.vml"/><Relationship Id="rId5" Type="http://schemas.openxmlformats.org/officeDocument/2006/relationships/image" Target="../media/image24.wmf"/><Relationship Id="rId4" Type="http://schemas.openxmlformats.org/officeDocument/2006/relationships/oleObject" Target="../embeddings/oleObject29.bin"/></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7" Type="http://schemas.openxmlformats.org/officeDocument/2006/relationships/image" Target="../media/image26.wmf"/><Relationship Id="rId2" Type="http://schemas.openxmlformats.org/officeDocument/2006/relationships/slideLayout" Target="../slideLayouts/slideLayout7.xml"/><Relationship Id="rId1" Type="http://schemas.openxmlformats.org/officeDocument/2006/relationships/vmlDrawing" Target="../drawings/vmlDrawing9.vml"/><Relationship Id="rId6" Type="http://schemas.openxmlformats.org/officeDocument/2006/relationships/oleObject" Target="../embeddings/oleObject31.bin"/><Relationship Id="rId5" Type="http://schemas.openxmlformats.org/officeDocument/2006/relationships/image" Target="../media/image25.wmf"/><Relationship Id="rId4" Type="http://schemas.openxmlformats.org/officeDocument/2006/relationships/oleObject" Target="../embeddings/oleObject30.bin"/></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28.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34.bin"/><Relationship Id="rId13" Type="http://schemas.openxmlformats.org/officeDocument/2006/relationships/image" Target="../media/image33.wmf"/><Relationship Id="rId18" Type="http://schemas.openxmlformats.org/officeDocument/2006/relationships/oleObject" Target="../embeddings/oleObject39.bin"/><Relationship Id="rId3" Type="http://schemas.openxmlformats.org/officeDocument/2006/relationships/notesSlide" Target="../notesSlides/notesSlide18.xml"/><Relationship Id="rId21" Type="http://schemas.openxmlformats.org/officeDocument/2006/relationships/image" Target="../media/image37.wmf"/><Relationship Id="rId7" Type="http://schemas.openxmlformats.org/officeDocument/2006/relationships/image" Target="../media/image30.wmf"/><Relationship Id="rId12" Type="http://schemas.openxmlformats.org/officeDocument/2006/relationships/oleObject" Target="../embeddings/oleObject36.bin"/><Relationship Id="rId17" Type="http://schemas.openxmlformats.org/officeDocument/2006/relationships/image" Target="../media/image35.wmf"/><Relationship Id="rId2" Type="http://schemas.openxmlformats.org/officeDocument/2006/relationships/slideLayout" Target="../slideLayouts/slideLayout7.xml"/><Relationship Id="rId16" Type="http://schemas.openxmlformats.org/officeDocument/2006/relationships/oleObject" Target="../embeddings/oleObject38.bin"/><Relationship Id="rId20" Type="http://schemas.openxmlformats.org/officeDocument/2006/relationships/oleObject" Target="../embeddings/oleObject40.bin"/><Relationship Id="rId1" Type="http://schemas.openxmlformats.org/officeDocument/2006/relationships/vmlDrawing" Target="../drawings/vmlDrawing10.vml"/><Relationship Id="rId6" Type="http://schemas.openxmlformats.org/officeDocument/2006/relationships/oleObject" Target="../embeddings/oleObject33.bin"/><Relationship Id="rId11" Type="http://schemas.openxmlformats.org/officeDocument/2006/relationships/image" Target="../media/image32.wmf"/><Relationship Id="rId5" Type="http://schemas.openxmlformats.org/officeDocument/2006/relationships/image" Target="../media/image29.wmf"/><Relationship Id="rId15" Type="http://schemas.openxmlformats.org/officeDocument/2006/relationships/image" Target="../media/image34.wmf"/><Relationship Id="rId23" Type="http://schemas.openxmlformats.org/officeDocument/2006/relationships/image" Target="../media/image38.wmf"/><Relationship Id="rId10" Type="http://schemas.openxmlformats.org/officeDocument/2006/relationships/oleObject" Target="../embeddings/oleObject35.bin"/><Relationship Id="rId19" Type="http://schemas.openxmlformats.org/officeDocument/2006/relationships/image" Target="../media/image36.wmf"/><Relationship Id="rId4" Type="http://schemas.openxmlformats.org/officeDocument/2006/relationships/oleObject" Target="../embeddings/oleObject32.bin"/><Relationship Id="rId9" Type="http://schemas.openxmlformats.org/officeDocument/2006/relationships/image" Target="../media/image31.wmf"/><Relationship Id="rId14" Type="http://schemas.openxmlformats.org/officeDocument/2006/relationships/oleObject" Target="../embeddings/oleObject37.bin"/><Relationship Id="rId22" Type="http://schemas.openxmlformats.org/officeDocument/2006/relationships/oleObject" Target="../embeddings/oleObject41.bin"/></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7" Type="http://schemas.openxmlformats.org/officeDocument/2006/relationships/image" Target="../media/image40.wmf"/><Relationship Id="rId2" Type="http://schemas.openxmlformats.org/officeDocument/2006/relationships/slideLayout" Target="../slideLayouts/slideLayout7.xml"/><Relationship Id="rId1" Type="http://schemas.openxmlformats.org/officeDocument/2006/relationships/vmlDrawing" Target="../drawings/vmlDrawing11.vml"/><Relationship Id="rId6" Type="http://schemas.openxmlformats.org/officeDocument/2006/relationships/oleObject" Target="../embeddings/oleObject43.bin"/><Relationship Id="rId5" Type="http://schemas.openxmlformats.org/officeDocument/2006/relationships/image" Target="../media/image39.wmf"/><Relationship Id="rId4" Type="http://schemas.openxmlformats.org/officeDocument/2006/relationships/oleObject" Target="../embeddings/oleObject42.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3" Type="http://schemas.openxmlformats.org/officeDocument/2006/relationships/image" Target="../media/image45.wmf"/><Relationship Id="rId18" Type="http://schemas.openxmlformats.org/officeDocument/2006/relationships/oleObject" Target="../embeddings/oleObject51.bin"/><Relationship Id="rId26" Type="http://schemas.openxmlformats.org/officeDocument/2006/relationships/oleObject" Target="../embeddings/oleObject55.bin"/><Relationship Id="rId39" Type="http://schemas.openxmlformats.org/officeDocument/2006/relationships/oleObject" Target="../embeddings/oleObject62.bin"/><Relationship Id="rId21" Type="http://schemas.openxmlformats.org/officeDocument/2006/relationships/image" Target="../media/image46.wmf"/><Relationship Id="rId34" Type="http://schemas.openxmlformats.org/officeDocument/2006/relationships/oleObject" Target="../embeddings/oleObject59.bin"/><Relationship Id="rId42" Type="http://schemas.openxmlformats.org/officeDocument/2006/relationships/oleObject" Target="../embeddings/oleObject64.bin"/><Relationship Id="rId47" Type="http://schemas.openxmlformats.org/officeDocument/2006/relationships/oleObject" Target="../embeddings/oleObject67.bin"/><Relationship Id="rId50" Type="http://schemas.openxmlformats.org/officeDocument/2006/relationships/image" Target="../media/image58.wmf"/><Relationship Id="rId7" Type="http://schemas.openxmlformats.org/officeDocument/2006/relationships/image" Target="../media/image42.wmf"/><Relationship Id="rId2" Type="http://schemas.openxmlformats.org/officeDocument/2006/relationships/slideLayout" Target="../slideLayouts/slideLayout7.xml"/><Relationship Id="rId16" Type="http://schemas.openxmlformats.org/officeDocument/2006/relationships/oleObject" Target="../embeddings/oleObject50.bin"/><Relationship Id="rId29" Type="http://schemas.openxmlformats.org/officeDocument/2006/relationships/image" Target="../media/image50.wmf"/><Relationship Id="rId11" Type="http://schemas.openxmlformats.org/officeDocument/2006/relationships/image" Target="../media/image44.wmf"/><Relationship Id="rId24" Type="http://schemas.openxmlformats.org/officeDocument/2006/relationships/oleObject" Target="../embeddings/oleObject54.bin"/><Relationship Id="rId32" Type="http://schemas.openxmlformats.org/officeDocument/2006/relationships/oleObject" Target="../embeddings/oleObject58.bin"/><Relationship Id="rId37" Type="http://schemas.openxmlformats.org/officeDocument/2006/relationships/image" Target="../media/image32.wmf"/><Relationship Id="rId40" Type="http://schemas.openxmlformats.org/officeDocument/2006/relationships/image" Target="../media/image54.wmf"/><Relationship Id="rId45" Type="http://schemas.openxmlformats.org/officeDocument/2006/relationships/image" Target="../media/image56.wmf"/><Relationship Id="rId53" Type="http://schemas.openxmlformats.org/officeDocument/2006/relationships/oleObject" Target="../embeddings/oleObject70.bin"/><Relationship Id="rId5" Type="http://schemas.openxmlformats.org/officeDocument/2006/relationships/image" Target="../media/image41.wmf"/><Relationship Id="rId10" Type="http://schemas.openxmlformats.org/officeDocument/2006/relationships/oleObject" Target="../embeddings/oleObject47.bin"/><Relationship Id="rId19" Type="http://schemas.openxmlformats.org/officeDocument/2006/relationships/image" Target="../media/image33.wmf"/><Relationship Id="rId31" Type="http://schemas.openxmlformats.org/officeDocument/2006/relationships/image" Target="../media/image51.wmf"/><Relationship Id="rId44" Type="http://schemas.openxmlformats.org/officeDocument/2006/relationships/oleObject" Target="../embeddings/oleObject65.bin"/><Relationship Id="rId52" Type="http://schemas.openxmlformats.org/officeDocument/2006/relationships/image" Target="../media/image59.wmf"/><Relationship Id="rId4" Type="http://schemas.openxmlformats.org/officeDocument/2006/relationships/oleObject" Target="../embeddings/oleObject44.bin"/><Relationship Id="rId9" Type="http://schemas.openxmlformats.org/officeDocument/2006/relationships/image" Target="../media/image43.wmf"/><Relationship Id="rId14" Type="http://schemas.openxmlformats.org/officeDocument/2006/relationships/oleObject" Target="../embeddings/oleObject49.bin"/><Relationship Id="rId22" Type="http://schemas.openxmlformats.org/officeDocument/2006/relationships/oleObject" Target="../embeddings/oleObject53.bin"/><Relationship Id="rId27" Type="http://schemas.openxmlformats.org/officeDocument/2006/relationships/image" Target="../media/image49.wmf"/><Relationship Id="rId30" Type="http://schemas.openxmlformats.org/officeDocument/2006/relationships/oleObject" Target="../embeddings/oleObject57.bin"/><Relationship Id="rId35" Type="http://schemas.openxmlformats.org/officeDocument/2006/relationships/image" Target="../media/image53.wmf"/><Relationship Id="rId43" Type="http://schemas.openxmlformats.org/officeDocument/2006/relationships/image" Target="../media/image55.wmf"/><Relationship Id="rId48" Type="http://schemas.openxmlformats.org/officeDocument/2006/relationships/image" Target="../media/image57.wmf"/><Relationship Id="rId8" Type="http://schemas.openxmlformats.org/officeDocument/2006/relationships/oleObject" Target="../embeddings/oleObject46.bin"/><Relationship Id="rId51" Type="http://schemas.openxmlformats.org/officeDocument/2006/relationships/oleObject" Target="../embeddings/oleObject69.bin"/><Relationship Id="rId3" Type="http://schemas.openxmlformats.org/officeDocument/2006/relationships/notesSlide" Target="../notesSlides/notesSlide20.xml"/><Relationship Id="rId12" Type="http://schemas.openxmlformats.org/officeDocument/2006/relationships/oleObject" Target="../embeddings/oleObject48.bin"/><Relationship Id="rId17" Type="http://schemas.openxmlformats.org/officeDocument/2006/relationships/image" Target="../media/image31.wmf"/><Relationship Id="rId25" Type="http://schemas.openxmlformats.org/officeDocument/2006/relationships/image" Target="../media/image48.wmf"/><Relationship Id="rId33" Type="http://schemas.openxmlformats.org/officeDocument/2006/relationships/image" Target="../media/image52.wmf"/><Relationship Id="rId38" Type="http://schemas.openxmlformats.org/officeDocument/2006/relationships/oleObject" Target="../embeddings/oleObject61.bin"/><Relationship Id="rId46" Type="http://schemas.openxmlformats.org/officeDocument/2006/relationships/oleObject" Target="../embeddings/oleObject66.bin"/><Relationship Id="rId20" Type="http://schemas.openxmlformats.org/officeDocument/2006/relationships/oleObject" Target="../embeddings/oleObject52.bin"/><Relationship Id="rId41" Type="http://schemas.openxmlformats.org/officeDocument/2006/relationships/oleObject" Target="../embeddings/oleObject63.bin"/><Relationship Id="rId54" Type="http://schemas.openxmlformats.org/officeDocument/2006/relationships/image" Target="../media/image60.wmf"/><Relationship Id="rId1" Type="http://schemas.openxmlformats.org/officeDocument/2006/relationships/vmlDrawing" Target="../drawings/vmlDrawing12.vml"/><Relationship Id="rId6" Type="http://schemas.openxmlformats.org/officeDocument/2006/relationships/oleObject" Target="../embeddings/oleObject45.bin"/><Relationship Id="rId15" Type="http://schemas.openxmlformats.org/officeDocument/2006/relationships/image" Target="../media/image30.wmf"/><Relationship Id="rId23" Type="http://schemas.openxmlformats.org/officeDocument/2006/relationships/image" Target="../media/image47.wmf"/><Relationship Id="rId28" Type="http://schemas.openxmlformats.org/officeDocument/2006/relationships/oleObject" Target="../embeddings/oleObject56.bin"/><Relationship Id="rId36" Type="http://schemas.openxmlformats.org/officeDocument/2006/relationships/oleObject" Target="../embeddings/oleObject60.bin"/><Relationship Id="rId49" Type="http://schemas.openxmlformats.org/officeDocument/2006/relationships/oleObject" Target="../embeddings/oleObject68.bin"/></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1.wmf"/><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image" Target="../media/image2.wmf"/><Relationship Id="rId4" Type="http://schemas.openxmlformats.org/officeDocument/2006/relationships/oleObject" Target="../embeddings/oleObject2.bin"/></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notesSlide" Target="../notesSlides/notesSlide5.xml"/><Relationship Id="rId7" Type="http://schemas.openxmlformats.org/officeDocument/2006/relationships/image" Target="../media/image4.wmf"/><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4.bin"/><Relationship Id="rId5" Type="http://schemas.openxmlformats.org/officeDocument/2006/relationships/image" Target="../media/image3.wmf"/><Relationship Id="rId4" Type="http://schemas.openxmlformats.org/officeDocument/2006/relationships/oleObject" Target="../embeddings/oleObject3.bin"/><Relationship Id="rId9" Type="http://schemas.openxmlformats.org/officeDocument/2006/relationships/image" Target="../media/image5.wmf"/></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8.bin"/><Relationship Id="rId3" Type="http://schemas.openxmlformats.org/officeDocument/2006/relationships/notesSlide" Target="../notesSlides/notesSlide7.xml"/><Relationship Id="rId7" Type="http://schemas.openxmlformats.org/officeDocument/2006/relationships/image" Target="../media/image7.wmf"/><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oleObject" Target="../embeddings/oleObject7.bin"/><Relationship Id="rId11" Type="http://schemas.openxmlformats.org/officeDocument/2006/relationships/image" Target="../media/image9.wmf"/><Relationship Id="rId5" Type="http://schemas.openxmlformats.org/officeDocument/2006/relationships/image" Target="../media/image6.wmf"/><Relationship Id="rId10" Type="http://schemas.openxmlformats.org/officeDocument/2006/relationships/oleObject" Target="../embeddings/oleObject9.bin"/><Relationship Id="rId4" Type="http://schemas.openxmlformats.org/officeDocument/2006/relationships/oleObject" Target="../embeddings/oleObject6.bin"/><Relationship Id="rId9" Type="http://schemas.openxmlformats.org/officeDocument/2006/relationships/image" Target="../media/image8.wmf"/></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12.bin"/><Relationship Id="rId13" Type="http://schemas.openxmlformats.org/officeDocument/2006/relationships/image" Target="../media/image12.wmf"/><Relationship Id="rId3" Type="http://schemas.openxmlformats.org/officeDocument/2006/relationships/notesSlide" Target="../notesSlides/notesSlide8.xml"/><Relationship Id="rId7" Type="http://schemas.openxmlformats.org/officeDocument/2006/relationships/image" Target="../media/image9.wmf"/><Relationship Id="rId12" Type="http://schemas.openxmlformats.org/officeDocument/2006/relationships/oleObject" Target="../embeddings/oleObject14.bin"/><Relationship Id="rId17" Type="http://schemas.openxmlformats.org/officeDocument/2006/relationships/image" Target="../media/image14.wmf"/><Relationship Id="rId2" Type="http://schemas.openxmlformats.org/officeDocument/2006/relationships/slideLayout" Target="../slideLayouts/slideLayout7.xml"/><Relationship Id="rId16" Type="http://schemas.openxmlformats.org/officeDocument/2006/relationships/oleObject" Target="../embeddings/oleObject16.bin"/><Relationship Id="rId1" Type="http://schemas.openxmlformats.org/officeDocument/2006/relationships/vmlDrawing" Target="../drawings/vmlDrawing5.vml"/><Relationship Id="rId6" Type="http://schemas.openxmlformats.org/officeDocument/2006/relationships/oleObject" Target="../embeddings/oleObject11.bin"/><Relationship Id="rId11" Type="http://schemas.openxmlformats.org/officeDocument/2006/relationships/image" Target="../media/image11.wmf"/><Relationship Id="rId5" Type="http://schemas.openxmlformats.org/officeDocument/2006/relationships/image" Target="../media/image8.wmf"/><Relationship Id="rId15" Type="http://schemas.openxmlformats.org/officeDocument/2006/relationships/image" Target="../media/image13.wmf"/><Relationship Id="rId10" Type="http://schemas.openxmlformats.org/officeDocument/2006/relationships/oleObject" Target="../embeddings/oleObject13.bin"/><Relationship Id="rId4" Type="http://schemas.openxmlformats.org/officeDocument/2006/relationships/oleObject" Target="../embeddings/oleObject10.bin"/><Relationship Id="rId9" Type="http://schemas.openxmlformats.org/officeDocument/2006/relationships/image" Target="../media/image10.wmf"/><Relationship Id="rId14" Type="http://schemas.openxmlformats.org/officeDocument/2006/relationships/oleObject" Target="../embeddings/oleObject15.bin"/></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19.bin"/><Relationship Id="rId13" Type="http://schemas.openxmlformats.org/officeDocument/2006/relationships/image" Target="../media/image16.wmf"/><Relationship Id="rId18" Type="http://schemas.openxmlformats.org/officeDocument/2006/relationships/oleObject" Target="../embeddings/oleObject24.bin"/><Relationship Id="rId3" Type="http://schemas.openxmlformats.org/officeDocument/2006/relationships/notesSlide" Target="../notesSlides/notesSlide9.xml"/><Relationship Id="rId21" Type="http://schemas.openxmlformats.org/officeDocument/2006/relationships/image" Target="../media/image20.wmf"/><Relationship Id="rId7" Type="http://schemas.openxmlformats.org/officeDocument/2006/relationships/image" Target="../media/image6.wmf"/><Relationship Id="rId12" Type="http://schemas.openxmlformats.org/officeDocument/2006/relationships/oleObject" Target="../embeddings/oleObject21.bin"/><Relationship Id="rId17" Type="http://schemas.openxmlformats.org/officeDocument/2006/relationships/image" Target="../media/image18.wmf"/><Relationship Id="rId2" Type="http://schemas.openxmlformats.org/officeDocument/2006/relationships/slideLayout" Target="../slideLayouts/slideLayout7.xml"/><Relationship Id="rId16" Type="http://schemas.openxmlformats.org/officeDocument/2006/relationships/oleObject" Target="../embeddings/oleObject23.bin"/><Relationship Id="rId20" Type="http://schemas.openxmlformats.org/officeDocument/2006/relationships/oleObject" Target="../embeddings/oleObject25.bin"/><Relationship Id="rId1" Type="http://schemas.openxmlformats.org/officeDocument/2006/relationships/vmlDrawing" Target="../drawings/vmlDrawing6.vml"/><Relationship Id="rId6" Type="http://schemas.openxmlformats.org/officeDocument/2006/relationships/oleObject" Target="../embeddings/oleObject18.bin"/><Relationship Id="rId11" Type="http://schemas.openxmlformats.org/officeDocument/2006/relationships/image" Target="../media/image15.wmf"/><Relationship Id="rId5" Type="http://schemas.openxmlformats.org/officeDocument/2006/relationships/image" Target="../media/image9.wmf"/><Relationship Id="rId15" Type="http://schemas.openxmlformats.org/officeDocument/2006/relationships/image" Target="../media/image17.wmf"/><Relationship Id="rId23" Type="http://schemas.openxmlformats.org/officeDocument/2006/relationships/image" Target="../media/image21.wmf"/><Relationship Id="rId10" Type="http://schemas.openxmlformats.org/officeDocument/2006/relationships/oleObject" Target="../embeddings/oleObject20.bin"/><Relationship Id="rId19" Type="http://schemas.openxmlformats.org/officeDocument/2006/relationships/image" Target="../media/image19.wmf"/><Relationship Id="rId4" Type="http://schemas.openxmlformats.org/officeDocument/2006/relationships/oleObject" Target="../embeddings/oleObject17.bin"/><Relationship Id="rId9" Type="http://schemas.openxmlformats.org/officeDocument/2006/relationships/image" Target="../media/image7.wmf"/><Relationship Id="rId14" Type="http://schemas.openxmlformats.org/officeDocument/2006/relationships/oleObject" Target="../embeddings/oleObject22.bin"/><Relationship Id="rId22" Type="http://schemas.openxmlformats.org/officeDocument/2006/relationships/oleObject" Target="../embeddings/oleObject26.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Freeform 2">
            <a:extLst>
              <a:ext uri="{FF2B5EF4-FFF2-40B4-BE49-F238E27FC236}">
                <a16:creationId xmlns:a16="http://schemas.microsoft.com/office/drawing/2014/main" id="{9B521C5C-B676-4CB9-B624-088DEE877E65}"/>
              </a:ext>
            </a:extLst>
          </p:cNvPr>
          <p:cNvSpPr>
            <a:spLocks/>
          </p:cNvSpPr>
          <p:nvPr/>
        </p:nvSpPr>
        <p:spPr bwMode="auto">
          <a:xfrm>
            <a:off x="2971800" y="1600200"/>
            <a:ext cx="2684463" cy="773113"/>
          </a:xfrm>
          <a:custGeom>
            <a:avLst/>
            <a:gdLst>
              <a:gd name="T0" fmla="*/ 0 w 1691"/>
              <a:gd name="T1" fmla="*/ 257 h 487"/>
              <a:gd name="T2" fmla="*/ 672 w 1691"/>
              <a:gd name="T3" fmla="*/ 257 h 487"/>
              <a:gd name="T4" fmla="*/ 720 w 1691"/>
              <a:gd name="T5" fmla="*/ 257 h 487"/>
              <a:gd name="T6" fmla="*/ 768 w 1691"/>
              <a:gd name="T7" fmla="*/ 257 h 487"/>
              <a:gd name="T8" fmla="*/ 795 w 1691"/>
              <a:gd name="T9" fmla="*/ 38 h 487"/>
              <a:gd name="T10" fmla="*/ 848 w 1691"/>
              <a:gd name="T11" fmla="*/ 481 h 487"/>
              <a:gd name="T12" fmla="*/ 901 w 1691"/>
              <a:gd name="T13" fmla="*/ 76 h 487"/>
              <a:gd name="T14" fmla="*/ 939 w 1691"/>
              <a:gd name="T15" fmla="*/ 326 h 487"/>
              <a:gd name="T16" fmla="*/ 992 w 1691"/>
              <a:gd name="T17" fmla="*/ 257 h 487"/>
              <a:gd name="T18" fmla="*/ 1056 w 1691"/>
              <a:gd name="T19" fmla="*/ 257 h 487"/>
              <a:gd name="T20" fmla="*/ 1691 w 1691"/>
              <a:gd name="T21" fmla="*/ 257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1" h="487">
                <a:moveTo>
                  <a:pt x="0" y="257"/>
                </a:moveTo>
                <a:cubicBezTo>
                  <a:pt x="276" y="257"/>
                  <a:pt x="552" y="257"/>
                  <a:pt x="672" y="257"/>
                </a:cubicBezTo>
                <a:cubicBezTo>
                  <a:pt x="792" y="257"/>
                  <a:pt x="704" y="257"/>
                  <a:pt x="720" y="257"/>
                </a:cubicBezTo>
                <a:cubicBezTo>
                  <a:pt x="736" y="257"/>
                  <a:pt x="755" y="293"/>
                  <a:pt x="768" y="257"/>
                </a:cubicBezTo>
                <a:cubicBezTo>
                  <a:pt x="780" y="220"/>
                  <a:pt x="781" y="0"/>
                  <a:pt x="795" y="38"/>
                </a:cubicBezTo>
                <a:cubicBezTo>
                  <a:pt x="808" y="75"/>
                  <a:pt x="830" y="474"/>
                  <a:pt x="848" y="481"/>
                </a:cubicBezTo>
                <a:cubicBezTo>
                  <a:pt x="865" y="487"/>
                  <a:pt x="885" y="101"/>
                  <a:pt x="901" y="76"/>
                </a:cubicBezTo>
                <a:cubicBezTo>
                  <a:pt x="916" y="50"/>
                  <a:pt x="923" y="295"/>
                  <a:pt x="939" y="326"/>
                </a:cubicBezTo>
                <a:cubicBezTo>
                  <a:pt x="954" y="356"/>
                  <a:pt x="972" y="268"/>
                  <a:pt x="992" y="257"/>
                </a:cubicBezTo>
                <a:cubicBezTo>
                  <a:pt x="1011" y="245"/>
                  <a:pt x="939" y="257"/>
                  <a:pt x="1056" y="257"/>
                </a:cubicBezTo>
                <a:cubicBezTo>
                  <a:pt x="1172" y="257"/>
                  <a:pt x="1431" y="257"/>
                  <a:pt x="1691" y="257"/>
                </a:cubicBezTo>
              </a:path>
            </a:pathLst>
          </a:custGeom>
          <a:noFill/>
          <a:ln w="9525">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35" name="Text Box 3">
            <a:extLst>
              <a:ext uri="{FF2B5EF4-FFF2-40B4-BE49-F238E27FC236}">
                <a16:creationId xmlns:a16="http://schemas.microsoft.com/office/drawing/2014/main" id="{166A778A-7043-4C0E-8220-9B8F680A6249}"/>
              </a:ext>
            </a:extLst>
          </p:cNvPr>
          <p:cNvSpPr txBox="1">
            <a:spLocks noChangeArrowheads="1"/>
          </p:cNvSpPr>
          <p:nvPr/>
        </p:nvSpPr>
        <p:spPr bwMode="auto">
          <a:xfrm>
            <a:off x="2362200" y="3657600"/>
            <a:ext cx="44053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The Ultrasound Reception Process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6" name="Text Box 4">
            <a:extLst>
              <a:ext uri="{FF2B5EF4-FFF2-40B4-BE49-F238E27FC236}">
                <a16:creationId xmlns:a16="http://schemas.microsoft.com/office/drawing/2014/main" id="{D7BE15DC-A802-47EA-BFB6-30B750156CA5}"/>
              </a:ext>
            </a:extLst>
          </p:cNvPr>
          <p:cNvSpPr txBox="1">
            <a:spLocks noChangeArrowheads="1"/>
          </p:cNvSpPr>
          <p:nvPr/>
        </p:nvSpPr>
        <p:spPr bwMode="auto">
          <a:xfrm>
            <a:off x="3336925" y="212725"/>
            <a:ext cx="31432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Transducer on reception</a:t>
            </a:r>
            <a:endParaRPr lang="en-US" altLang="en-US"/>
          </a:p>
        </p:txBody>
      </p:sp>
      <p:sp>
        <p:nvSpPr>
          <p:cNvPr id="54277" name="Line 5">
            <a:extLst>
              <a:ext uri="{FF2B5EF4-FFF2-40B4-BE49-F238E27FC236}">
                <a16:creationId xmlns:a16="http://schemas.microsoft.com/office/drawing/2014/main" id="{6AA69181-B673-48A7-BC47-BED9BFED711F}"/>
              </a:ext>
            </a:extLst>
          </p:cNvPr>
          <p:cNvSpPr>
            <a:spLocks noChangeShapeType="1"/>
          </p:cNvSpPr>
          <p:nvPr/>
        </p:nvSpPr>
        <p:spPr bwMode="auto">
          <a:xfrm>
            <a:off x="2362200" y="762000"/>
            <a:ext cx="51054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4278" name="Text Box 6">
            <a:extLst>
              <a:ext uri="{FF2B5EF4-FFF2-40B4-BE49-F238E27FC236}">
                <a16:creationId xmlns:a16="http://schemas.microsoft.com/office/drawing/2014/main" id="{5B398B42-8985-43AD-B7AA-AA0AEFCB7A99}"/>
              </a:ext>
            </a:extLst>
          </p:cNvPr>
          <p:cNvSpPr txBox="1">
            <a:spLocks noChangeArrowheads="1"/>
          </p:cNvSpPr>
          <p:nvPr/>
        </p:nvSpPr>
        <p:spPr bwMode="auto">
          <a:xfrm>
            <a:off x="1981200" y="1676400"/>
            <a:ext cx="59086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reduced transducer and acoustic sources model</a:t>
            </a:r>
          </a:p>
        </p:txBody>
      </p:sp>
      <p:sp>
        <p:nvSpPr>
          <p:cNvPr id="54280" name="Oval 8">
            <a:extLst>
              <a:ext uri="{FF2B5EF4-FFF2-40B4-BE49-F238E27FC236}">
                <a16:creationId xmlns:a16="http://schemas.microsoft.com/office/drawing/2014/main" id="{2117BDB8-BAEB-4709-A434-06CB86271DE0}"/>
              </a:ext>
            </a:extLst>
          </p:cNvPr>
          <p:cNvSpPr>
            <a:spLocks noChangeArrowheads="1"/>
          </p:cNvSpPr>
          <p:nvPr/>
        </p:nvSpPr>
        <p:spPr bwMode="auto">
          <a:xfrm>
            <a:off x="4419600" y="3276600"/>
            <a:ext cx="457200" cy="4572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4281" name="Line 9">
            <a:extLst>
              <a:ext uri="{FF2B5EF4-FFF2-40B4-BE49-F238E27FC236}">
                <a16:creationId xmlns:a16="http://schemas.microsoft.com/office/drawing/2014/main" id="{1B616D4F-500A-481A-9168-234D08890389}"/>
              </a:ext>
            </a:extLst>
          </p:cNvPr>
          <p:cNvSpPr>
            <a:spLocks noChangeShapeType="1"/>
          </p:cNvSpPr>
          <p:nvPr/>
        </p:nvSpPr>
        <p:spPr bwMode="auto">
          <a:xfrm flipV="1">
            <a:off x="4648200" y="2971800"/>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4282" name="Line 10">
            <a:extLst>
              <a:ext uri="{FF2B5EF4-FFF2-40B4-BE49-F238E27FC236}">
                <a16:creationId xmlns:a16="http://schemas.microsoft.com/office/drawing/2014/main" id="{45B16568-4F63-4CD9-86F0-F16EBB0CC561}"/>
              </a:ext>
            </a:extLst>
          </p:cNvPr>
          <p:cNvSpPr>
            <a:spLocks noChangeShapeType="1"/>
          </p:cNvSpPr>
          <p:nvPr/>
        </p:nvSpPr>
        <p:spPr bwMode="auto">
          <a:xfrm>
            <a:off x="4648200" y="2971800"/>
            <a:ext cx="1905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4283" name="Rectangle 11">
            <a:extLst>
              <a:ext uri="{FF2B5EF4-FFF2-40B4-BE49-F238E27FC236}">
                <a16:creationId xmlns:a16="http://schemas.microsoft.com/office/drawing/2014/main" id="{CE63D2CB-1847-4AAE-B13F-CC74F4B3BC4C}"/>
              </a:ext>
            </a:extLst>
          </p:cNvPr>
          <p:cNvSpPr>
            <a:spLocks noChangeArrowheads="1"/>
          </p:cNvSpPr>
          <p:nvPr/>
        </p:nvSpPr>
        <p:spPr bwMode="auto">
          <a:xfrm>
            <a:off x="5257800" y="2851150"/>
            <a:ext cx="533400" cy="2286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4284" name="Line 12">
            <a:extLst>
              <a:ext uri="{FF2B5EF4-FFF2-40B4-BE49-F238E27FC236}">
                <a16:creationId xmlns:a16="http://schemas.microsoft.com/office/drawing/2014/main" id="{6234CA0B-D19D-4755-8AA8-0178DF94F7F9}"/>
              </a:ext>
            </a:extLst>
          </p:cNvPr>
          <p:cNvSpPr>
            <a:spLocks noChangeShapeType="1"/>
          </p:cNvSpPr>
          <p:nvPr/>
        </p:nvSpPr>
        <p:spPr bwMode="auto">
          <a:xfrm>
            <a:off x="4648200" y="3733800"/>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4285" name="Line 13">
            <a:extLst>
              <a:ext uri="{FF2B5EF4-FFF2-40B4-BE49-F238E27FC236}">
                <a16:creationId xmlns:a16="http://schemas.microsoft.com/office/drawing/2014/main" id="{3F685612-E65C-485B-A20A-4669EE6BE4F4}"/>
              </a:ext>
            </a:extLst>
          </p:cNvPr>
          <p:cNvSpPr>
            <a:spLocks noChangeShapeType="1"/>
          </p:cNvSpPr>
          <p:nvPr/>
        </p:nvSpPr>
        <p:spPr bwMode="auto">
          <a:xfrm>
            <a:off x="4648200" y="4114800"/>
            <a:ext cx="1905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54286" name="Object 14">
            <a:extLst>
              <a:ext uri="{FF2B5EF4-FFF2-40B4-BE49-F238E27FC236}">
                <a16:creationId xmlns:a16="http://schemas.microsoft.com/office/drawing/2014/main" id="{DA799AF4-404B-4738-BBCC-A05932C919F3}"/>
              </a:ext>
            </a:extLst>
          </p:cNvPr>
          <p:cNvGraphicFramePr>
            <a:graphicFrameLocks noChangeAspect="1"/>
          </p:cNvGraphicFramePr>
          <p:nvPr/>
        </p:nvGraphicFramePr>
        <p:xfrm>
          <a:off x="2249488" y="3324225"/>
          <a:ext cx="2033587" cy="366713"/>
        </p:xfrm>
        <a:graphic>
          <a:graphicData uri="http://schemas.openxmlformats.org/presentationml/2006/ole">
            <mc:AlternateContent xmlns:mc="http://schemas.openxmlformats.org/markup-compatibility/2006">
              <mc:Choice xmlns:v="urn:schemas-microsoft-com:vml" Requires="v">
                <p:oleObj spid="_x0000_s7174" name="Equation" r:id="rId4" imgW="1409400" imgH="253800" progId="Equation.DSMT4">
                  <p:embed/>
                </p:oleObj>
              </mc:Choice>
              <mc:Fallback>
                <p:oleObj name="Equation" r:id="rId4" imgW="1409400" imgH="253800" progId="Equation.DSMT4">
                  <p:embed/>
                  <p:pic>
                    <p:nvPicPr>
                      <p:cNvPr id="0" name="Object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49488" y="3324225"/>
                        <a:ext cx="2033587"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4287" name="Object 15">
            <a:extLst>
              <a:ext uri="{FF2B5EF4-FFF2-40B4-BE49-F238E27FC236}">
                <a16:creationId xmlns:a16="http://schemas.microsoft.com/office/drawing/2014/main" id="{C52783C1-E950-4BA6-B610-5330E20D5F72}"/>
              </a:ext>
            </a:extLst>
          </p:cNvPr>
          <p:cNvGraphicFramePr>
            <a:graphicFrameLocks noChangeAspect="1"/>
          </p:cNvGraphicFramePr>
          <p:nvPr/>
        </p:nvGraphicFramePr>
        <p:xfrm>
          <a:off x="5195888" y="3095625"/>
          <a:ext cx="703262" cy="327025"/>
        </p:xfrm>
        <a:graphic>
          <a:graphicData uri="http://schemas.openxmlformats.org/presentationml/2006/ole">
            <mc:AlternateContent xmlns:mc="http://schemas.openxmlformats.org/markup-compatibility/2006">
              <mc:Choice xmlns:v="urn:schemas-microsoft-com:vml" Requires="v">
                <p:oleObj spid="_x0000_s7175" name="Equation" r:id="rId6" imgW="545760" imgH="253800" progId="Equation.DSMT4">
                  <p:embed/>
                </p:oleObj>
              </mc:Choice>
              <mc:Fallback>
                <p:oleObj name="Equation" r:id="rId6" imgW="545760" imgH="253800" progId="Equation.DSMT4">
                  <p:embed/>
                  <p:pic>
                    <p:nvPicPr>
                      <p:cNvPr id="0" name="Object 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95888" y="3095625"/>
                        <a:ext cx="703262" cy="327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4288" name="Line 16">
            <a:extLst>
              <a:ext uri="{FF2B5EF4-FFF2-40B4-BE49-F238E27FC236}">
                <a16:creationId xmlns:a16="http://schemas.microsoft.com/office/drawing/2014/main" id="{3207DA75-4461-40FF-BCD4-5975A6352BFB}"/>
              </a:ext>
            </a:extLst>
          </p:cNvPr>
          <p:cNvSpPr>
            <a:spLocks noChangeShapeType="1"/>
          </p:cNvSpPr>
          <p:nvPr/>
        </p:nvSpPr>
        <p:spPr bwMode="auto">
          <a:xfrm flipV="1">
            <a:off x="6530975" y="3095625"/>
            <a:ext cx="0" cy="838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4289" name="Line 17">
            <a:extLst>
              <a:ext uri="{FF2B5EF4-FFF2-40B4-BE49-F238E27FC236}">
                <a16:creationId xmlns:a16="http://schemas.microsoft.com/office/drawing/2014/main" id="{8CCCC899-63A3-4D6A-A6AC-B136FFAE0CF4}"/>
              </a:ext>
            </a:extLst>
          </p:cNvPr>
          <p:cNvSpPr>
            <a:spLocks noChangeShapeType="1"/>
          </p:cNvSpPr>
          <p:nvPr/>
        </p:nvSpPr>
        <p:spPr bwMode="auto">
          <a:xfrm>
            <a:off x="6378575" y="2867025"/>
            <a:ext cx="252413"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4290" name="Text Box 18">
            <a:extLst>
              <a:ext uri="{FF2B5EF4-FFF2-40B4-BE49-F238E27FC236}">
                <a16:creationId xmlns:a16="http://schemas.microsoft.com/office/drawing/2014/main" id="{8A14080A-B4FC-44C8-ACDB-CC7F1347FB13}"/>
              </a:ext>
            </a:extLst>
          </p:cNvPr>
          <p:cNvSpPr txBox="1">
            <a:spLocks noChangeArrowheads="1"/>
          </p:cNvSpPr>
          <p:nvPr/>
        </p:nvSpPr>
        <p:spPr bwMode="auto">
          <a:xfrm>
            <a:off x="6607175" y="3248025"/>
            <a:ext cx="307975" cy="3365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i="1">
                <a:latin typeface="Times New Roman" panose="02020603050405020304" pitchFamily="18" charset="0"/>
              </a:rPr>
              <a:t>V</a:t>
            </a:r>
          </a:p>
        </p:txBody>
      </p:sp>
      <p:sp>
        <p:nvSpPr>
          <p:cNvPr id="54291" name="Text Box 19">
            <a:extLst>
              <a:ext uri="{FF2B5EF4-FFF2-40B4-BE49-F238E27FC236}">
                <a16:creationId xmlns:a16="http://schemas.microsoft.com/office/drawing/2014/main" id="{273A11BB-F5F7-4EEB-AEEC-4DCEC0E59A4E}"/>
              </a:ext>
            </a:extLst>
          </p:cNvPr>
          <p:cNvSpPr txBox="1">
            <a:spLocks noChangeArrowheads="1"/>
          </p:cNvSpPr>
          <p:nvPr/>
        </p:nvSpPr>
        <p:spPr bwMode="auto">
          <a:xfrm>
            <a:off x="6378575" y="2486025"/>
            <a:ext cx="252413" cy="3365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600" i="1">
                <a:latin typeface="Times New Roman" panose="02020603050405020304" pitchFamily="18" charset="0"/>
              </a:rPr>
              <a:t>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Oval 2">
            <a:extLst>
              <a:ext uri="{FF2B5EF4-FFF2-40B4-BE49-F238E27FC236}">
                <a16:creationId xmlns:a16="http://schemas.microsoft.com/office/drawing/2014/main" id="{847F1FF1-3D28-4A9B-AAF3-451F37FD7BE6}"/>
              </a:ext>
            </a:extLst>
          </p:cNvPr>
          <p:cNvSpPr>
            <a:spLocks noChangeArrowheads="1"/>
          </p:cNvSpPr>
          <p:nvPr/>
        </p:nvSpPr>
        <p:spPr bwMode="auto">
          <a:xfrm>
            <a:off x="2743200" y="1295400"/>
            <a:ext cx="304800" cy="6858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195" name="Line 3">
            <a:extLst>
              <a:ext uri="{FF2B5EF4-FFF2-40B4-BE49-F238E27FC236}">
                <a16:creationId xmlns:a16="http://schemas.microsoft.com/office/drawing/2014/main" id="{9420A258-32E5-4CFC-907E-4E86CA5D0D06}"/>
              </a:ext>
            </a:extLst>
          </p:cNvPr>
          <p:cNvSpPr>
            <a:spLocks noChangeShapeType="1"/>
          </p:cNvSpPr>
          <p:nvPr/>
        </p:nvSpPr>
        <p:spPr bwMode="auto">
          <a:xfrm>
            <a:off x="2895600" y="1295400"/>
            <a:ext cx="2895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196" name="Line 4">
            <a:extLst>
              <a:ext uri="{FF2B5EF4-FFF2-40B4-BE49-F238E27FC236}">
                <a16:creationId xmlns:a16="http://schemas.microsoft.com/office/drawing/2014/main" id="{74CFF486-D2C3-4B28-98CB-ADA90A7A9E01}"/>
              </a:ext>
            </a:extLst>
          </p:cNvPr>
          <p:cNvSpPr>
            <a:spLocks noChangeShapeType="1"/>
          </p:cNvSpPr>
          <p:nvPr/>
        </p:nvSpPr>
        <p:spPr bwMode="auto">
          <a:xfrm>
            <a:off x="2895600" y="1981200"/>
            <a:ext cx="2895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197" name="Oval 5">
            <a:extLst>
              <a:ext uri="{FF2B5EF4-FFF2-40B4-BE49-F238E27FC236}">
                <a16:creationId xmlns:a16="http://schemas.microsoft.com/office/drawing/2014/main" id="{B26F05F2-7DC6-4C42-A001-61831554D6DB}"/>
              </a:ext>
            </a:extLst>
          </p:cNvPr>
          <p:cNvSpPr>
            <a:spLocks noChangeArrowheads="1"/>
          </p:cNvSpPr>
          <p:nvPr/>
        </p:nvSpPr>
        <p:spPr bwMode="auto">
          <a:xfrm>
            <a:off x="5715000" y="1295400"/>
            <a:ext cx="304800" cy="6858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198" name="Oval 6">
            <a:extLst>
              <a:ext uri="{FF2B5EF4-FFF2-40B4-BE49-F238E27FC236}">
                <a16:creationId xmlns:a16="http://schemas.microsoft.com/office/drawing/2014/main" id="{70C399FD-3F7D-4FCF-8AEA-6B2DCD9A5E20}"/>
              </a:ext>
            </a:extLst>
          </p:cNvPr>
          <p:cNvSpPr>
            <a:spLocks noChangeArrowheads="1"/>
          </p:cNvSpPr>
          <p:nvPr/>
        </p:nvSpPr>
        <p:spPr bwMode="auto">
          <a:xfrm>
            <a:off x="2819400" y="1524000"/>
            <a:ext cx="76200" cy="2286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199" name="Oval 7">
            <a:extLst>
              <a:ext uri="{FF2B5EF4-FFF2-40B4-BE49-F238E27FC236}">
                <a16:creationId xmlns:a16="http://schemas.microsoft.com/office/drawing/2014/main" id="{ABD0D10A-EACC-4A81-B7FF-4D90418D1024}"/>
              </a:ext>
            </a:extLst>
          </p:cNvPr>
          <p:cNvSpPr>
            <a:spLocks noChangeArrowheads="1"/>
          </p:cNvSpPr>
          <p:nvPr/>
        </p:nvSpPr>
        <p:spPr bwMode="auto">
          <a:xfrm>
            <a:off x="5867400" y="1524000"/>
            <a:ext cx="76200" cy="2286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00" name="Line 8">
            <a:extLst>
              <a:ext uri="{FF2B5EF4-FFF2-40B4-BE49-F238E27FC236}">
                <a16:creationId xmlns:a16="http://schemas.microsoft.com/office/drawing/2014/main" id="{CA85E96E-0AB1-469B-A2CA-40535052EA5E}"/>
              </a:ext>
            </a:extLst>
          </p:cNvPr>
          <p:cNvSpPr>
            <a:spLocks noChangeShapeType="1"/>
          </p:cNvSpPr>
          <p:nvPr/>
        </p:nvSpPr>
        <p:spPr bwMode="auto">
          <a:xfrm>
            <a:off x="2895600" y="1524000"/>
            <a:ext cx="2971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01" name="Line 9">
            <a:extLst>
              <a:ext uri="{FF2B5EF4-FFF2-40B4-BE49-F238E27FC236}">
                <a16:creationId xmlns:a16="http://schemas.microsoft.com/office/drawing/2014/main" id="{B4555267-8617-4F5F-80B5-00ED292E2001}"/>
              </a:ext>
            </a:extLst>
          </p:cNvPr>
          <p:cNvSpPr>
            <a:spLocks noChangeShapeType="1"/>
          </p:cNvSpPr>
          <p:nvPr/>
        </p:nvSpPr>
        <p:spPr bwMode="auto">
          <a:xfrm>
            <a:off x="2895600" y="1752600"/>
            <a:ext cx="304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02" name="Line 10">
            <a:extLst>
              <a:ext uri="{FF2B5EF4-FFF2-40B4-BE49-F238E27FC236}">
                <a16:creationId xmlns:a16="http://schemas.microsoft.com/office/drawing/2014/main" id="{D41FE515-604A-4395-95E2-CF354F975243}"/>
              </a:ext>
            </a:extLst>
          </p:cNvPr>
          <p:cNvSpPr>
            <a:spLocks noChangeShapeType="1"/>
          </p:cNvSpPr>
          <p:nvPr/>
        </p:nvSpPr>
        <p:spPr bwMode="auto">
          <a:xfrm flipH="1">
            <a:off x="2133600" y="1295400"/>
            <a:ext cx="533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03" name="Line 11">
            <a:extLst>
              <a:ext uri="{FF2B5EF4-FFF2-40B4-BE49-F238E27FC236}">
                <a16:creationId xmlns:a16="http://schemas.microsoft.com/office/drawing/2014/main" id="{F99D2B59-1A21-4DBA-BDAD-CE234C010F57}"/>
              </a:ext>
            </a:extLst>
          </p:cNvPr>
          <p:cNvSpPr>
            <a:spLocks noChangeShapeType="1"/>
          </p:cNvSpPr>
          <p:nvPr/>
        </p:nvSpPr>
        <p:spPr bwMode="auto">
          <a:xfrm flipH="1">
            <a:off x="2133600" y="1600200"/>
            <a:ext cx="533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04" name="Line 12">
            <a:extLst>
              <a:ext uri="{FF2B5EF4-FFF2-40B4-BE49-F238E27FC236}">
                <a16:creationId xmlns:a16="http://schemas.microsoft.com/office/drawing/2014/main" id="{A95195C3-7A7C-494C-B986-4570936909D6}"/>
              </a:ext>
            </a:extLst>
          </p:cNvPr>
          <p:cNvSpPr>
            <a:spLocks noChangeShapeType="1"/>
          </p:cNvSpPr>
          <p:nvPr/>
        </p:nvSpPr>
        <p:spPr bwMode="auto">
          <a:xfrm>
            <a:off x="2362200" y="1295400"/>
            <a:ext cx="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05" name="Line 13">
            <a:extLst>
              <a:ext uri="{FF2B5EF4-FFF2-40B4-BE49-F238E27FC236}">
                <a16:creationId xmlns:a16="http://schemas.microsoft.com/office/drawing/2014/main" id="{1F18B29B-1CE5-41F8-92E6-E64B61C8BDA1}"/>
              </a:ext>
            </a:extLst>
          </p:cNvPr>
          <p:cNvSpPr>
            <a:spLocks noChangeShapeType="1"/>
          </p:cNvSpPr>
          <p:nvPr/>
        </p:nvSpPr>
        <p:spPr bwMode="auto">
          <a:xfrm>
            <a:off x="5943600" y="1295400"/>
            <a:ext cx="457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06" name="Line 14">
            <a:extLst>
              <a:ext uri="{FF2B5EF4-FFF2-40B4-BE49-F238E27FC236}">
                <a16:creationId xmlns:a16="http://schemas.microsoft.com/office/drawing/2014/main" id="{C08C3E1D-595A-48C0-8CFD-664789782E67}"/>
              </a:ext>
            </a:extLst>
          </p:cNvPr>
          <p:cNvSpPr>
            <a:spLocks noChangeShapeType="1"/>
          </p:cNvSpPr>
          <p:nvPr/>
        </p:nvSpPr>
        <p:spPr bwMode="auto">
          <a:xfrm>
            <a:off x="6096000" y="1676400"/>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07" name="Line 15">
            <a:extLst>
              <a:ext uri="{FF2B5EF4-FFF2-40B4-BE49-F238E27FC236}">
                <a16:creationId xmlns:a16="http://schemas.microsoft.com/office/drawing/2014/main" id="{F093B38A-E103-4F23-A0B8-9A98D76BE65C}"/>
              </a:ext>
            </a:extLst>
          </p:cNvPr>
          <p:cNvSpPr>
            <a:spLocks noChangeShapeType="1"/>
          </p:cNvSpPr>
          <p:nvPr/>
        </p:nvSpPr>
        <p:spPr bwMode="auto">
          <a:xfrm>
            <a:off x="6248400" y="1295400"/>
            <a:ext cx="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08" name="Line 16">
            <a:extLst>
              <a:ext uri="{FF2B5EF4-FFF2-40B4-BE49-F238E27FC236}">
                <a16:creationId xmlns:a16="http://schemas.microsoft.com/office/drawing/2014/main" id="{F50CA5AE-F956-41EF-8838-D1C3138D5987}"/>
              </a:ext>
            </a:extLst>
          </p:cNvPr>
          <p:cNvSpPr>
            <a:spLocks noChangeShapeType="1"/>
          </p:cNvSpPr>
          <p:nvPr/>
        </p:nvSpPr>
        <p:spPr bwMode="auto">
          <a:xfrm>
            <a:off x="2971800" y="160020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09" name="Line 17">
            <a:extLst>
              <a:ext uri="{FF2B5EF4-FFF2-40B4-BE49-F238E27FC236}">
                <a16:creationId xmlns:a16="http://schemas.microsoft.com/office/drawing/2014/main" id="{92DC2094-8F2E-4F16-BF03-8A488A7CDEE6}"/>
              </a:ext>
            </a:extLst>
          </p:cNvPr>
          <p:cNvSpPr>
            <a:spLocks noChangeShapeType="1"/>
          </p:cNvSpPr>
          <p:nvPr/>
        </p:nvSpPr>
        <p:spPr bwMode="auto">
          <a:xfrm>
            <a:off x="5410200" y="160020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10" name="Text Box 18">
            <a:extLst>
              <a:ext uri="{FF2B5EF4-FFF2-40B4-BE49-F238E27FC236}">
                <a16:creationId xmlns:a16="http://schemas.microsoft.com/office/drawing/2014/main" id="{5E51022D-16EF-4C9D-AA81-E386C9114F6A}"/>
              </a:ext>
            </a:extLst>
          </p:cNvPr>
          <p:cNvSpPr txBox="1">
            <a:spLocks noChangeArrowheads="1"/>
          </p:cNvSpPr>
          <p:nvPr/>
        </p:nvSpPr>
        <p:spPr bwMode="auto">
          <a:xfrm>
            <a:off x="1584325" y="1127125"/>
            <a:ext cx="5064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V</a:t>
            </a:r>
            <a:r>
              <a:rPr lang="en-US" altLang="en-US" baseline="-25000"/>
              <a:t>1</a:t>
            </a:r>
            <a:endParaRPr lang="en-US" altLang="en-US"/>
          </a:p>
        </p:txBody>
      </p:sp>
      <p:sp>
        <p:nvSpPr>
          <p:cNvPr id="8211" name="Text Box 19">
            <a:extLst>
              <a:ext uri="{FF2B5EF4-FFF2-40B4-BE49-F238E27FC236}">
                <a16:creationId xmlns:a16="http://schemas.microsoft.com/office/drawing/2014/main" id="{EF22EEDC-397C-4E24-BA88-25C50C23CF6D}"/>
              </a:ext>
            </a:extLst>
          </p:cNvPr>
          <p:cNvSpPr txBox="1">
            <a:spLocks noChangeArrowheads="1"/>
          </p:cNvSpPr>
          <p:nvPr/>
        </p:nvSpPr>
        <p:spPr bwMode="auto">
          <a:xfrm>
            <a:off x="3352800" y="1524000"/>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I</a:t>
            </a:r>
            <a:r>
              <a:rPr lang="en-US" altLang="en-US" baseline="-25000"/>
              <a:t>1</a:t>
            </a:r>
            <a:endParaRPr lang="en-US" altLang="en-US"/>
          </a:p>
        </p:txBody>
      </p:sp>
      <p:sp>
        <p:nvSpPr>
          <p:cNvPr id="8212" name="Text Box 20">
            <a:extLst>
              <a:ext uri="{FF2B5EF4-FFF2-40B4-BE49-F238E27FC236}">
                <a16:creationId xmlns:a16="http://schemas.microsoft.com/office/drawing/2014/main" id="{B643BBD6-5E29-4639-B617-4DA3D6FD8B12}"/>
              </a:ext>
            </a:extLst>
          </p:cNvPr>
          <p:cNvSpPr txBox="1">
            <a:spLocks noChangeArrowheads="1"/>
          </p:cNvSpPr>
          <p:nvPr/>
        </p:nvSpPr>
        <p:spPr bwMode="auto">
          <a:xfrm>
            <a:off x="6553200" y="1295400"/>
            <a:ext cx="5064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V</a:t>
            </a:r>
            <a:r>
              <a:rPr lang="en-US" altLang="en-US" baseline="-25000"/>
              <a:t>2</a:t>
            </a:r>
            <a:endParaRPr lang="en-US" altLang="en-US"/>
          </a:p>
        </p:txBody>
      </p:sp>
      <p:sp>
        <p:nvSpPr>
          <p:cNvPr id="8213" name="Text Box 21">
            <a:extLst>
              <a:ext uri="{FF2B5EF4-FFF2-40B4-BE49-F238E27FC236}">
                <a16:creationId xmlns:a16="http://schemas.microsoft.com/office/drawing/2014/main" id="{63A9426D-F02C-4DDF-98DB-A1556471C6CB}"/>
              </a:ext>
            </a:extLst>
          </p:cNvPr>
          <p:cNvSpPr txBox="1">
            <a:spLocks noChangeArrowheads="1"/>
          </p:cNvSpPr>
          <p:nvPr/>
        </p:nvSpPr>
        <p:spPr bwMode="auto">
          <a:xfrm>
            <a:off x="5105400" y="1524000"/>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a:t>
            </a:r>
            <a:r>
              <a:rPr lang="en-US" altLang="en-US" baseline="-25000"/>
              <a:t>2</a:t>
            </a:r>
            <a:endParaRPr lang="en-US" altLang="en-US"/>
          </a:p>
        </p:txBody>
      </p:sp>
      <p:sp>
        <p:nvSpPr>
          <p:cNvPr id="8214" name="Text Box 22">
            <a:extLst>
              <a:ext uri="{FF2B5EF4-FFF2-40B4-BE49-F238E27FC236}">
                <a16:creationId xmlns:a16="http://schemas.microsoft.com/office/drawing/2014/main" id="{7DAC7FB3-295D-4457-8805-10978E447D84}"/>
              </a:ext>
            </a:extLst>
          </p:cNvPr>
          <p:cNvSpPr txBox="1">
            <a:spLocks noChangeArrowheads="1"/>
          </p:cNvSpPr>
          <p:nvPr/>
        </p:nvSpPr>
        <p:spPr bwMode="auto">
          <a:xfrm>
            <a:off x="1905000" y="381000"/>
            <a:ext cx="50768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Receiving cable – transfer matrix model</a:t>
            </a:r>
            <a:endParaRPr lang="en-US" altLang="en-US"/>
          </a:p>
        </p:txBody>
      </p:sp>
      <p:graphicFrame>
        <p:nvGraphicFramePr>
          <p:cNvPr id="8215" name="Object 23">
            <a:extLst>
              <a:ext uri="{FF2B5EF4-FFF2-40B4-BE49-F238E27FC236}">
                <a16:creationId xmlns:a16="http://schemas.microsoft.com/office/drawing/2014/main" id="{0C59E57F-D487-42B4-9DF3-0BF090BA10BB}"/>
              </a:ext>
            </a:extLst>
          </p:cNvPr>
          <p:cNvGraphicFramePr>
            <a:graphicFrameLocks noChangeAspect="1"/>
          </p:cNvGraphicFramePr>
          <p:nvPr/>
        </p:nvGraphicFramePr>
        <p:xfrm>
          <a:off x="1752600" y="4724400"/>
          <a:ext cx="5334000" cy="889000"/>
        </p:xfrm>
        <a:graphic>
          <a:graphicData uri="http://schemas.openxmlformats.org/presentationml/2006/ole">
            <mc:AlternateContent xmlns:mc="http://schemas.openxmlformats.org/markup-compatibility/2006">
              <mc:Choice xmlns:v="urn:schemas-microsoft-com:vml" Requires="v">
                <p:oleObj spid="_x0000_s8196" name="Equation" r:id="rId4" imgW="4114800" imgH="685800" progId="Equation.DSMT36">
                  <p:embed/>
                </p:oleObj>
              </mc:Choice>
              <mc:Fallback>
                <p:oleObj name="Equation" r:id="rId4" imgW="4114800" imgH="685800" progId="Equation.DSMT36">
                  <p:embed/>
                  <p:pic>
                    <p:nvPicPr>
                      <p:cNvPr id="0" name="Object 2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52600" y="4724400"/>
                        <a:ext cx="5334000" cy="88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216" name="Rectangle 24">
            <a:extLst>
              <a:ext uri="{FF2B5EF4-FFF2-40B4-BE49-F238E27FC236}">
                <a16:creationId xmlns:a16="http://schemas.microsoft.com/office/drawing/2014/main" id="{6C78C9E8-F46D-441F-9039-ABB8ABFE455F}"/>
              </a:ext>
            </a:extLst>
          </p:cNvPr>
          <p:cNvSpPr>
            <a:spLocks noChangeArrowheads="1"/>
          </p:cNvSpPr>
          <p:nvPr/>
        </p:nvSpPr>
        <p:spPr bwMode="auto">
          <a:xfrm>
            <a:off x="3886200" y="2895600"/>
            <a:ext cx="1143000" cy="9144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t>[R]</a:t>
            </a:r>
          </a:p>
        </p:txBody>
      </p:sp>
      <p:sp>
        <p:nvSpPr>
          <p:cNvPr id="8217" name="Line 25">
            <a:extLst>
              <a:ext uri="{FF2B5EF4-FFF2-40B4-BE49-F238E27FC236}">
                <a16:creationId xmlns:a16="http://schemas.microsoft.com/office/drawing/2014/main" id="{A6AC281D-40F6-41AF-990F-3A99642269EA}"/>
              </a:ext>
            </a:extLst>
          </p:cNvPr>
          <p:cNvSpPr>
            <a:spLocks noChangeShapeType="1"/>
          </p:cNvSpPr>
          <p:nvPr/>
        </p:nvSpPr>
        <p:spPr bwMode="auto">
          <a:xfrm flipH="1">
            <a:off x="3505200" y="3048000"/>
            <a:ext cx="381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18" name="Line 26">
            <a:extLst>
              <a:ext uri="{FF2B5EF4-FFF2-40B4-BE49-F238E27FC236}">
                <a16:creationId xmlns:a16="http://schemas.microsoft.com/office/drawing/2014/main" id="{B8A210CA-64CB-4EFB-866D-F43852D2958F}"/>
              </a:ext>
            </a:extLst>
          </p:cNvPr>
          <p:cNvSpPr>
            <a:spLocks noChangeShapeType="1"/>
          </p:cNvSpPr>
          <p:nvPr/>
        </p:nvSpPr>
        <p:spPr bwMode="auto">
          <a:xfrm>
            <a:off x="5029200" y="3048000"/>
            <a:ext cx="381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19" name="Line 27">
            <a:extLst>
              <a:ext uri="{FF2B5EF4-FFF2-40B4-BE49-F238E27FC236}">
                <a16:creationId xmlns:a16="http://schemas.microsoft.com/office/drawing/2014/main" id="{F885C9BA-1D43-40E4-8ACD-73C3816E8516}"/>
              </a:ext>
            </a:extLst>
          </p:cNvPr>
          <p:cNvSpPr>
            <a:spLocks noChangeShapeType="1"/>
          </p:cNvSpPr>
          <p:nvPr/>
        </p:nvSpPr>
        <p:spPr bwMode="auto">
          <a:xfrm>
            <a:off x="5029200" y="3657600"/>
            <a:ext cx="381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20" name="Line 28">
            <a:extLst>
              <a:ext uri="{FF2B5EF4-FFF2-40B4-BE49-F238E27FC236}">
                <a16:creationId xmlns:a16="http://schemas.microsoft.com/office/drawing/2014/main" id="{513C77D1-D089-4030-8348-B6147D93A665}"/>
              </a:ext>
            </a:extLst>
          </p:cNvPr>
          <p:cNvSpPr>
            <a:spLocks noChangeShapeType="1"/>
          </p:cNvSpPr>
          <p:nvPr/>
        </p:nvSpPr>
        <p:spPr bwMode="auto">
          <a:xfrm flipH="1">
            <a:off x="3505200" y="3657600"/>
            <a:ext cx="381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21" name="Line 29">
            <a:extLst>
              <a:ext uri="{FF2B5EF4-FFF2-40B4-BE49-F238E27FC236}">
                <a16:creationId xmlns:a16="http://schemas.microsoft.com/office/drawing/2014/main" id="{5C12C88A-8EFF-4F26-8F59-CA29D561EC96}"/>
              </a:ext>
            </a:extLst>
          </p:cNvPr>
          <p:cNvSpPr>
            <a:spLocks noChangeShapeType="1"/>
          </p:cNvSpPr>
          <p:nvPr/>
        </p:nvSpPr>
        <p:spPr bwMode="auto">
          <a:xfrm flipV="1">
            <a:off x="3429000" y="3048000"/>
            <a:ext cx="0" cy="609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22" name="Line 30">
            <a:extLst>
              <a:ext uri="{FF2B5EF4-FFF2-40B4-BE49-F238E27FC236}">
                <a16:creationId xmlns:a16="http://schemas.microsoft.com/office/drawing/2014/main" id="{55EF36EA-3A70-4618-B7B6-1E15F2D0F8DC}"/>
              </a:ext>
            </a:extLst>
          </p:cNvPr>
          <p:cNvSpPr>
            <a:spLocks noChangeShapeType="1"/>
          </p:cNvSpPr>
          <p:nvPr/>
        </p:nvSpPr>
        <p:spPr bwMode="auto">
          <a:xfrm flipV="1">
            <a:off x="5486400" y="3048000"/>
            <a:ext cx="0" cy="609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23" name="Text Box 31">
            <a:extLst>
              <a:ext uri="{FF2B5EF4-FFF2-40B4-BE49-F238E27FC236}">
                <a16:creationId xmlns:a16="http://schemas.microsoft.com/office/drawing/2014/main" id="{7E12CA53-A80F-4870-ABE6-E05280714648}"/>
              </a:ext>
            </a:extLst>
          </p:cNvPr>
          <p:cNvSpPr txBox="1">
            <a:spLocks noChangeArrowheads="1"/>
          </p:cNvSpPr>
          <p:nvPr/>
        </p:nvSpPr>
        <p:spPr bwMode="auto">
          <a:xfrm>
            <a:off x="2819400" y="3124200"/>
            <a:ext cx="5064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V</a:t>
            </a:r>
            <a:r>
              <a:rPr lang="en-US" altLang="en-US" baseline="-25000"/>
              <a:t>1</a:t>
            </a:r>
            <a:endParaRPr lang="en-US" altLang="en-US"/>
          </a:p>
        </p:txBody>
      </p:sp>
      <p:sp>
        <p:nvSpPr>
          <p:cNvPr id="8224" name="Line 32">
            <a:extLst>
              <a:ext uri="{FF2B5EF4-FFF2-40B4-BE49-F238E27FC236}">
                <a16:creationId xmlns:a16="http://schemas.microsoft.com/office/drawing/2014/main" id="{A2383D4A-311D-4861-9756-D0F8D018DB5E}"/>
              </a:ext>
            </a:extLst>
          </p:cNvPr>
          <p:cNvSpPr>
            <a:spLocks noChangeShapeType="1"/>
          </p:cNvSpPr>
          <p:nvPr/>
        </p:nvSpPr>
        <p:spPr bwMode="auto">
          <a:xfrm>
            <a:off x="3429000" y="289560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25" name="Line 33">
            <a:extLst>
              <a:ext uri="{FF2B5EF4-FFF2-40B4-BE49-F238E27FC236}">
                <a16:creationId xmlns:a16="http://schemas.microsoft.com/office/drawing/2014/main" id="{1482F781-FFF2-424E-AEED-FCCC76102327}"/>
              </a:ext>
            </a:extLst>
          </p:cNvPr>
          <p:cNvSpPr>
            <a:spLocks noChangeShapeType="1"/>
          </p:cNvSpPr>
          <p:nvPr/>
        </p:nvSpPr>
        <p:spPr bwMode="auto">
          <a:xfrm>
            <a:off x="5181600" y="289560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26" name="Text Box 34">
            <a:extLst>
              <a:ext uri="{FF2B5EF4-FFF2-40B4-BE49-F238E27FC236}">
                <a16:creationId xmlns:a16="http://schemas.microsoft.com/office/drawing/2014/main" id="{5407E8FB-4A71-46E2-8DE0-696DD610F889}"/>
              </a:ext>
            </a:extLst>
          </p:cNvPr>
          <p:cNvSpPr txBox="1">
            <a:spLocks noChangeArrowheads="1"/>
          </p:cNvSpPr>
          <p:nvPr/>
        </p:nvSpPr>
        <p:spPr bwMode="auto">
          <a:xfrm>
            <a:off x="3429000" y="2438400"/>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a:t>
            </a:r>
            <a:r>
              <a:rPr lang="en-US" altLang="en-US" baseline="-25000"/>
              <a:t>1</a:t>
            </a:r>
            <a:endParaRPr lang="en-US" altLang="en-US"/>
          </a:p>
        </p:txBody>
      </p:sp>
      <p:sp>
        <p:nvSpPr>
          <p:cNvPr id="8227" name="Text Box 35">
            <a:extLst>
              <a:ext uri="{FF2B5EF4-FFF2-40B4-BE49-F238E27FC236}">
                <a16:creationId xmlns:a16="http://schemas.microsoft.com/office/drawing/2014/main" id="{228EC35C-835F-40E5-AC85-9B4DADEC4507}"/>
              </a:ext>
            </a:extLst>
          </p:cNvPr>
          <p:cNvSpPr txBox="1">
            <a:spLocks noChangeArrowheads="1"/>
          </p:cNvSpPr>
          <p:nvPr/>
        </p:nvSpPr>
        <p:spPr bwMode="auto">
          <a:xfrm>
            <a:off x="5638800" y="3124200"/>
            <a:ext cx="5064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V</a:t>
            </a:r>
            <a:r>
              <a:rPr lang="en-US" altLang="en-US" baseline="-25000"/>
              <a:t>2</a:t>
            </a:r>
            <a:endParaRPr lang="en-US" altLang="en-US"/>
          </a:p>
        </p:txBody>
      </p:sp>
      <p:sp>
        <p:nvSpPr>
          <p:cNvPr id="8228" name="Text Box 36">
            <a:extLst>
              <a:ext uri="{FF2B5EF4-FFF2-40B4-BE49-F238E27FC236}">
                <a16:creationId xmlns:a16="http://schemas.microsoft.com/office/drawing/2014/main" id="{D68281CE-6896-41BF-8A28-5B91330EDF0D}"/>
              </a:ext>
            </a:extLst>
          </p:cNvPr>
          <p:cNvSpPr txBox="1">
            <a:spLocks noChangeArrowheads="1"/>
          </p:cNvSpPr>
          <p:nvPr/>
        </p:nvSpPr>
        <p:spPr bwMode="auto">
          <a:xfrm>
            <a:off x="5029200" y="2438400"/>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a:t>
            </a:r>
            <a:r>
              <a:rPr lang="en-US" altLang="en-US" baseline="-25000"/>
              <a:t>2</a:t>
            </a:r>
            <a:endParaRPr lang="en-US" altLang="en-US"/>
          </a:p>
        </p:txBody>
      </p:sp>
      <p:sp>
        <p:nvSpPr>
          <p:cNvPr id="8229" name="Text Box 37">
            <a:extLst>
              <a:ext uri="{FF2B5EF4-FFF2-40B4-BE49-F238E27FC236}">
                <a16:creationId xmlns:a16="http://schemas.microsoft.com/office/drawing/2014/main" id="{0D05028C-9F26-4BA2-9FC6-11ADF8AC9E4F}"/>
              </a:ext>
            </a:extLst>
          </p:cNvPr>
          <p:cNvSpPr txBox="1">
            <a:spLocks noChangeArrowheads="1"/>
          </p:cNvSpPr>
          <p:nvPr/>
        </p:nvSpPr>
        <p:spPr bwMode="auto">
          <a:xfrm>
            <a:off x="2209800" y="5867400"/>
            <a:ext cx="4594225"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a:t>
            </a:r>
            <a:r>
              <a:rPr lang="en-US" altLang="en-US" baseline="-25000"/>
              <a:t>11</a:t>
            </a:r>
            <a:r>
              <a:rPr lang="en-US" altLang="en-US"/>
              <a:t> = R</a:t>
            </a:r>
            <a:r>
              <a:rPr lang="en-US" altLang="en-US" baseline="-25000"/>
              <a:t>22</a:t>
            </a:r>
            <a:r>
              <a:rPr lang="en-US" altLang="en-US"/>
              <a:t> so changing directions on </a:t>
            </a:r>
          </a:p>
          <a:p>
            <a:r>
              <a:rPr lang="en-US" altLang="en-US"/>
              <a:t>currents does not change [R]</a:t>
            </a:r>
          </a:p>
        </p:txBody>
      </p:sp>
      <p:sp>
        <p:nvSpPr>
          <p:cNvPr id="8230" name="Line 38">
            <a:extLst>
              <a:ext uri="{FF2B5EF4-FFF2-40B4-BE49-F238E27FC236}">
                <a16:creationId xmlns:a16="http://schemas.microsoft.com/office/drawing/2014/main" id="{4FAA1B30-8274-45AB-BEB8-D4EE42CC4431}"/>
              </a:ext>
            </a:extLst>
          </p:cNvPr>
          <p:cNvSpPr>
            <a:spLocks noChangeShapeType="1"/>
          </p:cNvSpPr>
          <p:nvPr/>
        </p:nvSpPr>
        <p:spPr bwMode="auto">
          <a:xfrm>
            <a:off x="1219200" y="990600"/>
            <a:ext cx="69342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31" name="Text Box 39">
            <a:extLst>
              <a:ext uri="{FF2B5EF4-FFF2-40B4-BE49-F238E27FC236}">
                <a16:creationId xmlns:a16="http://schemas.microsoft.com/office/drawing/2014/main" id="{79639FD3-18E0-471E-AC2C-6D1E541E7934}"/>
              </a:ext>
            </a:extLst>
          </p:cNvPr>
          <p:cNvSpPr txBox="1">
            <a:spLocks noChangeArrowheads="1"/>
          </p:cNvSpPr>
          <p:nvPr/>
        </p:nvSpPr>
        <p:spPr bwMode="auto">
          <a:xfrm>
            <a:off x="2651125" y="4003675"/>
            <a:ext cx="30924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transmission line model</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8215"/>
                                        </p:tgtEl>
                                        <p:attrNameLst>
                                          <p:attrName>style.visibility</p:attrName>
                                        </p:attrNameLst>
                                      </p:cBhvr>
                                      <p:to>
                                        <p:strVal val="visible"/>
                                      </p:to>
                                    </p:set>
                                    <p:anim calcmode="lin" valueType="num">
                                      <p:cBhvr additive="base">
                                        <p:cTn id="7" dur="500" fill="hold"/>
                                        <p:tgtEl>
                                          <p:spTgt spid="8215"/>
                                        </p:tgtEl>
                                        <p:attrNameLst>
                                          <p:attrName>ppt_x</p:attrName>
                                        </p:attrNameLst>
                                      </p:cBhvr>
                                      <p:tavLst>
                                        <p:tav tm="0">
                                          <p:val>
                                            <p:strVal val="0-#ppt_w/2"/>
                                          </p:val>
                                        </p:tav>
                                        <p:tav tm="100000">
                                          <p:val>
                                            <p:strVal val="#ppt_x"/>
                                          </p:val>
                                        </p:tav>
                                      </p:tavLst>
                                    </p:anim>
                                    <p:anim calcmode="lin" valueType="num">
                                      <p:cBhvr additive="base">
                                        <p:cTn id="8" dur="500" fill="hold"/>
                                        <p:tgtEl>
                                          <p:spTgt spid="82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ext Box 3">
            <a:extLst>
              <a:ext uri="{FF2B5EF4-FFF2-40B4-BE49-F238E27FC236}">
                <a16:creationId xmlns:a16="http://schemas.microsoft.com/office/drawing/2014/main" id="{8917F0C6-2FC7-4287-B3B6-E78AE6308873}"/>
              </a:ext>
            </a:extLst>
          </p:cNvPr>
          <p:cNvSpPr txBox="1">
            <a:spLocks noChangeArrowheads="1"/>
          </p:cNvSpPr>
          <p:nvPr/>
        </p:nvSpPr>
        <p:spPr bwMode="auto">
          <a:xfrm>
            <a:off x="2057400" y="152400"/>
            <a:ext cx="48307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Receiving cable - experimental values</a:t>
            </a:r>
            <a:endParaRPr lang="en-US" altLang="en-US"/>
          </a:p>
        </p:txBody>
      </p:sp>
      <p:sp>
        <p:nvSpPr>
          <p:cNvPr id="15364" name="Line 4">
            <a:extLst>
              <a:ext uri="{FF2B5EF4-FFF2-40B4-BE49-F238E27FC236}">
                <a16:creationId xmlns:a16="http://schemas.microsoft.com/office/drawing/2014/main" id="{9EA47428-DFAE-4FBF-A198-7EE0824F7E3F}"/>
              </a:ext>
            </a:extLst>
          </p:cNvPr>
          <p:cNvSpPr>
            <a:spLocks noChangeShapeType="1"/>
          </p:cNvSpPr>
          <p:nvPr/>
        </p:nvSpPr>
        <p:spPr bwMode="auto">
          <a:xfrm>
            <a:off x="1295400" y="685800"/>
            <a:ext cx="69342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68" name="Rectangle 8">
            <a:extLst>
              <a:ext uri="{FF2B5EF4-FFF2-40B4-BE49-F238E27FC236}">
                <a16:creationId xmlns:a16="http://schemas.microsoft.com/office/drawing/2014/main" id="{E28A0EA4-9E99-47FC-9CE4-698249598B5A}"/>
              </a:ext>
            </a:extLst>
          </p:cNvPr>
          <p:cNvSpPr>
            <a:spLocks noChangeArrowheads="1"/>
          </p:cNvSpPr>
          <p:nvPr/>
        </p:nvSpPr>
        <p:spPr bwMode="auto">
          <a:xfrm>
            <a:off x="1219200" y="3322638"/>
            <a:ext cx="823913" cy="641350"/>
          </a:xfrm>
          <a:prstGeom prst="rect">
            <a:avLst/>
          </a:prstGeom>
          <a:solidFill>
            <a:srgbClr val="FFFFFF"/>
          </a:solidFill>
          <a:ln w="317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5369" name="Rectangle 9">
            <a:extLst>
              <a:ext uri="{FF2B5EF4-FFF2-40B4-BE49-F238E27FC236}">
                <a16:creationId xmlns:a16="http://schemas.microsoft.com/office/drawing/2014/main" id="{56DDDA39-83CA-45E7-86D1-FB7293DCE636}"/>
              </a:ext>
            </a:extLst>
          </p:cNvPr>
          <p:cNvSpPr>
            <a:spLocks noChangeArrowheads="1"/>
          </p:cNvSpPr>
          <p:nvPr/>
        </p:nvSpPr>
        <p:spPr bwMode="auto">
          <a:xfrm>
            <a:off x="1219200" y="4964113"/>
            <a:ext cx="458788" cy="366712"/>
          </a:xfrm>
          <a:prstGeom prst="rect">
            <a:avLst/>
          </a:prstGeom>
          <a:solidFill>
            <a:srgbClr val="FFFFFF"/>
          </a:solidFill>
          <a:ln w="127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5370" name="Line 10">
            <a:extLst>
              <a:ext uri="{FF2B5EF4-FFF2-40B4-BE49-F238E27FC236}">
                <a16:creationId xmlns:a16="http://schemas.microsoft.com/office/drawing/2014/main" id="{636C4DAC-24E1-4F08-BC7B-4EBE83EE6CDF}"/>
              </a:ext>
            </a:extLst>
          </p:cNvPr>
          <p:cNvSpPr>
            <a:spLocks noChangeShapeType="1"/>
          </p:cNvSpPr>
          <p:nvPr/>
        </p:nvSpPr>
        <p:spPr bwMode="auto">
          <a:xfrm>
            <a:off x="1738313" y="3908425"/>
            <a:ext cx="1587" cy="549275"/>
          </a:xfrm>
          <a:prstGeom prst="line">
            <a:avLst/>
          </a:prstGeom>
          <a:noFill/>
          <a:ln w="25400">
            <a:solidFill>
              <a:srgbClr val="000000"/>
            </a:solidFill>
            <a:round/>
            <a:headEnd type="none" w="lg" len="lg"/>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5371" name="Rectangle 11">
            <a:extLst>
              <a:ext uri="{FF2B5EF4-FFF2-40B4-BE49-F238E27FC236}">
                <a16:creationId xmlns:a16="http://schemas.microsoft.com/office/drawing/2014/main" id="{634B8D5E-88AA-402C-B493-F401140EA75B}"/>
              </a:ext>
            </a:extLst>
          </p:cNvPr>
          <p:cNvSpPr>
            <a:spLocks noChangeArrowheads="1"/>
          </p:cNvSpPr>
          <p:nvPr/>
        </p:nvSpPr>
        <p:spPr bwMode="auto">
          <a:xfrm>
            <a:off x="1676400" y="4419600"/>
            <a:ext cx="92075" cy="733425"/>
          </a:xfrm>
          <a:prstGeom prst="rect">
            <a:avLst/>
          </a:prstGeom>
          <a:solidFill>
            <a:srgbClr val="A6A6A6"/>
          </a:solidFill>
          <a:ln w="317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5372" name="Line 12">
            <a:extLst>
              <a:ext uri="{FF2B5EF4-FFF2-40B4-BE49-F238E27FC236}">
                <a16:creationId xmlns:a16="http://schemas.microsoft.com/office/drawing/2014/main" id="{A4C9ED69-3191-4D8E-819F-A247ECDF39FD}"/>
              </a:ext>
            </a:extLst>
          </p:cNvPr>
          <p:cNvSpPr>
            <a:spLocks noChangeShapeType="1"/>
          </p:cNvSpPr>
          <p:nvPr/>
        </p:nvSpPr>
        <p:spPr bwMode="auto">
          <a:xfrm>
            <a:off x="1311275" y="4964113"/>
            <a:ext cx="0" cy="366712"/>
          </a:xfrm>
          <a:prstGeom prst="line">
            <a:avLst/>
          </a:prstGeom>
          <a:noFill/>
          <a:ln w="3175">
            <a:solidFill>
              <a:srgbClr val="000000"/>
            </a:solidFill>
            <a:round/>
            <a:headEnd type="none" w="lg" len="lg"/>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5375" name="Text Box 15">
            <a:extLst>
              <a:ext uri="{FF2B5EF4-FFF2-40B4-BE49-F238E27FC236}">
                <a16:creationId xmlns:a16="http://schemas.microsoft.com/office/drawing/2014/main" id="{19140D12-96CE-4D29-A258-13061B5658B5}"/>
              </a:ext>
            </a:extLst>
          </p:cNvPr>
          <p:cNvSpPr txBox="1">
            <a:spLocks noChangeArrowheads="1"/>
          </p:cNvSpPr>
          <p:nvPr/>
        </p:nvSpPr>
        <p:spPr bwMode="auto">
          <a:xfrm>
            <a:off x="639763" y="5829300"/>
            <a:ext cx="1517650" cy="6413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Cable - 5 ft</a:t>
            </a:r>
          </a:p>
          <a:p>
            <a:r>
              <a:rPr lang="en-US" altLang="en-US" sz="1800"/>
              <a:t>Fixture - 2.5 ft</a:t>
            </a:r>
            <a:endParaRPr lang="en-US" altLang="en-US"/>
          </a:p>
        </p:txBody>
      </p:sp>
      <p:sp>
        <p:nvSpPr>
          <p:cNvPr id="15376" name="Text Box 16">
            <a:extLst>
              <a:ext uri="{FF2B5EF4-FFF2-40B4-BE49-F238E27FC236}">
                <a16:creationId xmlns:a16="http://schemas.microsoft.com/office/drawing/2014/main" id="{BC7980AD-321E-470E-B038-9219A88E0D5C}"/>
              </a:ext>
            </a:extLst>
          </p:cNvPr>
          <p:cNvSpPr txBox="1">
            <a:spLocks noChangeArrowheads="1"/>
          </p:cNvSpPr>
          <p:nvPr/>
        </p:nvSpPr>
        <p:spPr bwMode="auto">
          <a:xfrm>
            <a:off x="1189038" y="2957513"/>
            <a:ext cx="996950" cy="3667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Receiver</a:t>
            </a:r>
            <a:endParaRPr lang="en-US" altLang="en-US"/>
          </a:p>
        </p:txBody>
      </p:sp>
      <p:sp>
        <p:nvSpPr>
          <p:cNvPr id="15378" name="Text Box 18">
            <a:extLst>
              <a:ext uri="{FF2B5EF4-FFF2-40B4-BE49-F238E27FC236}">
                <a16:creationId xmlns:a16="http://schemas.microsoft.com/office/drawing/2014/main" id="{E7EBC9B4-A884-4E28-A510-D2FD3BF91576}"/>
              </a:ext>
            </a:extLst>
          </p:cNvPr>
          <p:cNvSpPr txBox="1">
            <a:spLocks noChangeArrowheads="1"/>
          </p:cNvSpPr>
          <p:nvPr/>
        </p:nvSpPr>
        <p:spPr bwMode="auto">
          <a:xfrm>
            <a:off x="381000" y="1216025"/>
            <a:ext cx="2457450" cy="11906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In immersion setups,</a:t>
            </a:r>
          </a:p>
          <a:p>
            <a:r>
              <a:rPr lang="en-US" altLang="en-US" sz="1800"/>
              <a:t>cabling and fixtures</a:t>
            </a:r>
          </a:p>
          <a:p>
            <a:r>
              <a:rPr lang="en-US" altLang="en-US" sz="1800"/>
              <a:t>holding the transducer</a:t>
            </a:r>
          </a:p>
          <a:p>
            <a:r>
              <a:rPr lang="en-US" altLang="en-US" sz="1800"/>
              <a:t>need to be characterized </a:t>
            </a:r>
          </a:p>
        </p:txBody>
      </p:sp>
      <p:grpSp>
        <p:nvGrpSpPr>
          <p:cNvPr id="16020" name="Group 660">
            <a:extLst>
              <a:ext uri="{FF2B5EF4-FFF2-40B4-BE49-F238E27FC236}">
                <a16:creationId xmlns:a16="http://schemas.microsoft.com/office/drawing/2014/main" id="{C8DA807C-F7A9-4FE6-BA9D-DE5E1DBB5C09}"/>
              </a:ext>
            </a:extLst>
          </p:cNvPr>
          <p:cNvGrpSpPr>
            <a:grpSpLocks/>
          </p:cNvGrpSpPr>
          <p:nvPr/>
        </p:nvGrpSpPr>
        <p:grpSpPr bwMode="auto">
          <a:xfrm>
            <a:off x="3455988" y="631825"/>
            <a:ext cx="5145087" cy="6122988"/>
            <a:chOff x="2177" y="398"/>
            <a:chExt cx="3241" cy="3857"/>
          </a:xfrm>
        </p:grpSpPr>
        <p:sp>
          <p:nvSpPr>
            <p:cNvPr id="15700" name="Rectangle 340">
              <a:extLst>
                <a:ext uri="{FF2B5EF4-FFF2-40B4-BE49-F238E27FC236}">
                  <a16:creationId xmlns:a16="http://schemas.microsoft.com/office/drawing/2014/main" id="{B042E076-F196-41FF-8C8F-68C18B6EE14B}"/>
                </a:ext>
              </a:extLst>
            </p:cNvPr>
            <p:cNvSpPr>
              <a:spLocks noChangeArrowheads="1"/>
            </p:cNvSpPr>
            <p:nvPr/>
          </p:nvSpPr>
          <p:spPr bwMode="auto">
            <a:xfrm>
              <a:off x="2664" y="704"/>
              <a:ext cx="1092" cy="64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701" name="Rectangle 341">
              <a:extLst>
                <a:ext uri="{FF2B5EF4-FFF2-40B4-BE49-F238E27FC236}">
                  <a16:creationId xmlns:a16="http://schemas.microsoft.com/office/drawing/2014/main" id="{DAAB64CF-847D-457B-BE37-3C3BC5CA9CC1}"/>
                </a:ext>
              </a:extLst>
            </p:cNvPr>
            <p:cNvSpPr>
              <a:spLocks noChangeArrowheads="1"/>
            </p:cNvSpPr>
            <p:nvPr/>
          </p:nvSpPr>
          <p:spPr bwMode="auto">
            <a:xfrm>
              <a:off x="2664" y="704"/>
              <a:ext cx="1092" cy="648"/>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02" name="Line 342">
              <a:extLst>
                <a:ext uri="{FF2B5EF4-FFF2-40B4-BE49-F238E27FC236}">
                  <a16:creationId xmlns:a16="http://schemas.microsoft.com/office/drawing/2014/main" id="{4B1D70A7-1818-4CE5-AE39-FEA852D2550B}"/>
                </a:ext>
              </a:extLst>
            </p:cNvPr>
            <p:cNvSpPr>
              <a:spLocks noChangeShapeType="1"/>
            </p:cNvSpPr>
            <p:nvPr/>
          </p:nvSpPr>
          <p:spPr bwMode="auto">
            <a:xfrm>
              <a:off x="2664" y="704"/>
              <a:ext cx="109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03" name="Line 343">
              <a:extLst>
                <a:ext uri="{FF2B5EF4-FFF2-40B4-BE49-F238E27FC236}">
                  <a16:creationId xmlns:a16="http://schemas.microsoft.com/office/drawing/2014/main" id="{496B7E37-4D6A-4E23-9AB9-C309A5EF7994}"/>
                </a:ext>
              </a:extLst>
            </p:cNvPr>
            <p:cNvSpPr>
              <a:spLocks noChangeShapeType="1"/>
            </p:cNvSpPr>
            <p:nvPr/>
          </p:nvSpPr>
          <p:spPr bwMode="auto">
            <a:xfrm>
              <a:off x="2664" y="1352"/>
              <a:ext cx="109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04" name="Line 344">
              <a:extLst>
                <a:ext uri="{FF2B5EF4-FFF2-40B4-BE49-F238E27FC236}">
                  <a16:creationId xmlns:a16="http://schemas.microsoft.com/office/drawing/2014/main" id="{B93F5327-24AA-477D-9829-881B461F1E9E}"/>
                </a:ext>
              </a:extLst>
            </p:cNvPr>
            <p:cNvSpPr>
              <a:spLocks noChangeShapeType="1"/>
            </p:cNvSpPr>
            <p:nvPr/>
          </p:nvSpPr>
          <p:spPr bwMode="auto">
            <a:xfrm flipV="1">
              <a:off x="3756" y="704"/>
              <a:ext cx="1" cy="64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05" name="Line 345">
              <a:extLst>
                <a:ext uri="{FF2B5EF4-FFF2-40B4-BE49-F238E27FC236}">
                  <a16:creationId xmlns:a16="http://schemas.microsoft.com/office/drawing/2014/main" id="{74F320D4-0FC4-4DC8-BFCC-76694EF7349A}"/>
                </a:ext>
              </a:extLst>
            </p:cNvPr>
            <p:cNvSpPr>
              <a:spLocks noChangeShapeType="1"/>
            </p:cNvSpPr>
            <p:nvPr/>
          </p:nvSpPr>
          <p:spPr bwMode="auto">
            <a:xfrm flipV="1">
              <a:off x="2664" y="704"/>
              <a:ext cx="1" cy="64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06" name="Line 346">
              <a:extLst>
                <a:ext uri="{FF2B5EF4-FFF2-40B4-BE49-F238E27FC236}">
                  <a16:creationId xmlns:a16="http://schemas.microsoft.com/office/drawing/2014/main" id="{90BE2CE1-D64C-4631-9D61-BE2629AE5650}"/>
                </a:ext>
              </a:extLst>
            </p:cNvPr>
            <p:cNvSpPr>
              <a:spLocks noChangeShapeType="1"/>
            </p:cNvSpPr>
            <p:nvPr/>
          </p:nvSpPr>
          <p:spPr bwMode="auto">
            <a:xfrm>
              <a:off x="2664" y="1352"/>
              <a:ext cx="109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07" name="Line 347">
              <a:extLst>
                <a:ext uri="{FF2B5EF4-FFF2-40B4-BE49-F238E27FC236}">
                  <a16:creationId xmlns:a16="http://schemas.microsoft.com/office/drawing/2014/main" id="{723657FC-B0FF-4EEA-8CB6-3FD0BDB80A04}"/>
                </a:ext>
              </a:extLst>
            </p:cNvPr>
            <p:cNvSpPr>
              <a:spLocks noChangeShapeType="1"/>
            </p:cNvSpPr>
            <p:nvPr/>
          </p:nvSpPr>
          <p:spPr bwMode="auto">
            <a:xfrm flipV="1">
              <a:off x="2664" y="704"/>
              <a:ext cx="1" cy="64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08" name="Line 348">
              <a:extLst>
                <a:ext uri="{FF2B5EF4-FFF2-40B4-BE49-F238E27FC236}">
                  <a16:creationId xmlns:a16="http://schemas.microsoft.com/office/drawing/2014/main" id="{06B4DEB6-B727-443A-A3C1-A0C88DE0DD36}"/>
                </a:ext>
              </a:extLst>
            </p:cNvPr>
            <p:cNvSpPr>
              <a:spLocks noChangeShapeType="1"/>
            </p:cNvSpPr>
            <p:nvPr/>
          </p:nvSpPr>
          <p:spPr bwMode="auto">
            <a:xfrm flipV="1">
              <a:off x="2664" y="1340"/>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09" name="Line 349">
              <a:extLst>
                <a:ext uri="{FF2B5EF4-FFF2-40B4-BE49-F238E27FC236}">
                  <a16:creationId xmlns:a16="http://schemas.microsoft.com/office/drawing/2014/main" id="{C3C87E47-1C52-4012-BE31-9131FCA6C24D}"/>
                </a:ext>
              </a:extLst>
            </p:cNvPr>
            <p:cNvSpPr>
              <a:spLocks noChangeShapeType="1"/>
            </p:cNvSpPr>
            <p:nvPr/>
          </p:nvSpPr>
          <p:spPr bwMode="auto">
            <a:xfrm>
              <a:off x="2664" y="704"/>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10" name="Rectangle 350">
              <a:extLst>
                <a:ext uri="{FF2B5EF4-FFF2-40B4-BE49-F238E27FC236}">
                  <a16:creationId xmlns:a16="http://schemas.microsoft.com/office/drawing/2014/main" id="{453FE49C-9142-48DD-B5C3-FC77D0E1445E}"/>
                </a:ext>
              </a:extLst>
            </p:cNvPr>
            <p:cNvSpPr>
              <a:spLocks noChangeArrowheads="1"/>
            </p:cNvSpPr>
            <p:nvPr/>
          </p:nvSpPr>
          <p:spPr bwMode="auto">
            <a:xfrm>
              <a:off x="2646" y="1376"/>
              <a:ext cx="4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0</a:t>
              </a:r>
              <a:endParaRPr lang="en-US" altLang="en-US" sz="1200">
                <a:latin typeface="Times New Roman" panose="02020603050405020304" pitchFamily="18" charset="0"/>
              </a:endParaRPr>
            </a:p>
          </p:txBody>
        </p:sp>
        <p:sp>
          <p:nvSpPr>
            <p:cNvPr id="15711" name="Line 351">
              <a:extLst>
                <a:ext uri="{FF2B5EF4-FFF2-40B4-BE49-F238E27FC236}">
                  <a16:creationId xmlns:a16="http://schemas.microsoft.com/office/drawing/2014/main" id="{AF3CC33A-4583-40E8-AE7B-528C2379198E}"/>
                </a:ext>
              </a:extLst>
            </p:cNvPr>
            <p:cNvSpPr>
              <a:spLocks noChangeShapeType="1"/>
            </p:cNvSpPr>
            <p:nvPr/>
          </p:nvSpPr>
          <p:spPr bwMode="auto">
            <a:xfrm flipV="1">
              <a:off x="2940" y="1340"/>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12" name="Line 352">
              <a:extLst>
                <a:ext uri="{FF2B5EF4-FFF2-40B4-BE49-F238E27FC236}">
                  <a16:creationId xmlns:a16="http://schemas.microsoft.com/office/drawing/2014/main" id="{C6CD764F-46EB-45A2-9EFF-D7276134AAEE}"/>
                </a:ext>
              </a:extLst>
            </p:cNvPr>
            <p:cNvSpPr>
              <a:spLocks noChangeShapeType="1"/>
            </p:cNvSpPr>
            <p:nvPr/>
          </p:nvSpPr>
          <p:spPr bwMode="auto">
            <a:xfrm>
              <a:off x="2940" y="704"/>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13" name="Rectangle 353">
              <a:extLst>
                <a:ext uri="{FF2B5EF4-FFF2-40B4-BE49-F238E27FC236}">
                  <a16:creationId xmlns:a16="http://schemas.microsoft.com/office/drawing/2014/main" id="{AB45DD88-5E5B-4C9C-967B-33F94412E39E}"/>
                </a:ext>
              </a:extLst>
            </p:cNvPr>
            <p:cNvSpPr>
              <a:spLocks noChangeArrowheads="1"/>
            </p:cNvSpPr>
            <p:nvPr/>
          </p:nvSpPr>
          <p:spPr bwMode="auto">
            <a:xfrm>
              <a:off x="2922" y="1376"/>
              <a:ext cx="4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5</a:t>
              </a:r>
              <a:endParaRPr lang="en-US" altLang="en-US" sz="1200">
                <a:latin typeface="Times New Roman" panose="02020603050405020304" pitchFamily="18" charset="0"/>
              </a:endParaRPr>
            </a:p>
          </p:txBody>
        </p:sp>
        <p:sp>
          <p:nvSpPr>
            <p:cNvPr id="15714" name="Line 354">
              <a:extLst>
                <a:ext uri="{FF2B5EF4-FFF2-40B4-BE49-F238E27FC236}">
                  <a16:creationId xmlns:a16="http://schemas.microsoft.com/office/drawing/2014/main" id="{681A7D86-578B-400A-AD1E-A82FD5E4BDEF}"/>
                </a:ext>
              </a:extLst>
            </p:cNvPr>
            <p:cNvSpPr>
              <a:spLocks noChangeShapeType="1"/>
            </p:cNvSpPr>
            <p:nvPr/>
          </p:nvSpPr>
          <p:spPr bwMode="auto">
            <a:xfrm flipV="1">
              <a:off x="3210" y="1340"/>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15" name="Line 355">
              <a:extLst>
                <a:ext uri="{FF2B5EF4-FFF2-40B4-BE49-F238E27FC236}">
                  <a16:creationId xmlns:a16="http://schemas.microsoft.com/office/drawing/2014/main" id="{D0B8AECA-FCD2-4243-8BDF-ED9FD426EE96}"/>
                </a:ext>
              </a:extLst>
            </p:cNvPr>
            <p:cNvSpPr>
              <a:spLocks noChangeShapeType="1"/>
            </p:cNvSpPr>
            <p:nvPr/>
          </p:nvSpPr>
          <p:spPr bwMode="auto">
            <a:xfrm>
              <a:off x="3210" y="704"/>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16" name="Rectangle 356">
              <a:extLst>
                <a:ext uri="{FF2B5EF4-FFF2-40B4-BE49-F238E27FC236}">
                  <a16:creationId xmlns:a16="http://schemas.microsoft.com/office/drawing/2014/main" id="{350768AB-7FB7-4E80-B13A-97B78D10C5B0}"/>
                </a:ext>
              </a:extLst>
            </p:cNvPr>
            <p:cNvSpPr>
              <a:spLocks noChangeArrowheads="1"/>
            </p:cNvSpPr>
            <p:nvPr/>
          </p:nvSpPr>
          <p:spPr bwMode="auto">
            <a:xfrm>
              <a:off x="3168" y="1376"/>
              <a:ext cx="9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10</a:t>
              </a:r>
              <a:endParaRPr lang="en-US" altLang="en-US" sz="1200">
                <a:latin typeface="Times New Roman" panose="02020603050405020304" pitchFamily="18" charset="0"/>
              </a:endParaRPr>
            </a:p>
          </p:txBody>
        </p:sp>
        <p:sp>
          <p:nvSpPr>
            <p:cNvPr id="15717" name="Line 357">
              <a:extLst>
                <a:ext uri="{FF2B5EF4-FFF2-40B4-BE49-F238E27FC236}">
                  <a16:creationId xmlns:a16="http://schemas.microsoft.com/office/drawing/2014/main" id="{2874C48A-2B98-4C13-ABD2-861D8D2B8032}"/>
                </a:ext>
              </a:extLst>
            </p:cNvPr>
            <p:cNvSpPr>
              <a:spLocks noChangeShapeType="1"/>
            </p:cNvSpPr>
            <p:nvPr/>
          </p:nvSpPr>
          <p:spPr bwMode="auto">
            <a:xfrm flipV="1">
              <a:off x="3486" y="1340"/>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18" name="Line 358">
              <a:extLst>
                <a:ext uri="{FF2B5EF4-FFF2-40B4-BE49-F238E27FC236}">
                  <a16:creationId xmlns:a16="http://schemas.microsoft.com/office/drawing/2014/main" id="{265F1CF7-36D8-480D-BB91-FC0C3DBA55F8}"/>
                </a:ext>
              </a:extLst>
            </p:cNvPr>
            <p:cNvSpPr>
              <a:spLocks noChangeShapeType="1"/>
            </p:cNvSpPr>
            <p:nvPr/>
          </p:nvSpPr>
          <p:spPr bwMode="auto">
            <a:xfrm>
              <a:off x="3486" y="704"/>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19" name="Rectangle 359">
              <a:extLst>
                <a:ext uri="{FF2B5EF4-FFF2-40B4-BE49-F238E27FC236}">
                  <a16:creationId xmlns:a16="http://schemas.microsoft.com/office/drawing/2014/main" id="{227647F1-A546-4E96-A000-768E8A9E9A20}"/>
                </a:ext>
              </a:extLst>
            </p:cNvPr>
            <p:cNvSpPr>
              <a:spLocks noChangeArrowheads="1"/>
            </p:cNvSpPr>
            <p:nvPr/>
          </p:nvSpPr>
          <p:spPr bwMode="auto">
            <a:xfrm>
              <a:off x="3444" y="1376"/>
              <a:ext cx="9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15</a:t>
              </a:r>
              <a:endParaRPr lang="en-US" altLang="en-US" sz="1200">
                <a:latin typeface="Times New Roman" panose="02020603050405020304" pitchFamily="18" charset="0"/>
              </a:endParaRPr>
            </a:p>
          </p:txBody>
        </p:sp>
        <p:sp>
          <p:nvSpPr>
            <p:cNvPr id="15720" name="Line 360">
              <a:extLst>
                <a:ext uri="{FF2B5EF4-FFF2-40B4-BE49-F238E27FC236}">
                  <a16:creationId xmlns:a16="http://schemas.microsoft.com/office/drawing/2014/main" id="{08649940-B378-4808-BA98-AF3FF5735033}"/>
                </a:ext>
              </a:extLst>
            </p:cNvPr>
            <p:cNvSpPr>
              <a:spLocks noChangeShapeType="1"/>
            </p:cNvSpPr>
            <p:nvPr/>
          </p:nvSpPr>
          <p:spPr bwMode="auto">
            <a:xfrm flipV="1">
              <a:off x="3756" y="1340"/>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21" name="Line 361">
              <a:extLst>
                <a:ext uri="{FF2B5EF4-FFF2-40B4-BE49-F238E27FC236}">
                  <a16:creationId xmlns:a16="http://schemas.microsoft.com/office/drawing/2014/main" id="{16623ACF-DE27-4A97-A803-E78E682B89F2}"/>
                </a:ext>
              </a:extLst>
            </p:cNvPr>
            <p:cNvSpPr>
              <a:spLocks noChangeShapeType="1"/>
            </p:cNvSpPr>
            <p:nvPr/>
          </p:nvSpPr>
          <p:spPr bwMode="auto">
            <a:xfrm>
              <a:off x="3756" y="704"/>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22" name="Rectangle 362">
              <a:extLst>
                <a:ext uri="{FF2B5EF4-FFF2-40B4-BE49-F238E27FC236}">
                  <a16:creationId xmlns:a16="http://schemas.microsoft.com/office/drawing/2014/main" id="{A5641632-F9D1-453A-865A-6C5FBCAC184F}"/>
                </a:ext>
              </a:extLst>
            </p:cNvPr>
            <p:cNvSpPr>
              <a:spLocks noChangeArrowheads="1"/>
            </p:cNvSpPr>
            <p:nvPr/>
          </p:nvSpPr>
          <p:spPr bwMode="auto">
            <a:xfrm>
              <a:off x="3714" y="1376"/>
              <a:ext cx="9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20</a:t>
              </a:r>
              <a:endParaRPr lang="en-US" altLang="en-US" sz="1200">
                <a:latin typeface="Times New Roman" panose="02020603050405020304" pitchFamily="18" charset="0"/>
              </a:endParaRPr>
            </a:p>
          </p:txBody>
        </p:sp>
        <p:sp>
          <p:nvSpPr>
            <p:cNvPr id="15723" name="Line 363">
              <a:extLst>
                <a:ext uri="{FF2B5EF4-FFF2-40B4-BE49-F238E27FC236}">
                  <a16:creationId xmlns:a16="http://schemas.microsoft.com/office/drawing/2014/main" id="{6D960774-1E9A-406A-9A88-70BCF84C298C}"/>
                </a:ext>
              </a:extLst>
            </p:cNvPr>
            <p:cNvSpPr>
              <a:spLocks noChangeShapeType="1"/>
            </p:cNvSpPr>
            <p:nvPr/>
          </p:nvSpPr>
          <p:spPr bwMode="auto">
            <a:xfrm>
              <a:off x="2664" y="1352"/>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24" name="Line 364">
              <a:extLst>
                <a:ext uri="{FF2B5EF4-FFF2-40B4-BE49-F238E27FC236}">
                  <a16:creationId xmlns:a16="http://schemas.microsoft.com/office/drawing/2014/main" id="{586EB4AD-2DC1-4945-8F56-579402E94666}"/>
                </a:ext>
              </a:extLst>
            </p:cNvPr>
            <p:cNvSpPr>
              <a:spLocks noChangeShapeType="1"/>
            </p:cNvSpPr>
            <p:nvPr/>
          </p:nvSpPr>
          <p:spPr bwMode="auto">
            <a:xfrm flipH="1">
              <a:off x="3744" y="1352"/>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25" name="Rectangle 365">
              <a:extLst>
                <a:ext uri="{FF2B5EF4-FFF2-40B4-BE49-F238E27FC236}">
                  <a16:creationId xmlns:a16="http://schemas.microsoft.com/office/drawing/2014/main" id="{62D67559-A884-4728-A6EF-961AF777AFE0}"/>
                </a:ext>
              </a:extLst>
            </p:cNvPr>
            <p:cNvSpPr>
              <a:spLocks noChangeArrowheads="1"/>
            </p:cNvSpPr>
            <p:nvPr/>
          </p:nvSpPr>
          <p:spPr bwMode="auto">
            <a:xfrm>
              <a:off x="2598" y="1304"/>
              <a:ext cx="4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0</a:t>
              </a:r>
              <a:endParaRPr lang="en-US" altLang="en-US" sz="1200">
                <a:latin typeface="Times New Roman" panose="02020603050405020304" pitchFamily="18" charset="0"/>
              </a:endParaRPr>
            </a:p>
          </p:txBody>
        </p:sp>
        <p:sp>
          <p:nvSpPr>
            <p:cNvPr id="15726" name="Line 366">
              <a:extLst>
                <a:ext uri="{FF2B5EF4-FFF2-40B4-BE49-F238E27FC236}">
                  <a16:creationId xmlns:a16="http://schemas.microsoft.com/office/drawing/2014/main" id="{4CB8C918-94E5-4B4B-8961-331C3E3949B9}"/>
                </a:ext>
              </a:extLst>
            </p:cNvPr>
            <p:cNvSpPr>
              <a:spLocks noChangeShapeType="1"/>
            </p:cNvSpPr>
            <p:nvPr/>
          </p:nvSpPr>
          <p:spPr bwMode="auto">
            <a:xfrm>
              <a:off x="2664" y="1136"/>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27" name="Line 367">
              <a:extLst>
                <a:ext uri="{FF2B5EF4-FFF2-40B4-BE49-F238E27FC236}">
                  <a16:creationId xmlns:a16="http://schemas.microsoft.com/office/drawing/2014/main" id="{6599A283-A102-4D4D-84F9-2B6B65DF9623}"/>
                </a:ext>
              </a:extLst>
            </p:cNvPr>
            <p:cNvSpPr>
              <a:spLocks noChangeShapeType="1"/>
            </p:cNvSpPr>
            <p:nvPr/>
          </p:nvSpPr>
          <p:spPr bwMode="auto">
            <a:xfrm flipH="1">
              <a:off x="3744" y="1136"/>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28" name="Rectangle 368">
              <a:extLst>
                <a:ext uri="{FF2B5EF4-FFF2-40B4-BE49-F238E27FC236}">
                  <a16:creationId xmlns:a16="http://schemas.microsoft.com/office/drawing/2014/main" id="{9D3471D2-9171-4FAE-A6C3-BF3AD9AD2BB2}"/>
                </a:ext>
              </a:extLst>
            </p:cNvPr>
            <p:cNvSpPr>
              <a:spLocks noChangeArrowheads="1"/>
            </p:cNvSpPr>
            <p:nvPr/>
          </p:nvSpPr>
          <p:spPr bwMode="auto">
            <a:xfrm>
              <a:off x="2532" y="1088"/>
              <a:ext cx="12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0.5</a:t>
              </a:r>
              <a:endParaRPr lang="en-US" altLang="en-US" sz="1200">
                <a:latin typeface="Times New Roman" panose="02020603050405020304" pitchFamily="18" charset="0"/>
              </a:endParaRPr>
            </a:p>
          </p:txBody>
        </p:sp>
        <p:sp>
          <p:nvSpPr>
            <p:cNvPr id="15729" name="Line 369">
              <a:extLst>
                <a:ext uri="{FF2B5EF4-FFF2-40B4-BE49-F238E27FC236}">
                  <a16:creationId xmlns:a16="http://schemas.microsoft.com/office/drawing/2014/main" id="{73AEF5BF-A487-47FA-A0A8-3EDF1B1C900A}"/>
                </a:ext>
              </a:extLst>
            </p:cNvPr>
            <p:cNvSpPr>
              <a:spLocks noChangeShapeType="1"/>
            </p:cNvSpPr>
            <p:nvPr/>
          </p:nvSpPr>
          <p:spPr bwMode="auto">
            <a:xfrm>
              <a:off x="2664" y="920"/>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30" name="Line 370">
              <a:extLst>
                <a:ext uri="{FF2B5EF4-FFF2-40B4-BE49-F238E27FC236}">
                  <a16:creationId xmlns:a16="http://schemas.microsoft.com/office/drawing/2014/main" id="{CA986039-7BDE-4D39-A8AA-E979B3DCEA8E}"/>
                </a:ext>
              </a:extLst>
            </p:cNvPr>
            <p:cNvSpPr>
              <a:spLocks noChangeShapeType="1"/>
            </p:cNvSpPr>
            <p:nvPr/>
          </p:nvSpPr>
          <p:spPr bwMode="auto">
            <a:xfrm flipH="1">
              <a:off x="3744" y="920"/>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31" name="Rectangle 371">
              <a:extLst>
                <a:ext uri="{FF2B5EF4-FFF2-40B4-BE49-F238E27FC236}">
                  <a16:creationId xmlns:a16="http://schemas.microsoft.com/office/drawing/2014/main" id="{DA632AD2-E293-47A8-BF0F-26E342012D7A}"/>
                </a:ext>
              </a:extLst>
            </p:cNvPr>
            <p:cNvSpPr>
              <a:spLocks noChangeArrowheads="1"/>
            </p:cNvSpPr>
            <p:nvPr/>
          </p:nvSpPr>
          <p:spPr bwMode="auto">
            <a:xfrm>
              <a:off x="2598" y="872"/>
              <a:ext cx="4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a:t>
              </a:r>
              <a:endParaRPr lang="en-US" altLang="en-US" sz="1200">
                <a:latin typeface="Times New Roman" panose="02020603050405020304" pitchFamily="18" charset="0"/>
              </a:endParaRPr>
            </a:p>
          </p:txBody>
        </p:sp>
        <p:sp>
          <p:nvSpPr>
            <p:cNvPr id="15732" name="Line 372">
              <a:extLst>
                <a:ext uri="{FF2B5EF4-FFF2-40B4-BE49-F238E27FC236}">
                  <a16:creationId xmlns:a16="http://schemas.microsoft.com/office/drawing/2014/main" id="{BF4B0E93-B3AE-4762-913B-48F203568577}"/>
                </a:ext>
              </a:extLst>
            </p:cNvPr>
            <p:cNvSpPr>
              <a:spLocks noChangeShapeType="1"/>
            </p:cNvSpPr>
            <p:nvPr/>
          </p:nvSpPr>
          <p:spPr bwMode="auto">
            <a:xfrm>
              <a:off x="2664" y="704"/>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33" name="Line 373">
              <a:extLst>
                <a:ext uri="{FF2B5EF4-FFF2-40B4-BE49-F238E27FC236}">
                  <a16:creationId xmlns:a16="http://schemas.microsoft.com/office/drawing/2014/main" id="{148E17D4-E132-448D-A8D6-A84645F0766C}"/>
                </a:ext>
              </a:extLst>
            </p:cNvPr>
            <p:cNvSpPr>
              <a:spLocks noChangeShapeType="1"/>
            </p:cNvSpPr>
            <p:nvPr/>
          </p:nvSpPr>
          <p:spPr bwMode="auto">
            <a:xfrm flipH="1">
              <a:off x="3744" y="704"/>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34" name="Rectangle 374">
              <a:extLst>
                <a:ext uri="{FF2B5EF4-FFF2-40B4-BE49-F238E27FC236}">
                  <a16:creationId xmlns:a16="http://schemas.microsoft.com/office/drawing/2014/main" id="{53E807AA-FDAA-4A63-A275-0273F8376308}"/>
                </a:ext>
              </a:extLst>
            </p:cNvPr>
            <p:cNvSpPr>
              <a:spLocks noChangeArrowheads="1"/>
            </p:cNvSpPr>
            <p:nvPr/>
          </p:nvSpPr>
          <p:spPr bwMode="auto">
            <a:xfrm>
              <a:off x="2532" y="656"/>
              <a:ext cx="12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1.5</a:t>
              </a:r>
              <a:endParaRPr lang="en-US" altLang="en-US" sz="1200">
                <a:latin typeface="Times New Roman" panose="02020603050405020304" pitchFamily="18" charset="0"/>
              </a:endParaRPr>
            </a:p>
          </p:txBody>
        </p:sp>
        <p:sp>
          <p:nvSpPr>
            <p:cNvPr id="15735" name="Line 375">
              <a:extLst>
                <a:ext uri="{FF2B5EF4-FFF2-40B4-BE49-F238E27FC236}">
                  <a16:creationId xmlns:a16="http://schemas.microsoft.com/office/drawing/2014/main" id="{6AD9E984-1D2D-48D7-8F73-D759038483CE}"/>
                </a:ext>
              </a:extLst>
            </p:cNvPr>
            <p:cNvSpPr>
              <a:spLocks noChangeShapeType="1"/>
            </p:cNvSpPr>
            <p:nvPr/>
          </p:nvSpPr>
          <p:spPr bwMode="auto">
            <a:xfrm>
              <a:off x="2664" y="704"/>
              <a:ext cx="109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36" name="Line 376">
              <a:extLst>
                <a:ext uri="{FF2B5EF4-FFF2-40B4-BE49-F238E27FC236}">
                  <a16:creationId xmlns:a16="http://schemas.microsoft.com/office/drawing/2014/main" id="{3DA0163E-9B63-4686-A4E3-6C4BE9359390}"/>
                </a:ext>
              </a:extLst>
            </p:cNvPr>
            <p:cNvSpPr>
              <a:spLocks noChangeShapeType="1"/>
            </p:cNvSpPr>
            <p:nvPr/>
          </p:nvSpPr>
          <p:spPr bwMode="auto">
            <a:xfrm>
              <a:off x="2664" y="1352"/>
              <a:ext cx="109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37" name="Line 377">
              <a:extLst>
                <a:ext uri="{FF2B5EF4-FFF2-40B4-BE49-F238E27FC236}">
                  <a16:creationId xmlns:a16="http://schemas.microsoft.com/office/drawing/2014/main" id="{1967D305-0436-4508-A002-BECC5C164EEB}"/>
                </a:ext>
              </a:extLst>
            </p:cNvPr>
            <p:cNvSpPr>
              <a:spLocks noChangeShapeType="1"/>
            </p:cNvSpPr>
            <p:nvPr/>
          </p:nvSpPr>
          <p:spPr bwMode="auto">
            <a:xfrm flipV="1">
              <a:off x="3756" y="704"/>
              <a:ext cx="1" cy="64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38" name="Line 378">
              <a:extLst>
                <a:ext uri="{FF2B5EF4-FFF2-40B4-BE49-F238E27FC236}">
                  <a16:creationId xmlns:a16="http://schemas.microsoft.com/office/drawing/2014/main" id="{41CCF32B-C35A-42DD-BB03-2B8621CEE490}"/>
                </a:ext>
              </a:extLst>
            </p:cNvPr>
            <p:cNvSpPr>
              <a:spLocks noChangeShapeType="1"/>
            </p:cNvSpPr>
            <p:nvPr/>
          </p:nvSpPr>
          <p:spPr bwMode="auto">
            <a:xfrm flipV="1">
              <a:off x="2664" y="704"/>
              <a:ext cx="1" cy="64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39" name="Freeform 379">
              <a:extLst>
                <a:ext uri="{FF2B5EF4-FFF2-40B4-BE49-F238E27FC236}">
                  <a16:creationId xmlns:a16="http://schemas.microsoft.com/office/drawing/2014/main" id="{FFB3573B-FEAB-4A7E-BDDC-F11380B93217}"/>
                </a:ext>
              </a:extLst>
            </p:cNvPr>
            <p:cNvSpPr>
              <a:spLocks/>
            </p:cNvSpPr>
            <p:nvPr/>
          </p:nvSpPr>
          <p:spPr bwMode="auto">
            <a:xfrm>
              <a:off x="2682" y="914"/>
              <a:ext cx="1050" cy="426"/>
            </a:xfrm>
            <a:custGeom>
              <a:avLst/>
              <a:gdLst>
                <a:gd name="T0" fmla="*/ 12 w 1050"/>
                <a:gd name="T1" fmla="*/ 6 h 426"/>
                <a:gd name="T2" fmla="*/ 30 w 1050"/>
                <a:gd name="T3" fmla="*/ 6 h 426"/>
                <a:gd name="T4" fmla="*/ 48 w 1050"/>
                <a:gd name="T5" fmla="*/ 6 h 426"/>
                <a:gd name="T6" fmla="*/ 66 w 1050"/>
                <a:gd name="T7" fmla="*/ 12 h 426"/>
                <a:gd name="T8" fmla="*/ 84 w 1050"/>
                <a:gd name="T9" fmla="*/ 12 h 426"/>
                <a:gd name="T10" fmla="*/ 102 w 1050"/>
                <a:gd name="T11" fmla="*/ 18 h 426"/>
                <a:gd name="T12" fmla="*/ 120 w 1050"/>
                <a:gd name="T13" fmla="*/ 18 h 426"/>
                <a:gd name="T14" fmla="*/ 138 w 1050"/>
                <a:gd name="T15" fmla="*/ 24 h 426"/>
                <a:gd name="T16" fmla="*/ 156 w 1050"/>
                <a:gd name="T17" fmla="*/ 24 h 426"/>
                <a:gd name="T18" fmla="*/ 174 w 1050"/>
                <a:gd name="T19" fmla="*/ 30 h 426"/>
                <a:gd name="T20" fmla="*/ 192 w 1050"/>
                <a:gd name="T21" fmla="*/ 36 h 426"/>
                <a:gd name="T22" fmla="*/ 210 w 1050"/>
                <a:gd name="T23" fmla="*/ 42 h 426"/>
                <a:gd name="T24" fmla="*/ 228 w 1050"/>
                <a:gd name="T25" fmla="*/ 48 h 426"/>
                <a:gd name="T26" fmla="*/ 246 w 1050"/>
                <a:gd name="T27" fmla="*/ 54 h 426"/>
                <a:gd name="T28" fmla="*/ 264 w 1050"/>
                <a:gd name="T29" fmla="*/ 60 h 426"/>
                <a:gd name="T30" fmla="*/ 282 w 1050"/>
                <a:gd name="T31" fmla="*/ 66 h 426"/>
                <a:gd name="T32" fmla="*/ 300 w 1050"/>
                <a:gd name="T33" fmla="*/ 72 h 426"/>
                <a:gd name="T34" fmla="*/ 318 w 1050"/>
                <a:gd name="T35" fmla="*/ 78 h 426"/>
                <a:gd name="T36" fmla="*/ 336 w 1050"/>
                <a:gd name="T37" fmla="*/ 84 h 426"/>
                <a:gd name="T38" fmla="*/ 354 w 1050"/>
                <a:gd name="T39" fmla="*/ 90 h 426"/>
                <a:gd name="T40" fmla="*/ 372 w 1050"/>
                <a:gd name="T41" fmla="*/ 96 h 426"/>
                <a:gd name="T42" fmla="*/ 390 w 1050"/>
                <a:gd name="T43" fmla="*/ 108 h 426"/>
                <a:gd name="T44" fmla="*/ 408 w 1050"/>
                <a:gd name="T45" fmla="*/ 114 h 426"/>
                <a:gd name="T46" fmla="*/ 426 w 1050"/>
                <a:gd name="T47" fmla="*/ 120 h 426"/>
                <a:gd name="T48" fmla="*/ 444 w 1050"/>
                <a:gd name="T49" fmla="*/ 132 h 426"/>
                <a:gd name="T50" fmla="*/ 462 w 1050"/>
                <a:gd name="T51" fmla="*/ 138 h 426"/>
                <a:gd name="T52" fmla="*/ 480 w 1050"/>
                <a:gd name="T53" fmla="*/ 150 h 426"/>
                <a:gd name="T54" fmla="*/ 498 w 1050"/>
                <a:gd name="T55" fmla="*/ 156 h 426"/>
                <a:gd name="T56" fmla="*/ 516 w 1050"/>
                <a:gd name="T57" fmla="*/ 168 h 426"/>
                <a:gd name="T58" fmla="*/ 534 w 1050"/>
                <a:gd name="T59" fmla="*/ 174 h 426"/>
                <a:gd name="T60" fmla="*/ 552 w 1050"/>
                <a:gd name="T61" fmla="*/ 180 h 426"/>
                <a:gd name="T62" fmla="*/ 570 w 1050"/>
                <a:gd name="T63" fmla="*/ 192 h 426"/>
                <a:gd name="T64" fmla="*/ 588 w 1050"/>
                <a:gd name="T65" fmla="*/ 204 h 426"/>
                <a:gd name="T66" fmla="*/ 606 w 1050"/>
                <a:gd name="T67" fmla="*/ 210 h 426"/>
                <a:gd name="T68" fmla="*/ 624 w 1050"/>
                <a:gd name="T69" fmla="*/ 222 h 426"/>
                <a:gd name="T70" fmla="*/ 642 w 1050"/>
                <a:gd name="T71" fmla="*/ 234 h 426"/>
                <a:gd name="T72" fmla="*/ 660 w 1050"/>
                <a:gd name="T73" fmla="*/ 246 h 426"/>
                <a:gd name="T74" fmla="*/ 678 w 1050"/>
                <a:gd name="T75" fmla="*/ 252 h 426"/>
                <a:gd name="T76" fmla="*/ 696 w 1050"/>
                <a:gd name="T77" fmla="*/ 264 h 426"/>
                <a:gd name="T78" fmla="*/ 714 w 1050"/>
                <a:gd name="T79" fmla="*/ 276 h 426"/>
                <a:gd name="T80" fmla="*/ 732 w 1050"/>
                <a:gd name="T81" fmla="*/ 288 h 426"/>
                <a:gd name="T82" fmla="*/ 750 w 1050"/>
                <a:gd name="T83" fmla="*/ 300 h 426"/>
                <a:gd name="T84" fmla="*/ 768 w 1050"/>
                <a:gd name="T85" fmla="*/ 306 h 426"/>
                <a:gd name="T86" fmla="*/ 786 w 1050"/>
                <a:gd name="T87" fmla="*/ 318 h 426"/>
                <a:gd name="T88" fmla="*/ 804 w 1050"/>
                <a:gd name="T89" fmla="*/ 330 h 426"/>
                <a:gd name="T90" fmla="*/ 822 w 1050"/>
                <a:gd name="T91" fmla="*/ 342 h 426"/>
                <a:gd name="T92" fmla="*/ 840 w 1050"/>
                <a:gd name="T93" fmla="*/ 354 h 426"/>
                <a:gd name="T94" fmla="*/ 858 w 1050"/>
                <a:gd name="T95" fmla="*/ 366 h 426"/>
                <a:gd name="T96" fmla="*/ 876 w 1050"/>
                <a:gd name="T97" fmla="*/ 378 h 426"/>
                <a:gd name="T98" fmla="*/ 894 w 1050"/>
                <a:gd name="T99" fmla="*/ 390 h 426"/>
                <a:gd name="T100" fmla="*/ 912 w 1050"/>
                <a:gd name="T101" fmla="*/ 396 h 426"/>
                <a:gd name="T102" fmla="*/ 930 w 1050"/>
                <a:gd name="T103" fmla="*/ 408 h 426"/>
                <a:gd name="T104" fmla="*/ 948 w 1050"/>
                <a:gd name="T105" fmla="*/ 420 h 426"/>
                <a:gd name="T106" fmla="*/ 966 w 1050"/>
                <a:gd name="T107" fmla="*/ 426 h 426"/>
                <a:gd name="T108" fmla="*/ 984 w 1050"/>
                <a:gd name="T109" fmla="*/ 420 h 426"/>
                <a:gd name="T110" fmla="*/ 1002 w 1050"/>
                <a:gd name="T111" fmla="*/ 414 h 426"/>
                <a:gd name="T112" fmla="*/ 1020 w 1050"/>
                <a:gd name="T113" fmla="*/ 402 h 426"/>
                <a:gd name="T114" fmla="*/ 1038 w 1050"/>
                <a:gd name="T115" fmla="*/ 39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50" h="426">
                  <a:moveTo>
                    <a:pt x="0" y="0"/>
                  </a:moveTo>
                  <a:lnTo>
                    <a:pt x="6" y="6"/>
                  </a:lnTo>
                  <a:lnTo>
                    <a:pt x="12" y="6"/>
                  </a:lnTo>
                  <a:lnTo>
                    <a:pt x="18" y="6"/>
                  </a:lnTo>
                  <a:lnTo>
                    <a:pt x="24" y="6"/>
                  </a:lnTo>
                  <a:lnTo>
                    <a:pt x="30" y="6"/>
                  </a:lnTo>
                  <a:lnTo>
                    <a:pt x="36" y="6"/>
                  </a:lnTo>
                  <a:lnTo>
                    <a:pt x="42" y="6"/>
                  </a:lnTo>
                  <a:lnTo>
                    <a:pt x="48" y="6"/>
                  </a:lnTo>
                  <a:lnTo>
                    <a:pt x="54" y="6"/>
                  </a:lnTo>
                  <a:lnTo>
                    <a:pt x="60" y="12"/>
                  </a:lnTo>
                  <a:lnTo>
                    <a:pt x="66" y="12"/>
                  </a:lnTo>
                  <a:lnTo>
                    <a:pt x="72" y="12"/>
                  </a:lnTo>
                  <a:lnTo>
                    <a:pt x="78" y="12"/>
                  </a:lnTo>
                  <a:lnTo>
                    <a:pt x="84" y="12"/>
                  </a:lnTo>
                  <a:lnTo>
                    <a:pt x="90" y="12"/>
                  </a:lnTo>
                  <a:lnTo>
                    <a:pt x="96" y="18"/>
                  </a:lnTo>
                  <a:lnTo>
                    <a:pt x="102" y="18"/>
                  </a:lnTo>
                  <a:lnTo>
                    <a:pt x="108" y="18"/>
                  </a:lnTo>
                  <a:lnTo>
                    <a:pt x="114" y="18"/>
                  </a:lnTo>
                  <a:lnTo>
                    <a:pt x="120" y="18"/>
                  </a:lnTo>
                  <a:lnTo>
                    <a:pt x="126" y="18"/>
                  </a:lnTo>
                  <a:lnTo>
                    <a:pt x="132" y="18"/>
                  </a:lnTo>
                  <a:lnTo>
                    <a:pt x="138" y="24"/>
                  </a:lnTo>
                  <a:lnTo>
                    <a:pt x="144" y="24"/>
                  </a:lnTo>
                  <a:lnTo>
                    <a:pt x="150" y="24"/>
                  </a:lnTo>
                  <a:lnTo>
                    <a:pt x="156" y="24"/>
                  </a:lnTo>
                  <a:lnTo>
                    <a:pt x="162" y="30"/>
                  </a:lnTo>
                  <a:lnTo>
                    <a:pt x="168" y="30"/>
                  </a:lnTo>
                  <a:lnTo>
                    <a:pt x="174" y="30"/>
                  </a:lnTo>
                  <a:lnTo>
                    <a:pt x="180" y="30"/>
                  </a:lnTo>
                  <a:lnTo>
                    <a:pt x="186" y="36"/>
                  </a:lnTo>
                  <a:lnTo>
                    <a:pt x="192" y="36"/>
                  </a:lnTo>
                  <a:lnTo>
                    <a:pt x="198" y="36"/>
                  </a:lnTo>
                  <a:lnTo>
                    <a:pt x="204" y="36"/>
                  </a:lnTo>
                  <a:lnTo>
                    <a:pt x="210" y="42"/>
                  </a:lnTo>
                  <a:lnTo>
                    <a:pt x="216" y="42"/>
                  </a:lnTo>
                  <a:lnTo>
                    <a:pt x="222" y="42"/>
                  </a:lnTo>
                  <a:lnTo>
                    <a:pt x="228" y="48"/>
                  </a:lnTo>
                  <a:lnTo>
                    <a:pt x="234" y="48"/>
                  </a:lnTo>
                  <a:lnTo>
                    <a:pt x="240" y="48"/>
                  </a:lnTo>
                  <a:lnTo>
                    <a:pt x="246" y="54"/>
                  </a:lnTo>
                  <a:lnTo>
                    <a:pt x="252" y="54"/>
                  </a:lnTo>
                  <a:lnTo>
                    <a:pt x="258" y="54"/>
                  </a:lnTo>
                  <a:lnTo>
                    <a:pt x="264" y="60"/>
                  </a:lnTo>
                  <a:lnTo>
                    <a:pt x="270" y="60"/>
                  </a:lnTo>
                  <a:lnTo>
                    <a:pt x="276" y="60"/>
                  </a:lnTo>
                  <a:lnTo>
                    <a:pt x="282" y="66"/>
                  </a:lnTo>
                  <a:lnTo>
                    <a:pt x="288" y="66"/>
                  </a:lnTo>
                  <a:lnTo>
                    <a:pt x="294" y="66"/>
                  </a:lnTo>
                  <a:lnTo>
                    <a:pt x="300" y="72"/>
                  </a:lnTo>
                  <a:lnTo>
                    <a:pt x="306" y="72"/>
                  </a:lnTo>
                  <a:lnTo>
                    <a:pt x="312" y="72"/>
                  </a:lnTo>
                  <a:lnTo>
                    <a:pt x="318" y="78"/>
                  </a:lnTo>
                  <a:lnTo>
                    <a:pt x="324" y="78"/>
                  </a:lnTo>
                  <a:lnTo>
                    <a:pt x="330" y="84"/>
                  </a:lnTo>
                  <a:lnTo>
                    <a:pt x="336" y="84"/>
                  </a:lnTo>
                  <a:lnTo>
                    <a:pt x="342" y="84"/>
                  </a:lnTo>
                  <a:lnTo>
                    <a:pt x="348" y="90"/>
                  </a:lnTo>
                  <a:lnTo>
                    <a:pt x="354" y="90"/>
                  </a:lnTo>
                  <a:lnTo>
                    <a:pt x="360" y="96"/>
                  </a:lnTo>
                  <a:lnTo>
                    <a:pt x="366" y="96"/>
                  </a:lnTo>
                  <a:lnTo>
                    <a:pt x="372" y="96"/>
                  </a:lnTo>
                  <a:lnTo>
                    <a:pt x="378" y="102"/>
                  </a:lnTo>
                  <a:lnTo>
                    <a:pt x="384" y="102"/>
                  </a:lnTo>
                  <a:lnTo>
                    <a:pt x="390" y="108"/>
                  </a:lnTo>
                  <a:lnTo>
                    <a:pt x="396" y="108"/>
                  </a:lnTo>
                  <a:lnTo>
                    <a:pt x="402" y="114"/>
                  </a:lnTo>
                  <a:lnTo>
                    <a:pt x="408" y="114"/>
                  </a:lnTo>
                  <a:lnTo>
                    <a:pt x="414" y="114"/>
                  </a:lnTo>
                  <a:lnTo>
                    <a:pt x="420" y="120"/>
                  </a:lnTo>
                  <a:lnTo>
                    <a:pt x="426" y="120"/>
                  </a:lnTo>
                  <a:lnTo>
                    <a:pt x="432" y="126"/>
                  </a:lnTo>
                  <a:lnTo>
                    <a:pt x="438" y="126"/>
                  </a:lnTo>
                  <a:lnTo>
                    <a:pt x="444" y="132"/>
                  </a:lnTo>
                  <a:lnTo>
                    <a:pt x="450" y="132"/>
                  </a:lnTo>
                  <a:lnTo>
                    <a:pt x="456" y="138"/>
                  </a:lnTo>
                  <a:lnTo>
                    <a:pt x="462" y="138"/>
                  </a:lnTo>
                  <a:lnTo>
                    <a:pt x="468" y="144"/>
                  </a:lnTo>
                  <a:lnTo>
                    <a:pt x="474" y="144"/>
                  </a:lnTo>
                  <a:lnTo>
                    <a:pt x="480" y="150"/>
                  </a:lnTo>
                  <a:lnTo>
                    <a:pt x="486" y="150"/>
                  </a:lnTo>
                  <a:lnTo>
                    <a:pt x="492" y="150"/>
                  </a:lnTo>
                  <a:lnTo>
                    <a:pt x="498" y="156"/>
                  </a:lnTo>
                  <a:lnTo>
                    <a:pt x="504" y="162"/>
                  </a:lnTo>
                  <a:lnTo>
                    <a:pt x="510" y="162"/>
                  </a:lnTo>
                  <a:lnTo>
                    <a:pt x="516" y="168"/>
                  </a:lnTo>
                  <a:lnTo>
                    <a:pt x="522" y="168"/>
                  </a:lnTo>
                  <a:lnTo>
                    <a:pt x="528" y="168"/>
                  </a:lnTo>
                  <a:lnTo>
                    <a:pt x="534" y="174"/>
                  </a:lnTo>
                  <a:lnTo>
                    <a:pt x="540" y="180"/>
                  </a:lnTo>
                  <a:lnTo>
                    <a:pt x="546" y="180"/>
                  </a:lnTo>
                  <a:lnTo>
                    <a:pt x="552" y="180"/>
                  </a:lnTo>
                  <a:lnTo>
                    <a:pt x="558" y="186"/>
                  </a:lnTo>
                  <a:lnTo>
                    <a:pt x="564" y="192"/>
                  </a:lnTo>
                  <a:lnTo>
                    <a:pt x="570" y="192"/>
                  </a:lnTo>
                  <a:lnTo>
                    <a:pt x="576" y="198"/>
                  </a:lnTo>
                  <a:lnTo>
                    <a:pt x="582" y="198"/>
                  </a:lnTo>
                  <a:lnTo>
                    <a:pt x="588" y="204"/>
                  </a:lnTo>
                  <a:lnTo>
                    <a:pt x="594" y="204"/>
                  </a:lnTo>
                  <a:lnTo>
                    <a:pt x="600" y="210"/>
                  </a:lnTo>
                  <a:lnTo>
                    <a:pt x="606" y="210"/>
                  </a:lnTo>
                  <a:lnTo>
                    <a:pt x="612" y="216"/>
                  </a:lnTo>
                  <a:lnTo>
                    <a:pt x="618" y="216"/>
                  </a:lnTo>
                  <a:lnTo>
                    <a:pt x="624" y="222"/>
                  </a:lnTo>
                  <a:lnTo>
                    <a:pt x="630" y="228"/>
                  </a:lnTo>
                  <a:lnTo>
                    <a:pt x="636" y="228"/>
                  </a:lnTo>
                  <a:lnTo>
                    <a:pt x="642" y="234"/>
                  </a:lnTo>
                  <a:lnTo>
                    <a:pt x="648" y="234"/>
                  </a:lnTo>
                  <a:lnTo>
                    <a:pt x="654" y="240"/>
                  </a:lnTo>
                  <a:lnTo>
                    <a:pt x="660" y="246"/>
                  </a:lnTo>
                  <a:lnTo>
                    <a:pt x="666" y="246"/>
                  </a:lnTo>
                  <a:lnTo>
                    <a:pt x="672" y="252"/>
                  </a:lnTo>
                  <a:lnTo>
                    <a:pt x="678" y="252"/>
                  </a:lnTo>
                  <a:lnTo>
                    <a:pt x="684" y="258"/>
                  </a:lnTo>
                  <a:lnTo>
                    <a:pt x="690" y="258"/>
                  </a:lnTo>
                  <a:lnTo>
                    <a:pt x="696" y="264"/>
                  </a:lnTo>
                  <a:lnTo>
                    <a:pt x="702" y="264"/>
                  </a:lnTo>
                  <a:lnTo>
                    <a:pt x="708" y="270"/>
                  </a:lnTo>
                  <a:lnTo>
                    <a:pt x="714" y="276"/>
                  </a:lnTo>
                  <a:lnTo>
                    <a:pt x="720" y="282"/>
                  </a:lnTo>
                  <a:lnTo>
                    <a:pt x="726" y="282"/>
                  </a:lnTo>
                  <a:lnTo>
                    <a:pt x="732" y="288"/>
                  </a:lnTo>
                  <a:lnTo>
                    <a:pt x="738" y="288"/>
                  </a:lnTo>
                  <a:lnTo>
                    <a:pt x="744" y="294"/>
                  </a:lnTo>
                  <a:lnTo>
                    <a:pt x="750" y="300"/>
                  </a:lnTo>
                  <a:lnTo>
                    <a:pt x="756" y="300"/>
                  </a:lnTo>
                  <a:lnTo>
                    <a:pt x="762" y="306"/>
                  </a:lnTo>
                  <a:lnTo>
                    <a:pt x="768" y="306"/>
                  </a:lnTo>
                  <a:lnTo>
                    <a:pt x="774" y="312"/>
                  </a:lnTo>
                  <a:lnTo>
                    <a:pt x="780" y="318"/>
                  </a:lnTo>
                  <a:lnTo>
                    <a:pt x="786" y="318"/>
                  </a:lnTo>
                  <a:lnTo>
                    <a:pt x="792" y="324"/>
                  </a:lnTo>
                  <a:lnTo>
                    <a:pt x="798" y="330"/>
                  </a:lnTo>
                  <a:lnTo>
                    <a:pt x="804" y="330"/>
                  </a:lnTo>
                  <a:lnTo>
                    <a:pt x="810" y="336"/>
                  </a:lnTo>
                  <a:lnTo>
                    <a:pt x="816" y="342"/>
                  </a:lnTo>
                  <a:lnTo>
                    <a:pt x="822" y="342"/>
                  </a:lnTo>
                  <a:lnTo>
                    <a:pt x="828" y="348"/>
                  </a:lnTo>
                  <a:lnTo>
                    <a:pt x="834" y="348"/>
                  </a:lnTo>
                  <a:lnTo>
                    <a:pt x="840" y="354"/>
                  </a:lnTo>
                  <a:lnTo>
                    <a:pt x="846" y="360"/>
                  </a:lnTo>
                  <a:lnTo>
                    <a:pt x="852" y="360"/>
                  </a:lnTo>
                  <a:lnTo>
                    <a:pt x="858" y="366"/>
                  </a:lnTo>
                  <a:lnTo>
                    <a:pt x="864" y="372"/>
                  </a:lnTo>
                  <a:lnTo>
                    <a:pt x="870" y="372"/>
                  </a:lnTo>
                  <a:lnTo>
                    <a:pt x="876" y="378"/>
                  </a:lnTo>
                  <a:lnTo>
                    <a:pt x="882" y="378"/>
                  </a:lnTo>
                  <a:lnTo>
                    <a:pt x="888" y="384"/>
                  </a:lnTo>
                  <a:lnTo>
                    <a:pt x="894" y="390"/>
                  </a:lnTo>
                  <a:lnTo>
                    <a:pt x="900" y="390"/>
                  </a:lnTo>
                  <a:lnTo>
                    <a:pt x="906" y="396"/>
                  </a:lnTo>
                  <a:lnTo>
                    <a:pt x="912" y="396"/>
                  </a:lnTo>
                  <a:lnTo>
                    <a:pt x="918" y="402"/>
                  </a:lnTo>
                  <a:lnTo>
                    <a:pt x="924" y="408"/>
                  </a:lnTo>
                  <a:lnTo>
                    <a:pt x="930" y="408"/>
                  </a:lnTo>
                  <a:lnTo>
                    <a:pt x="936" y="414"/>
                  </a:lnTo>
                  <a:lnTo>
                    <a:pt x="942" y="414"/>
                  </a:lnTo>
                  <a:lnTo>
                    <a:pt x="948" y="420"/>
                  </a:lnTo>
                  <a:lnTo>
                    <a:pt x="954" y="420"/>
                  </a:lnTo>
                  <a:lnTo>
                    <a:pt x="960" y="426"/>
                  </a:lnTo>
                  <a:lnTo>
                    <a:pt x="966" y="426"/>
                  </a:lnTo>
                  <a:lnTo>
                    <a:pt x="972" y="426"/>
                  </a:lnTo>
                  <a:lnTo>
                    <a:pt x="978" y="426"/>
                  </a:lnTo>
                  <a:lnTo>
                    <a:pt x="984" y="420"/>
                  </a:lnTo>
                  <a:lnTo>
                    <a:pt x="990" y="420"/>
                  </a:lnTo>
                  <a:lnTo>
                    <a:pt x="996" y="414"/>
                  </a:lnTo>
                  <a:lnTo>
                    <a:pt x="1002" y="414"/>
                  </a:lnTo>
                  <a:lnTo>
                    <a:pt x="1008" y="408"/>
                  </a:lnTo>
                  <a:lnTo>
                    <a:pt x="1014" y="408"/>
                  </a:lnTo>
                  <a:lnTo>
                    <a:pt x="1020" y="402"/>
                  </a:lnTo>
                  <a:lnTo>
                    <a:pt x="1026" y="396"/>
                  </a:lnTo>
                  <a:lnTo>
                    <a:pt x="1032" y="396"/>
                  </a:lnTo>
                  <a:lnTo>
                    <a:pt x="1038" y="390"/>
                  </a:lnTo>
                  <a:lnTo>
                    <a:pt x="1044" y="384"/>
                  </a:lnTo>
                  <a:lnTo>
                    <a:pt x="1050" y="384"/>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40" name="Rectangle 380">
              <a:extLst>
                <a:ext uri="{FF2B5EF4-FFF2-40B4-BE49-F238E27FC236}">
                  <a16:creationId xmlns:a16="http://schemas.microsoft.com/office/drawing/2014/main" id="{460B5AC1-D15D-423B-995C-5AC060E0F7DB}"/>
                </a:ext>
              </a:extLst>
            </p:cNvPr>
            <p:cNvSpPr>
              <a:spLocks noChangeArrowheads="1"/>
            </p:cNvSpPr>
            <p:nvPr/>
          </p:nvSpPr>
          <p:spPr bwMode="auto">
            <a:xfrm>
              <a:off x="4272" y="683"/>
              <a:ext cx="1092" cy="64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741" name="Rectangle 381">
              <a:extLst>
                <a:ext uri="{FF2B5EF4-FFF2-40B4-BE49-F238E27FC236}">
                  <a16:creationId xmlns:a16="http://schemas.microsoft.com/office/drawing/2014/main" id="{0520DE5A-FFA0-49E9-9AFD-669D1DBE6969}"/>
                </a:ext>
              </a:extLst>
            </p:cNvPr>
            <p:cNvSpPr>
              <a:spLocks noChangeArrowheads="1"/>
            </p:cNvSpPr>
            <p:nvPr/>
          </p:nvSpPr>
          <p:spPr bwMode="auto">
            <a:xfrm>
              <a:off x="4272" y="683"/>
              <a:ext cx="1092" cy="648"/>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42" name="Line 382">
              <a:extLst>
                <a:ext uri="{FF2B5EF4-FFF2-40B4-BE49-F238E27FC236}">
                  <a16:creationId xmlns:a16="http://schemas.microsoft.com/office/drawing/2014/main" id="{AE5919C0-1487-4789-A277-A76505B55DCE}"/>
                </a:ext>
              </a:extLst>
            </p:cNvPr>
            <p:cNvSpPr>
              <a:spLocks noChangeShapeType="1"/>
            </p:cNvSpPr>
            <p:nvPr/>
          </p:nvSpPr>
          <p:spPr bwMode="auto">
            <a:xfrm>
              <a:off x="4272" y="683"/>
              <a:ext cx="109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43" name="Line 383">
              <a:extLst>
                <a:ext uri="{FF2B5EF4-FFF2-40B4-BE49-F238E27FC236}">
                  <a16:creationId xmlns:a16="http://schemas.microsoft.com/office/drawing/2014/main" id="{C4B1AC20-9673-4B7E-B3FA-E23767DECA7B}"/>
                </a:ext>
              </a:extLst>
            </p:cNvPr>
            <p:cNvSpPr>
              <a:spLocks noChangeShapeType="1"/>
            </p:cNvSpPr>
            <p:nvPr/>
          </p:nvSpPr>
          <p:spPr bwMode="auto">
            <a:xfrm>
              <a:off x="4272" y="1331"/>
              <a:ext cx="109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44" name="Line 384">
              <a:extLst>
                <a:ext uri="{FF2B5EF4-FFF2-40B4-BE49-F238E27FC236}">
                  <a16:creationId xmlns:a16="http://schemas.microsoft.com/office/drawing/2014/main" id="{CEE913F2-3EA8-46DB-90BD-01DA527B08A7}"/>
                </a:ext>
              </a:extLst>
            </p:cNvPr>
            <p:cNvSpPr>
              <a:spLocks noChangeShapeType="1"/>
            </p:cNvSpPr>
            <p:nvPr/>
          </p:nvSpPr>
          <p:spPr bwMode="auto">
            <a:xfrm flipV="1">
              <a:off x="5364" y="683"/>
              <a:ext cx="1" cy="64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45" name="Line 385">
              <a:extLst>
                <a:ext uri="{FF2B5EF4-FFF2-40B4-BE49-F238E27FC236}">
                  <a16:creationId xmlns:a16="http://schemas.microsoft.com/office/drawing/2014/main" id="{66FB676F-6D42-450A-9AB3-16344ECB8D15}"/>
                </a:ext>
              </a:extLst>
            </p:cNvPr>
            <p:cNvSpPr>
              <a:spLocks noChangeShapeType="1"/>
            </p:cNvSpPr>
            <p:nvPr/>
          </p:nvSpPr>
          <p:spPr bwMode="auto">
            <a:xfrm flipV="1">
              <a:off x="4272" y="683"/>
              <a:ext cx="1" cy="64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46" name="Line 386">
              <a:extLst>
                <a:ext uri="{FF2B5EF4-FFF2-40B4-BE49-F238E27FC236}">
                  <a16:creationId xmlns:a16="http://schemas.microsoft.com/office/drawing/2014/main" id="{186FBF3E-B3AA-483E-A579-EF48AEA65126}"/>
                </a:ext>
              </a:extLst>
            </p:cNvPr>
            <p:cNvSpPr>
              <a:spLocks noChangeShapeType="1"/>
            </p:cNvSpPr>
            <p:nvPr/>
          </p:nvSpPr>
          <p:spPr bwMode="auto">
            <a:xfrm>
              <a:off x="4272" y="1331"/>
              <a:ext cx="109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47" name="Line 387">
              <a:extLst>
                <a:ext uri="{FF2B5EF4-FFF2-40B4-BE49-F238E27FC236}">
                  <a16:creationId xmlns:a16="http://schemas.microsoft.com/office/drawing/2014/main" id="{DF0E8F06-D209-4FF3-8A23-E575ACFEDCB9}"/>
                </a:ext>
              </a:extLst>
            </p:cNvPr>
            <p:cNvSpPr>
              <a:spLocks noChangeShapeType="1"/>
            </p:cNvSpPr>
            <p:nvPr/>
          </p:nvSpPr>
          <p:spPr bwMode="auto">
            <a:xfrm flipV="1">
              <a:off x="4272" y="683"/>
              <a:ext cx="1" cy="64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48" name="Line 388">
              <a:extLst>
                <a:ext uri="{FF2B5EF4-FFF2-40B4-BE49-F238E27FC236}">
                  <a16:creationId xmlns:a16="http://schemas.microsoft.com/office/drawing/2014/main" id="{DD59127C-35B8-4711-94A9-C0D899400E05}"/>
                </a:ext>
              </a:extLst>
            </p:cNvPr>
            <p:cNvSpPr>
              <a:spLocks noChangeShapeType="1"/>
            </p:cNvSpPr>
            <p:nvPr/>
          </p:nvSpPr>
          <p:spPr bwMode="auto">
            <a:xfrm flipV="1">
              <a:off x="4272" y="1319"/>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49" name="Line 389">
              <a:extLst>
                <a:ext uri="{FF2B5EF4-FFF2-40B4-BE49-F238E27FC236}">
                  <a16:creationId xmlns:a16="http://schemas.microsoft.com/office/drawing/2014/main" id="{9F0DC641-7CC9-42D8-99C1-6F28D2F8EF83}"/>
                </a:ext>
              </a:extLst>
            </p:cNvPr>
            <p:cNvSpPr>
              <a:spLocks noChangeShapeType="1"/>
            </p:cNvSpPr>
            <p:nvPr/>
          </p:nvSpPr>
          <p:spPr bwMode="auto">
            <a:xfrm>
              <a:off x="4272" y="683"/>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50" name="Rectangle 390">
              <a:extLst>
                <a:ext uri="{FF2B5EF4-FFF2-40B4-BE49-F238E27FC236}">
                  <a16:creationId xmlns:a16="http://schemas.microsoft.com/office/drawing/2014/main" id="{2CF62D62-EE76-4AEB-B7F7-0666A2B5338C}"/>
                </a:ext>
              </a:extLst>
            </p:cNvPr>
            <p:cNvSpPr>
              <a:spLocks noChangeArrowheads="1"/>
            </p:cNvSpPr>
            <p:nvPr/>
          </p:nvSpPr>
          <p:spPr bwMode="auto">
            <a:xfrm>
              <a:off x="4254" y="1355"/>
              <a:ext cx="4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0</a:t>
              </a:r>
              <a:endParaRPr lang="en-US" altLang="en-US" sz="1200">
                <a:latin typeface="Times New Roman" panose="02020603050405020304" pitchFamily="18" charset="0"/>
              </a:endParaRPr>
            </a:p>
          </p:txBody>
        </p:sp>
        <p:sp>
          <p:nvSpPr>
            <p:cNvPr id="15751" name="Line 391">
              <a:extLst>
                <a:ext uri="{FF2B5EF4-FFF2-40B4-BE49-F238E27FC236}">
                  <a16:creationId xmlns:a16="http://schemas.microsoft.com/office/drawing/2014/main" id="{66F6A112-F178-4918-86F5-E46FA5ABE712}"/>
                </a:ext>
              </a:extLst>
            </p:cNvPr>
            <p:cNvSpPr>
              <a:spLocks noChangeShapeType="1"/>
            </p:cNvSpPr>
            <p:nvPr/>
          </p:nvSpPr>
          <p:spPr bwMode="auto">
            <a:xfrm flipV="1">
              <a:off x="4548" y="1319"/>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52" name="Line 392">
              <a:extLst>
                <a:ext uri="{FF2B5EF4-FFF2-40B4-BE49-F238E27FC236}">
                  <a16:creationId xmlns:a16="http://schemas.microsoft.com/office/drawing/2014/main" id="{D68C7488-BD92-438F-A37E-51E9DB39C210}"/>
                </a:ext>
              </a:extLst>
            </p:cNvPr>
            <p:cNvSpPr>
              <a:spLocks noChangeShapeType="1"/>
            </p:cNvSpPr>
            <p:nvPr/>
          </p:nvSpPr>
          <p:spPr bwMode="auto">
            <a:xfrm>
              <a:off x="4548" y="683"/>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53" name="Rectangle 393">
              <a:extLst>
                <a:ext uri="{FF2B5EF4-FFF2-40B4-BE49-F238E27FC236}">
                  <a16:creationId xmlns:a16="http://schemas.microsoft.com/office/drawing/2014/main" id="{A429D390-2521-491A-BA45-4FCD8D295368}"/>
                </a:ext>
              </a:extLst>
            </p:cNvPr>
            <p:cNvSpPr>
              <a:spLocks noChangeArrowheads="1"/>
            </p:cNvSpPr>
            <p:nvPr/>
          </p:nvSpPr>
          <p:spPr bwMode="auto">
            <a:xfrm>
              <a:off x="4530" y="1355"/>
              <a:ext cx="4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5</a:t>
              </a:r>
              <a:endParaRPr lang="en-US" altLang="en-US" sz="1200">
                <a:latin typeface="Times New Roman" panose="02020603050405020304" pitchFamily="18" charset="0"/>
              </a:endParaRPr>
            </a:p>
          </p:txBody>
        </p:sp>
        <p:sp>
          <p:nvSpPr>
            <p:cNvPr id="15754" name="Line 394">
              <a:extLst>
                <a:ext uri="{FF2B5EF4-FFF2-40B4-BE49-F238E27FC236}">
                  <a16:creationId xmlns:a16="http://schemas.microsoft.com/office/drawing/2014/main" id="{D2737012-A0E6-4A59-84C7-7C2336234815}"/>
                </a:ext>
              </a:extLst>
            </p:cNvPr>
            <p:cNvSpPr>
              <a:spLocks noChangeShapeType="1"/>
            </p:cNvSpPr>
            <p:nvPr/>
          </p:nvSpPr>
          <p:spPr bwMode="auto">
            <a:xfrm flipV="1">
              <a:off x="4818" y="1319"/>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55" name="Line 395">
              <a:extLst>
                <a:ext uri="{FF2B5EF4-FFF2-40B4-BE49-F238E27FC236}">
                  <a16:creationId xmlns:a16="http://schemas.microsoft.com/office/drawing/2014/main" id="{082380AA-34E5-4305-804C-8F7A8ABDE220}"/>
                </a:ext>
              </a:extLst>
            </p:cNvPr>
            <p:cNvSpPr>
              <a:spLocks noChangeShapeType="1"/>
            </p:cNvSpPr>
            <p:nvPr/>
          </p:nvSpPr>
          <p:spPr bwMode="auto">
            <a:xfrm>
              <a:off x="4818" y="683"/>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56" name="Rectangle 396">
              <a:extLst>
                <a:ext uri="{FF2B5EF4-FFF2-40B4-BE49-F238E27FC236}">
                  <a16:creationId xmlns:a16="http://schemas.microsoft.com/office/drawing/2014/main" id="{8A7D4F4F-0CF1-44E4-9A77-853DB3B22EBE}"/>
                </a:ext>
              </a:extLst>
            </p:cNvPr>
            <p:cNvSpPr>
              <a:spLocks noChangeArrowheads="1"/>
            </p:cNvSpPr>
            <p:nvPr/>
          </p:nvSpPr>
          <p:spPr bwMode="auto">
            <a:xfrm>
              <a:off x="4776" y="1355"/>
              <a:ext cx="9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10</a:t>
              </a:r>
              <a:endParaRPr lang="en-US" altLang="en-US" sz="1200">
                <a:latin typeface="Times New Roman" panose="02020603050405020304" pitchFamily="18" charset="0"/>
              </a:endParaRPr>
            </a:p>
          </p:txBody>
        </p:sp>
        <p:sp>
          <p:nvSpPr>
            <p:cNvPr id="15757" name="Line 397">
              <a:extLst>
                <a:ext uri="{FF2B5EF4-FFF2-40B4-BE49-F238E27FC236}">
                  <a16:creationId xmlns:a16="http://schemas.microsoft.com/office/drawing/2014/main" id="{E583EACD-44C5-41A3-A043-70F5299D2A6B}"/>
                </a:ext>
              </a:extLst>
            </p:cNvPr>
            <p:cNvSpPr>
              <a:spLocks noChangeShapeType="1"/>
            </p:cNvSpPr>
            <p:nvPr/>
          </p:nvSpPr>
          <p:spPr bwMode="auto">
            <a:xfrm flipV="1">
              <a:off x="5094" y="1319"/>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58" name="Line 398">
              <a:extLst>
                <a:ext uri="{FF2B5EF4-FFF2-40B4-BE49-F238E27FC236}">
                  <a16:creationId xmlns:a16="http://schemas.microsoft.com/office/drawing/2014/main" id="{0323276F-DADC-4E3D-8BD9-99CD1CA18F76}"/>
                </a:ext>
              </a:extLst>
            </p:cNvPr>
            <p:cNvSpPr>
              <a:spLocks noChangeShapeType="1"/>
            </p:cNvSpPr>
            <p:nvPr/>
          </p:nvSpPr>
          <p:spPr bwMode="auto">
            <a:xfrm>
              <a:off x="5094" y="683"/>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59" name="Rectangle 399">
              <a:extLst>
                <a:ext uri="{FF2B5EF4-FFF2-40B4-BE49-F238E27FC236}">
                  <a16:creationId xmlns:a16="http://schemas.microsoft.com/office/drawing/2014/main" id="{6791DC72-0A4E-4213-81E4-4D65BE4FF31C}"/>
                </a:ext>
              </a:extLst>
            </p:cNvPr>
            <p:cNvSpPr>
              <a:spLocks noChangeArrowheads="1"/>
            </p:cNvSpPr>
            <p:nvPr/>
          </p:nvSpPr>
          <p:spPr bwMode="auto">
            <a:xfrm>
              <a:off x="5052" y="1355"/>
              <a:ext cx="9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15</a:t>
              </a:r>
              <a:endParaRPr lang="en-US" altLang="en-US" sz="1200">
                <a:latin typeface="Times New Roman" panose="02020603050405020304" pitchFamily="18" charset="0"/>
              </a:endParaRPr>
            </a:p>
          </p:txBody>
        </p:sp>
        <p:sp>
          <p:nvSpPr>
            <p:cNvPr id="15760" name="Line 400">
              <a:extLst>
                <a:ext uri="{FF2B5EF4-FFF2-40B4-BE49-F238E27FC236}">
                  <a16:creationId xmlns:a16="http://schemas.microsoft.com/office/drawing/2014/main" id="{61962176-A3CF-4373-9218-7FEFDC736452}"/>
                </a:ext>
              </a:extLst>
            </p:cNvPr>
            <p:cNvSpPr>
              <a:spLocks noChangeShapeType="1"/>
            </p:cNvSpPr>
            <p:nvPr/>
          </p:nvSpPr>
          <p:spPr bwMode="auto">
            <a:xfrm flipV="1">
              <a:off x="5364" y="1319"/>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61" name="Line 401">
              <a:extLst>
                <a:ext uri="{FF2B5EF4-FFF2-40B4-BE49-F238E27FC236}">
                  <a16:creationId xmlns:a16="http://schemas.microsoft.com/office/drawing/2014/main" id="{00CE707F-CD64-4C10-BD18-338273BC9883}"/>
                </a:ext>
              </a:extLst>
            </p:cNvPr>
            <p:cNvSpPr>
              <a:spLocks noChangeShapeType="1"/>
            </p:cNvSpPr>
            <p:nvPr/>
          </p:nvSpPr>
          <p:spPr bwMode="auto">
            <a:xfrm>
              <a:off x="5364" y="683"/>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62" name="Rectangle 402">
              <a:extLst>
                <a:ext uri="{FF2B5EF4-FFF2-40B4-BE49-F238E27FC236}">
                  <a16:creationId xmlns:a16="http://schemas.microsoft.com/office/drawing/2014/main" id="{4EFE9913-0B69-4712-B255-7712ADC5221D}"/>
                </a:ext>
              </a:extLst>
            </p:cNvPr>
            <p:cNvSpPr>
              <a:spLocks noChangeArrowheads="1"/>
            </p:cNvSpPr>
            <p:nvPr/>
          </p:nvSpPr>
          <p:spPr bwMode="auto">
            <a:xfrm>
              <a:off x="5322" y="1355"/>
              <a:ext cx="9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20</a:t>
              </a:r>
              <a:endParaRPr lang="en-US" altLang="en-US" sz="1200">
                <a:latin typeface="Times New Roman" panose="02020603050405020304" pitchFamily="18" charset="0"/>
              </a:endParaRPr>
            </a:p>
          </p:txBody>
        </p:sp>
        <p:sp>
          <p:nvSpPr>
            <p:cNvPr id="15763" name="Line 403">
              <a:extLst>
                <a:ext uri="{FF2B5EF4-FFF2-40B4-BE49-F238E27FC236}">
                  <a16:creationId xmlns:a16="http://schemas.microsoft.com/office/drawing/2014/main" id="{F32C0E33-6CAF-4C43-8DF5-35E55BC72368}"/>
                </a:ext>
              </a:extLst>
            </p:cNvPr>
            <p:cNvSpPr>
              <a:spLocks noChangeShapeType="1"/>
            </p:cNvSpPr>
            <p:nvPr/>
          </p:nvSpPr>
          <p:spPr bwMode="auto">
            <a:xfrm>
              <a:off x="4272" y="1331"/>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64" name="Line 404">
              <a:extLst>
                <a:ext uri="{FF2B5EF4-FFF2-40B4-BE49-F238E27FC236}">
                  <a16:creationId xmlns:a16="http://schemas.microsoft.com/office/drawing/2014/main" id="{584F56C7-B79E-4005-AA83-C1AC013BCCDA}"/>
                </a:ext>
              </a:extLst>
            </p:cNvPr>
            <p:cNvSpPr>
              <a:spLocks noChangeShapeType="1"/>
            </p:cNvSpPr>
            <p:nvPr/>
          </p:nvSpPr>
          <p:spPr bwMode="auto">
            <a:xfrm flipH="1">
              <a:off x="5352" y="1331"/>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65" name="Rectangle 405">
              <a:extLst>
                <a:ext uri="{FF2B5EF4-FFF2-40B4-BE49-F238E27FC236}">
                  <a16:creationId xmlns:a16="http://schemas.microsoft.com/office/drawing/2014/main" id="{96AFB1C9-5BD3-43CF-ACCD-E76EED85C41E}"/>
                </a:ext>
              </a:extLst>
            </p:cNvPr>
            <p:cNvSpPr>
              <a:spLocks noChangeArrowheads="1"/>
            </p:cNvSpPr>
            <p:nvPr/>
          </p:nvSpPr>
          <p:spPr bwMode="auto">
            <a:xfrm>
              <a:off x="4098" y="1283"/>
              <a:ext cx="17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-200</a:t>
              </a:r>
              <a:endParaRPr lang="en-US" altLang="en-US" sz="1200">
                <a:latin typeface="Times New Roman" panose="02020603050405020304" pitchFamily="18" charset="0"/>
              </a:endParaRPr>
            </a:p>
          </p:txBody>
        </p:sp>
        <p:sp>
          <p:nvSpPr>
            <p:cNvPr id="15766" name="Line 406">
              <a:extLst>
                <a:ext uri="{FF2B5EF4-FFF2-40B4-BE49-F238E27FC236}">
                  <a16:creationId xmlns:a16="http://schemas.microsoft.com/office/drawing/2014/main" id="{473EDD7A-B6C9-4418-9A55-111CA01D7563}"/>
                </a:ext>
              </a:extLst>
            </p:cNvPr>
            <p:cNvSpPr>
              <a:spLocks noChangeShapeType="1"/>
            </p:cNvSpPr>
            <p:nvPr/>
          </p:nvSpPr>
          <p:spPr bwMode="auto">
            <a:xfrm>
              <a:off x="4272" y="1115"/>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67" name="Line 407">
              <a:extLst>
                <a:ext uri="{FF2B5EF4-FFF2-40B4-BE49-F238E27FC236}">
                  <a16:creationId xmlns:a16="http://schemas.microsoft.com/office/drawing/2014/main" id="{86123CA1-2039-496C-B1E9-8EE19F72D267}"/>
                </a:ext>
              </a:extLst>
            </p:cNvPr>
            <p:cNvSpPr>
              <a:spLocks noChangeShapeType="1"/>
            </p:cNvSpPr>
            <p:nvPr/>
          </p:nvSpPr>
          <p:spPr bwMode="auto">
            <a:xfrm flipH="1">
              <a:off x="5352" y="1115"/>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68" name="Rectangle 408">
              <a:extLst>
                <a:ext uri="{FF2B5EF4-FFF2-40B4-BE49-F238E27FC236}">
                  <a16:creationId xmlns:a16="http://schemas.microsoft.com/office/drawing/2014/main" id="{453F014A-C901-433E-997E-C16EA838C875}"/>
                </a:ext>
              </a:extLst>
            </p:cNvPr>
            <p:cNvSpPr>
              <a:spLocks noChangeArrowheads="1"/>
            </p:cNvSpPr>
            <p:nvPr/>
          </p:nvSpPr>
          <p:spPr bwMode="auto">
            <a:xfrm>
              <a:off x="4098" y="1067"/>
              <a:ext cx="17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-100</a:t>
              </a:r>
              <a:endParaRPr lang="en-US" altLang="en-US" sz="1200">
                <a:latin typeface="Times New Roman" panose="02020603050405020304" pitchFamily="18" charset="0"/>
              </a:endParaRPr>
            </a:p>
          </p:txBody>
        </p:sp>
        <p:sp>
          <p:nvSpPr>
            <p:cNvPr id="15769" name="Line 409">
              <a:extLst>
                <a:ext uri="{FF2B5EF4-FFF2-40B4-BE49-F238E27FC236}">
                  <a16:creationId xmlns:a16="http://schemas.microsoft.com/office/drawing/2014/main" id="{0D3D27F8-EA77-4F46-AFCA-C9960E1D11E3}"/>
                </a:ext>
              </a:extLst>
            </p:cNvPr>
            <p:cNvSpPr>
              <a:spLocks noChangeShapeType="1"/>
            </p:cNvSpPr>
            <p:nvPr/>
          </p:nvSpPr>
          <p:spPr bwMode="auto">
            <a:xfrm>
              <a:off x="4272" y="899"/>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70" name="Line 410">
              <a:extLst>
                <a:ext uri="{FF2B5EF4-FFF2-40B4-BE49-F238E27FC236}">
                  <a16:creationId xmlns:a16="http://schemas.microsoft.com/office/drawing/2014/main" id="{D88C72A5-7587-4958-A685-0B04F384AE2C}"/>
                </a:ext>
              </a:extLst>
            </p:cNvPr>
            <p:cNvSpPr>
              <a:spLocks noChangeShapeType="1"/>
            </p:cNvSpPr>
            <p:nvPr/>
          </p:nvSpPr>
          <p:spPr bwMode="auto">
            <a:xfrm flipH="1">
              <a:off x="5352" y="899"/>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71" name="Rectangle 411">
              <a:extLst>
                <a:ext uri="{FF2B5EF4-FFF2-40B4-BE49-F238E27FC236}">
                  <a16:creationId xmlns:a16="http://schemas.microsoft.com/office/drawing/2014/main" id="{38780AAA-2B9D-409D-80BE-6C7FE8390E1B}"/>
                </a:ext>
              </a:extLst>
            </p:cNvPr>
            <p:cNvSpPr>
              <a:spLocks noChangeArrowheads="1"/>
            </p:cNvSpPr>
            <p:nvPr/>
          </p:nvSpPr>
          <p:spPr bwMode="auto">
            <a:xfrm>
              <a:off x="4206" y="851"/>
              <a:ext cx="4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0</a:t>
              </a:r>
              <a:endParaRPr lang="en-US" altLang="en-US" sz="1200">
                <a:latin typeface="Times New Roman" panose="02020603050405020304" pitchFamily="18" charset="0"/>
              </a:endParaRPr>
            </a:p>
          </p:txBody>
        </p:sp>
        <p:sp>
          <p:nvSpPr>
            <p:cNvPr id="15772" name="Line 412">
              <a:extLst>
                <a:ext uri="{FF2B5EF4-FFF2-40B4-BE49-F238E27FC236}">
                  <a16:creationId xmlns:a16="http://schemas.microsoft.com/office/drawing/2014/main" id="{ED291C83-3573-4249-A96D-1D8F7CB1D560}"/>
                </a:ext>
              </a:extLst>
            </p:cNvPr>
            <p:cNvSpPr>
              <a:spLocks noChangeShapeType="1"/>
            </p:cNvSpPr>
            <p:nvPr/>
          </p:nvSpPr>
          <p:spPr bwMode="auto">
            <a:xfrm>
              <a:off x="4272" y="683"/>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73" name="Line 413">
              <a:extLst>
                <a:ext uri="{FF2B5EF4-FFF2-40B4-BE49-F238E27FC236}">
                  <a16:creationId xmlns:a16="http://schemas.microsoft.com/office/drawing/2014/main" id="{A0F30B8E-1B88-4E33-B914-F4E84C62A9C0}"/>
                </a:ext>
              </a:extLst>
            </p:cNvPr>
            <p:cNvSpPr>
              <a:spLocks noChangeShapeType="1"/>
            </p:cNvSpPr>
            <p:nvPr/>
          </p:nvSpPr>
          <p:spPr bwMode="auto">
            <a:xfrm flipH="1">
              <a:off x="5352" y="683"/>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74" name="Rectangle 414">
              <a:extLst>
                <a:ext uri="{FF2B5EF4-FFF2-40B4-BE49-F238E27FC236}">
                  <a16:creationId xmlns:a16="http://schemas.microsoft.com/office/drawing/2014/main" id="{4C952860-06C2-4079-A841-B510D0B31DA1}"/>
                </a:ext>
              </a:extLst>
            </p:cNvPr>
            <p:cNvSpPr>
              <a:spLocks noChangeArrowheads="1"/>
            </p:cNvSpPr>
            <p:nvPr/>
          </p:nvSpPr>
          <p:spPr bwMode="auto">
            <a:xfrm>
              <a:off x="4122" y="635"/>
              <a:ext cx="144"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100</a:t>
              </a:r>
              <a:endParaRPr lang="en-US" altLang="en-US" sz="1200">
                <a:latin typeface="Times New Roman" panose="02020603050405020304" pitchFamily="18" charset="0"/>
              </a:endParaRPr>
            </a:p>
          </p:txBody>
        </p:sp>
        <p:sp>
          <p:nvSpPr>
            <p:cNvPr id="15775" name="Line 415">
              <a:extLst>
                <a:ext uri="{FF2B5EF4-FFF2-40B4-BE49-F238E27FC236}">
                  <a16:creationId xmlns:a16="http://schemas.microsoft.com/office/drawing/2014/main" id="{234BA755-3EAE-4741-9ECB-A87A9FE939CD}"/>
                </a:ext>
              </a:extLst>
            </p:cNvPr>
            <p:cNvSpPr>
              <a:spLocks noChangeShapeType="1"/>
            </p:cNvSpPr>
            <p:nvPr/>
          </p:nvSpPr>
          <p:spPr bwMode="auto">
            <a:xfrm>
              <a:off x="4272" y="683"/>
              <a:ext cx="109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76" name="Line 416">
              <a:extLst>
                <a:ext uri="{FF2B5EF4-FFF2-40B4-BE49-F238E27FC236}">
                  <a16:creationId xmlns:a16="http://schemas.microsoft.com/office/drawing/2014/main" id="{FCF5147C-1726-4944-B278-639BC638D0C8}"/>
                </a:ext>
              </a:extLst>
            </p:cNvPr>
            <p:cNvSpPr>
              <a:spLocks noChangeShapeType="1"/>
            </p:cNvSpPr>
            <p:nvPr/>
          </p:nvSpPr>
          <p:spPr bwMode="auto">
            <a:xfrm>
              <a:off x="4272" y="1331"/>
              <a:ext cx="109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77" name="Line 417">
              <a:extLst>
                <a:ext uri="{FF2B5EF4-FFF2-40B4-BE49-F238E27FC236}">
                  <a16:creationId xmlns:a16="http://schemas.microsoft.com/office/drawing/2014/main" id="{CC8CDE93-E191-48A6-9635-1B0153B91896}"/>
                </a:ext>
              </a:extLst>
            </p:cNvPr>
            <p:cNvSpPr>
              <a:spLocks noChangeShapeType="1"/>
            </p:cNvSpPr>
            <p:nvPr/>
          </p:nvSpPr>
          <p:spPr bwMode="auto">
            <a:xfrm flipV="1">
              <a:off x="5364" y="683"/>
              <a:ext cx="1" cy="64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78" name="Line 418">
              <a:extLst>
                <a:ext uri="{FF2B5EF4-FFF2-40B4-BE49-F238E27FC236}">
                  <a16:creationId xmlns:a16="http://schemas.microsoft.com/office/drawing/2014/main" id="{11129A27-2345-4BB2-B388-593D7874E566}"/>
                </a:ext>
              </a:extLst>
            </p:cNvPr>
            <p:cNvSpPr>
              <a:spLocks noChangeShapeType="1"/>
            </p:cNvSpPr>
            <p:nvPr/>
          </p:nvSpPr>
          <p:spPr bwMode="auto">
            <a:xfrm flipV="1">
              <a:off x="4272" y="683"/>
              <a:ext cx="1" cy="64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79" name="Freeform 419">
              <a:extLst>
                <a:ext uri="{FF2B5EF4-FFF2-40B4-BE49-F238E27FC236}">
                  <a16:creationId xmlns:a16="http://schemas.microsoft.com/office/drawing/2014/main" id="{42B3A2FE-BCD0-458D-A551-1D36D652FF93}"/>
                </a:ext>
              </a:extLst>
            </p:cNvPr>
            <p:cNvSpPr>
              <a:spLocks/>
            </p:cNvSpPr>
            <p:nvPr/>
          </p:nvSpPr>
          <p:spPr bwMode="auto">
            <a:xfrm>
              <a:off x="4290" y="899"/>
              <a:ext cx="1050" cy="372"/>
            </a:xfrm>
            <a:custGeom>
              <a:avLst/>
              <a:gdLst>
                <a:gd name="T0" fmla="*/ 12 w 1050"/>
                <a:gd name="T1" fmla="*/ 0 h 372"/>
                <a:gd name="T2" fmla="*/ 30 w 1050"/>
                <a:gd name="T3" fmla="*/ 0 h 372"/>
                <a:gd name="T4" fmla="*/ 48 w 1050"/>
                <a:gd name="T5" fmla="*/ 0 h 372"/>
                <a:gd name="T6" fmla="*/ 66 w 1050"/>
                <a:gd name="T7" fmla="*/ 0 h 372"/>
                <a:gd name="T8" fmla="*/ 84 w 1050"/>
                <a:gd name="T9" fmla="*/ 0 h 372"/>
                <a:gd name="T10" fmla="*/ 102 w 1050"/>
                <a:gd name="T11" fmla="*/ 0 h 372"/>
                <a:gd name="T12" fmla="*/ 120 w 1050"/>
                <a:gd name="T13" fmla="*/ 0 h 372"/>
                <a:gd name="T14" fmla="*/ 138 w 1050"/>
                <a:gd name="T15" fmla="*/ 0 h 372"/>
                <a:gd name="T16" fmla="*/ 156 w 1050"/>
                <a:gd name="T17" fmla="*/ 0 h 372"/>
                <a:gd name="T18" fmla="*/ 174 w 1050"/>
                <a:gd name="T19" fmla="*/ 0 h 372"/>
                <a:gd name="T20" fmla="*/ 192 w 1050"/>
                <a:gd name="T21" fmla="*/ 0 h 372"/>
                <a:gd name="T22" fmla="*/ 210 w 1050"/>
                <a:gd name="T23" fmla="*/ 0 h 372"/>
                <a:gd name="T24" fmla="*/ 228 w 1050"/>
                <a:gd name="T25" fmla="*/ 0 h 372"/>
                <a:gd name="T26" fmla="*/ 246 w 1050"/>
                <a:gd name="T27" fmla="*/ 0 h 372"/>
                <a:gd name="T28" fmla="*/ 264 w 1050"/>
                <a:gd name="T29" fmla="*/ 0 h 372"/>
                <a:gd name="T30" fmla="*/ 282 w 1050"/>
                <a:gd name="T31" fmla="*/ 0 h 372"/>
                <a:gd name="T32" fmla="*/ 300 w 1050"/>
                <a:gd name="T33" fmla="*/ 0 h 372"/>
                <a:gd name="T34" fmla="*/ 318 w 1050"/>
                <a:gd name="T35" fmla="*/ 0 h 372"/>
                <a:gd name="T36" fmla="*/ 336 w 1050"/>
                <a:gd name="T37" fmla="*/ 0 h 372"/>
                <a:gd name="T38" fmla="*/ 354 w 1050"/>
                <a:gd name="T39" fmla="*/ 0 h 372"/>
                <a:gd name="T40" fmla="*/ 372 w 1050"/>
                <a:gd name="T41" fmla="*/ 0 h 372"/>
                <a:gd name="T42" fmla="*/ 390 w 1050"/>
                <a:gd name="T43" fmla="*/ 0 h 372"/>
                <a:gd name="T44" fmla="*/ 408 w 1050"/>
                <a:gd name="T45" fmla="*/ 0 h 372"/>
                <a:gd name="T46" fmla="*/ 426 w 1050"/>
                <a:gd name="T47" fmla="*/ 0 h 372"/>
                <a:gd name="T48" fmla="*/ 444 w 1050"/>
                <a:gd name="T49" fmla="*/ 0 h 372"/>
                <a:gd name="T50" fmla="*/ 462 w 1050"/>
                <a:gd name="T51" fmla="*/ 0 h 372"/>
                <a:gd name="T52" fmla="*/ 480 w 1050"/>
                <a:gd name="T53" fmla="*/ 0 h 372"/>
                <a:gd name="T54" fmla="*/ 498 w 1050"/>
                <a:gd name="T55" fmla="*/ 0 h 372"/>
                <a:gd name="T56" fmla="*/ 516 w 1050"/>
                <a:gd name="T57" fmla="*/ 0 h 372"/>
                <a:gd name="T58" fmla="*/ 534 w 1050"/>
                <a:gd name="T59" fmla="*/ 0 h 372"/>
                <a:gd name="T60" fmla="*/ 552 w 1050"/>
                <a:gd name="T61" fmla="*/ 0 h 372"/>
                <a:gd name="T62" fmla="*/ 570 w 1050"/>
                <a:gd name="T63" fmla="*/ 0 h 372"/>
                <a:gd name="T64" fmla="*/ 588 w 1050"/>
                <a:gd name="T65" fmla="*/ 6 h 372"/>
                <a:gd name="T66" fmla="*/ 606 w 1050"/>
                <a:gd name="T67" fmla="*/ 6 h 372"/>
                <a:gd name="T68" fmla="*/ 624 w 1050"/>
                <a:gd name="T69" fmla="*/ 6 h 372"/>
                <a:gd name="T70" fmla="*/ 642 w 1050"/>
                <a:gd name="T71" fmla="*/ 6 h 372"/>
                <a:gd name="T72" fmla="*/ 660 w 1050"/>
                <a:gd name="T73" fmla="*/ 6 h 372"/>
                <a:gd name="T74" fmla="*/ 678 w 1050"/>
                <a:gd name="T75" fmla="*/ 6 h 372"/>
                <a:gd name="T76" fmla="*/ 696 w 1050"/>
                <a:gd name="T77" fmla="*/ 6 h 372"/>
                <a:gd name="T78" fmla="*/ 714 w 1050"/>
                <a:gd name="T79" fmla="*/ 6 h 372"/>
                <a:gd name="T80" fmla="*/ 732 w 1050"/>
                <a:gd name="T81" fmla="*/ 6 h 372"/>
                <a:gd name="T82" fmla="*/ 750 w 1050"/>
                <a:gd name="T83" fmla="*/ 12 h 372"/>
                <a:gd name="T84" fmla="*/ 768 w 1050"/>
                <a:gd name="T85" fmla="*/ 12 h 372"/>
                <a:gd name="T86" fmla="*/ 786 w 1050"/>
                <a:gd name="T87" fmla="*/ 12 h 372"/>
                <a:gd name="T88" fmla="*/ 804 w 1050"/>
                <a:gd name="T89" fmla="*/ 12 h 372"/>
                <a:gd name="T90" fmla="*/ 822 w 1050"/>
                <a:gd name="T91" fmla="*/ 18 h 372"/>
                <a:gd name="T92" fmla="*/ 840 w 1050"/>
                <a:gd name="T93" fmla="*/ 18 h 372"/>
                <a:gd name="T94" fmla="*/ 858 w 1050"/>
                <a:gd name="T95" fmla="*/ 24 h 372"/>
                <a:gd name="T96" fmla="*/ 876 w 1050"/>
                <a:gd name="T97" fmla="*/ 30 h 372"/>
                <a:gd name="T98" fmla="*/ 894 w 1050"/>
                <a:gd name="T99" fmla="*/ 36 h 372"/>
                <a:gd name="T100" fmla="*/ 912 w 1050"/>
                <a:gd name="T101" fmla="*/ 42 h 372"/>
                <a:gd name="T102" fmla="*/ 930 w 1050"/>
                <a:gd name="T103" fmla="*/ 60 h 372"/>
                <a:gd name="T104" fmla="*/ 936 w 1050"/>
                <a:gd name="T105" fmla="*/ 78 h 372"/>
                <a:gd name="T106" fmla="*/ 948 w 1050"/>
                <a:gd name="T107" fmla="*/ 96 h 372"/>
                <a:gd name="T108" fmla="*/ 960 w 1050"/>
                <a:gd name="T109" fmla="*/ 126 h 372"/>
                <a:gd name="T110" fmla="*/ 966 w 1050"/>
                <a:gd name="T111" fmla="*/ 174 h 372"/>
                <a:gd name="T112" fmla="*/ 978 w 1050"/>
                <a:gd name="T113" fmla="*/ 246 h 372"/>
                <a:gd name="T114" fmla="*/ 990 w 1050"/>
                <a:gd name="T115" fmla="*/ 294 h 372"/>
                <a:gd name="T116" fmla="*/ 996 w 1050"/>
                <a:gd name="T117" fmla="*/ 324 h 372"/>
                <a:gd name="T118" fmla="*/ 1014 w 1050"/>
                <a:gd name="T119" fmla="*/ 342 h 372"/>
                <a:gd name="T120" fmla="*/ 1026 w 1050"/>
                <a:gd name="T121" fmla="*/ 360 h 372"/>
                <a:gd name="T122" fmla="*/ 1044 w 1050"/>
                <a:gd name="T123" fmla="*/ 372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50" h="372">
                  <a:moveTo>
                    <a:pt x="0" y="0"/>
                  </a:moveTo>
                  <a:lnTo>
                    <a:pt x="6" y="0"/>
                  </a:lnTo>
                  <a:lnTo>
                    <a:pt x="12" y="0"/>
                  </a:lnTo>
                  <a:lnTo>
                    <a:pt x="18" y="0"/>
                  </a:lnTo>
                  <a:lnTo>
                    <a:pt x="24" y="0"/>
                  </a:lnTo>
                  <a:lnTo>
                    <a:pt x="30" y="0"/>
                  </a:lnTo>
                  <a:lnTo>
                    <a:pt x="36" y="0"/>
                  </a:lnTo>
                  <a:lnTo>
                    <a:pt x="42" y="0"/>
                  </a:lnTo>
                  <a:lnTo>
                    <a:pt x="48" y="0"/>
                  </a:lnTo>
                  <a:lnTo>
                    <a:pt x="54" y="0"/>
                  </a:lnTo>
                  <a:lnTo>
                    <a:pt x="60" y="0"/>
                  </a:lnTo>
                  <a:lnTo>
                    <a:pt x="66" y="0"/>
                  </a:lnTo>
                  <a:lnTo>
                    <a:pt x="72" y="0"/>
                  </a:lnTo>
                  <a:lnTo>
                    <a:pt x="78" y="0"/>
                  </a:lnTo>
                  <a:lnTo>
                    <a:pt x="84" y="0"/>
                  </a:lnTo>
                  <a:lnTo>
                    <a:pt x="90" y="0"/>
                  </a:lnTo>
                  <a:lnTo>
                    <a:pt x="96" y="0"/>
                  </a:lnTo>
                  <a:lnTo>
                    <a:pt x="102" y="0"/>
                  </a:lnTo>
                  <a:lnTo>
                    <a:pt x="108" y="0"/>
                  </a:lnTo>
                  <a:lnTo>
                    <a:pt x="114" y="0"/>
                  </a:lnTo>
                  <a:lnTo>
                    <a:pt x="120" y="0"/>
                  </a:lnTo>
                  <a:lnTo>
                    <a:pt x="126" y="0"/>
                  </a:lnTo>
                  <a:lnTo>
                    <a:pt x="132" y="0"/>
                  </a:lnTo>
                  <a:lnTo>
                    <a:pt x="138" y="0"/>
                  </a:lnTo>
                  <a:lnTo>
                    <a:pt x="144" y="0"/>
                  </a:lnTo>
                  <a:lnTo>
                    <a:pt x="150" y="0"/>
                  </a:lnTo>
                  <a:lnTo>
                    <a:pt x="156" y="0"/>
                  </a:lnTo>
                  <a:lnTo>
                    <a:pt x="162" y="0"/>
                  </a:lnTo>
                  <a:lnTo>
                    <a:pt x="168" y="0"/>
                  </a:lnTo>
                  <a:lnTo>
                    <a:pt x="174" y="0"/>
                  </a:lnTo>
                  <a:lnTo>
                    <a:pt x="180" y="0"/>
                  </a:lnTo>
                  <a:lnTo>
                    <a:pt x="186" y="0"/>
                  </a:lnTo>
                  <a:lnTo>
                    <a:pt x="192" y="0"/>
                  </a:lnTo>
                  <a:lnTo>
                    <a:pt x="198" y="0"/>
                  </a:lnTo>
                  <a:lnTo>
                    <a:pt x="204" y="0"/>
                  </a:lnTo>
                  <a:lnTo>
                    <a:pt x="210" y="0"/>
                  </a:lnTo>
                  <a:lnTo>
                    <a:pt x="216" y="0"/>
                  </a:lnTo>
                  <a:lnTo>
                    <a:pt x="222" y="0"/>
                  </a:lnTo>
                  <a:lnTo>
                    <a:pt x="228" y="0"/>
                  </a:lnTo>
                  <a:lnTo>
                    <a:pt x="234" y="0"/>
                  </a:lnTo>
                  <a:lnTo>
                    <a:pt x="240" y="0"/>
                  </a:lnTo>
                  <a:lnTo>
                    <a:pt x="246" y="0"/>
                  </a:lnTo>
                  <a:lnTo>
                    <a:pt x="252" y="0"/>
                  </a:lnTo>
                  <a:lnTo>
                    <a:pt x="258" y="0"/>
                  </a:lnTo>
                  <a:lnTo>
                    <a:pt x="264" y="0"/>
                  </a:lnTo>
                  <a:lnTo>
                    <a:pt x="270" y="0"/>
                  </a:lnTo>
                  <a:lnTo>
                    <a:pt x="276" y="0"/>
                  </a:lnTo>
                  <a:lnTo>
                    <a:pt x="282" y="0"/>
                  </a:lnTo>
                  <a:lnTo>
                    <a:pt x="288" y="0"/>
                  </a:lnTo>
                  <a:lnTo>
                    <a:pt x="294" y="0"/>
                  </a:lnTo>
                  <a:lnTo>
                    <a:pt x="300" y="0"/>
                  </a:lnTo>
                  <a:lnTo>
                    <a:pt x="306" y="0"/>
                  </a:lnTo>
                  <a:lnTo>
                    <a:pt x="312" y="0"/>
                  </a:lnTo>
                  <a:lnTo>
                    <a:pt x="318" y="0"/>
                  </a:lnTo>
                  <a:lnTo>
                    <a:pt x="324" y="0"/>
                  </a:lnTo>
                  <a:lnTo>
                    <a:pt x="330" y="0"/>
                  </a:lnTo>
                  <a:lnTo>
                    <a:pt x="336" y="0"/>
                  </a:lnTo>
                  <a:lnTo>
                    <a:pt x="342" y="0"/>
                  </a:lnTo>
                  <a:lnTo>
                    <a:pt x="348" y="0"/>
                  </a:lnTo>
                  <a:lnTo>
                    <a:pt x="354" y="0"/>
                  </a:lnTo>
                  <a:lnTo>
                    <a:pt x="360" y="0"/>
                  </a:lnTo>
                  <a:lnTo>
                    <a:pt x="366" y="0"/>
                  </a:lnTo>
                  <a:lnTo>
                    <a:pt x="372" y="0"/>
                  </a:lnTo>
                  <a:lnTo>
                    <a:pt x="378" y="0"/>
                  </a:lnTo>
                  <a:lnTo>
                    <a:pt x="384" y="0"/>
                  </a:lnTo>
                  <a:lnTo>
                    <a:pt x="390" y="0"/>
                  </a:lnTo>
                  <a:lnTo>
                    <a:pt x="396" y="0"/>
                  </a:lnTo>
                  <a:lnTo>
                    <a:pt x="402" y="0"/>
                  </a:lnTo>
                  <a:lnTo>
                    <a:pt x="408" y="0"/>
                  </a:lnTo>
                  <a:lnTo>
                    <a:pt x="414" y="0"/>
                  </a:lnTo>
                  <a:lnTo>
                    <a:pt x="420" y="0"/>
                  </a:lnTo>
                  <a:lnTo>
                    <a:pt x="426" y="0"/>
                  </a:lnTo>
                  <a:lnTo>
                    <a:pt x="432" y="0"/>
                  </a:lnTo>
                  <a:lnTo>
                    <a:pt x="438" y="0"/>
                  </a:lnTo>
                  <a:lnTo>
                    <a:pt x="444" y="0"/>
                  </a:lnTo>
                  <a:lnTo>
                    <a:pt x="450" y="0"/>
                  </a:lnTo>
                  <a:lnTo>
                    <a:pt x="456" y="0"/>
                  </a:lnTo>
                  <a:lnTo>
                    <a:pt x="462" y="0"/>
                  </a:lnTo>
                  <a:lnTo>
                    <a:pt x="468" y="0"/>
                  </a:lnTo>
                  <a:lnTo>
                    <a:pt x="474" y="0"/>
                  </a:lnTo>
                  <a:lnTo>
                    <a:pt x="480" y="0"/>
                  </a:lnTo>
                  <a:lnTo>
                    <a:pt x="486" y="0"/>
                  </a:lnTo>
                  <a:lnTo>
                    <a:pt x="492" y="0"/>
                  </a:lnTo>
                  <a:lnTo>
                    <a:pt x="498" y="0"/>
                  </a:lnTo>
                  <a:lnTo>
                    <a:pt x="504" y="0"/>
                  </a:lnTo>
                  <a:lnTo>
                    <a:pt x="510" y="0"/>
                  </a:lnTo>
                  <a:lnTo>
                    <a:pt x="516" y="0"/>
                  </a:lnTo>
                  <a:lnTo>
                    <a:pt x="522" y="0"/>
                  </a:lnTo>
                  <a:lnTo>
                    <a:pt x="528" y="0"/>
                  </a:lnTo>
                  <a:lnTo>
                    <a:pt x="534" y="0"/>
                  </a:lnTo>
                  <a:lnTo>
                    <a:pt x="540" y="0"/>
                  </a:lnTo>
                  <a:lnTo>
                    <a:pt x="546" y="0"/>
                  </a:lnTo>
                  <a:lnTo>
                    <a:pt x="552" y="0"/>
                  </a:lnTo>
                  <a:lnTo>
                    <a:pt x="558" y="0"/>
                  </a:lnTo>
                  <a:lnTo>
                    <a:pt x="564" y="0"/>
                  </a:lnTo>
                  <a:lnTo>
                    <a:pt x="570" y="0"/>
                  </a:lnTo>
                  <a:lnTo>
                    <a:pt x="576" y="0"/>
                  </a:lnTo>
                  <a:lnTo>
                    <a:pt x="582" y="0"/>
                  </a:lnTo>
                  <a:lnTo>
                    <a:pt x="588" y="6"/>
                  </a:lnTo>
                  <a:lnTo>
                    <a:pt x="594" y="6"/>
                  </a:lnTo>
                  <a:lnTo>
                    <a:pt x="600" y="6"/>
                  </a:lnTo>
                  <a:lnTo>
                    <a:pt x="606" y="6"/>
                  </a:lnTo>
                  <a:lnTo>
                    <a:pt x="612" y="6"/>
                  </a:lnTo>
                  <a:lnTo>
                    <a:pt x="618" y="6"/>
                  </a:lnTo>
                  <a:lnTo>
                    <a:pt x="624" y="6"/>
                  </a:lnTo>
                  <a:lnTo>
                    <a:pt x="630" y="6"/>
                  </a:lnTo>
                  <a:lnTo>
                    <a:pt x="636" y="6"/>
                  </a:lnTo>
                  <a:lnTo>
                    <a:pt x="642" y="6"/>
                  </a:lnTo>
                  <a:lnTo>
                    <a:pt x="648" y="6"/>
                  </a:lnTo>
                  <a:lnTo>
                    <a:pt x="654" y="6"/>
                  </a:lnTo>
                  <a:lnTo>
                    <a:pt x="660" y="6"/>
                  </a:lnTo>
                  <a:lnTo>
                    <a:pt x="666" y="6"/>
                  </a:lnTo>
                  <a:lnTo>
                    <a:pt x="672" y="6"/>
                  </a:lnTo>
                  <a:lnTo>
                    <a:pt x="678" y="6"/>
                  </a:lnTo>
                  <a:lnTo>
                    <a:pt x="684" y="6"/>
                  </a:lnTo>
                  <a:lnTo>
                    <a:pt x="690" y="6"/>
                  </a:lnTo>
                  <a:lnTo>
                    <a:pt x="696" y="6"/>
                  </a:lnTo>
                  <a:lnTo>
                    <a:pt x="702" y="6"/>
                  </a:lnTo>
                  <a:lnTo>
                    <a:pt x="708" y="6"/>
                  </a:lnTo>
                  <a:lnTo>
                    <a:pt x="714" y="6"/>
                  </a:lnTo>
                  <a:lnTo>
                    <a:pt x="720" y="6"/>
                  </a:lnTo>
                  <a:lnTo>
                    <a:pt x="726" y="6"/>
                  </a:lnTo>
                  <a:lnTo>
                    <a:pt x="732" y="6"/>
                  </a:lnTo>
                  <a:lnTo>
                    <a:pt x="738" y="6"/>
                  </a:lnTo>
                  <a:lnTo>
                    <a:pt x="744" y="6"/>
                  </a:lnTo>
                  <a:lnTo>
                    <a:pt x="750" y="12"/>
                  </a:lnTo>
                  <a:lnTo>
                    <a:pt x="756" y="12"/>
                  </a:lnTo>
                  <a:lnTo>
                    <a:pt x="762" y="12"/>
                  </a:lnTo>
                  <a:lnTo>
                    <a:pt x="768" y="12"/>
                  </a:lnTo>
                  <a:lnTo>
                    <a:pt x="774" y="12"/>
                  </a:lnTo>
                  <a:lnTo>
                    <a:pt x="780" y="12"/>
                  </a:lnTo>
                  <a:lnTo>
                    <a:pt x="786" y="12"/>
                  </a:lnTo>
                  <a:lnTo>
                    <a:pt x="792" y="12"/>
                  </a:lnTo>
                  <a:lnTo>
                    <a:pt x="798" y="12"/>
                  </a:lnTo>
                  <a:lnTo>
                    <a:pt x="804" y="12"/>
                  </a:lnTo>
                  <a:lnTo>
                    <a:pt x="810" y="18"/>
                  </a:lnTo>
                  <a:lnTo>
                    <a:pt x="816" y="18"/>
                  </a:lnTo>
                  <a:lnTo>
                    <a:pt x="822" y="18"/>
                  </a:lnTo>
                  <a:lnTo>
                    <a:pt x="828" y="18"/>
                  </a:lnTo>
                  <a:lnTo>
                    <a:pt x="834" y="18"/>
                  </a:lnTo>
                  <a:lnTo>
                    <a:pt x="840" y="18"/>
                  </a:lnTo>
                  <a:lnTo>
                    <a:pt x="846" y="18"/>
                  </a:lnTo>
                  <a:lnTo>
                    <a:pt x="852" y="24"/>
                  </a:lnTo>
                  <a:lnTo>
                    <a:pt x="858" y="24"/>
                  </a:lnTo>
                  <a:lnTo>
                    <a:pt x="864" y="24"/>
                  </a:lnTo>
                  <a:lnTo>
                    <a:pt x="870" y="30"/>
                  </a:lnTo>
                  <a:lnTo>
                    <a:pt x="876" y="30"/>
                  </a:lnTo>
                  <a:lnTo>
                    <a:pt x="882" y="30"/>
                  </a:lnTo>
                  <a:lnTo>
                    <a:pt x="888" y="36"/>
                  </a:lnTo>
                  <a:lnTo>
                    <a:pt x="894" y="36"/>
                  </a:lnTo>
                  <a:lnTo>
                    <a:pt x="900" y="42"/>
                  </a:lnTo>
                  <a:lnTo>
                    <a:pt x="906" y="42"/>
                  </a:lnTo>
                  <a:lnTo>
                    <a:pt x="912" y="42"/>
                  </a:lnTo>
                  <a:lnTo>
                    <a:pt x="918" y="48"/>
                  </a:lnTo>
                  <a:lnTo>
                    <a:pt x="924" y="54"/>
                  </a:lnTo>
                  <a:lnTo>
                    <a:pt x="930" y="60"/>
                  </a:lnTo>
                  <a:lnTo>
                    <a:pt x="930" y="66"/>
                  </a:lnTo>
                  <a:lnTo>
                    <a:pt x="936" y="72"/>
                  </a:lnTo>
                  <a:lnTo>
                    <a:pt x="936" y="78"/>
                  </a:lnTo>
                  <a:lnTo>
                    <a:pt x="942" y="84"/>
                  </a:lnTo>
                  <a:lnTo>
                    <a:pt x="948" y="90"/>
                  </a:lnTo>
                  <a:lnTo>
                    <a:pt x="948" y="96"/>
                  </a:lnTo>
                  <a:lnTo>
                    <a:pt x="954" y="108"/>
                  </a:lnTo>
                  <a:lnTo>
                    <a:pt x="954" y="114"/>
                  </a:lnTo>
                  <a:lnTo>
                    <a:pt x="960" y="126"/>
                  </a:lnTo>
                  <a:lnTo>
                    <a:pt x="960" y="138"/>
                  </a:lnTo>
                  <a:lnTo>
                    <a:pt x="966" y="156"/>
                  </a:lnTo>
                  <a:lnTo>
                    <a:pt x="966" y="174"/>
                  </a:lnTo>
                  <a:lnTo>
                    <a:pt x="972" y="198"/>
                  </a:lnTo>
                  <a:lnTo>
                    <a:pt x="978" y="222"/>
                  </a:lnTo>
                  <a:lnTo>
                    <a:pt x="978" y="246"/>
                  </a:lnTo>
                  <a:lnTo>
                    <a:pt x="984" y="264"/>
                  </a:lnTo>
                  <a:lnTo>
                    <a:pt x="984" y="282"/>
                  </a:lnTo>
                  <a:lnTo>
                    <a:pt x="990" y="294"/>
                  </a:lnTo>
                  <a:lnTo>
                    <a:pt x="990" y="306"/>
                  </a:lnTo>
                  <a:lnTo>
                    <a:pt x="996" y="312"/>
                  </a:lnTo>
                  <a:lnTo>
                    <a:pt x="996" y="324"/>
                  </a:lnTo>
                  <a:lnTo>
                    <a:pt x="1002" y="330"/>
                  </a:lnTo>
                  <a:lnTo>
                    <a:pt x="1008" y="336"/>
                  </a:lnTo>
                  <a:lnTo>
                    <a:pt x="1014" y="342"/>
                  </a:lnTo>
                  <a:lnTo>
                    <a:pt x="1014" y="348"/>
                  </a:lnTo>
                  <a:lnTo>
                    <a:pt x="1020" y="354"/>
                  </a:lnTo>
                  <a:lnTo>
                    <a:pt x="1026" y="360"/>
                  </a:lnTo>
                  <a:lnTo>
                    <a:pt x="1032" y="366"/>
                  </a:lnTo>
                  <a:lnTo>
                    <a:pt x="1038" y="366"/>
                  </a:lnTo>
                  <a:lnTo>
                    <a:pt x="1044" y="372"/>
                  </a:lnTo>
                  <a:lnTo>
                    <a:pt x="1050" y="372"/>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80" name="Rectangle 420">
              <a:extLst>
                <a:ext uri="{FF2B5EF4-FFF2-40B4-BE49-F238E27FC236}">
                  <a16:creationId xmlns:a16="http://schemas.microsoft.com/office/drawing/2014/main" id="{D3AD1710-554B-4173-A981-5F1005CB868C}"/>
                </a:ext>
              </a:extLst>
            </p:cNvPr>
            <p:cNvSpPr>
              <a:spLocks noChangeArrowheads="1"/>
            </p:cNvSpPr>
            <p:nvPr/>
          </p:nvSpPr>
          <p:spPr bwMode="auto">
            <a:xfrm>
              <a:off x="2664" y="1562"/>
              <a:ext cx="1092" cy="64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781" name="Rectangle 421">
              <a:extLst>
                <a:ext uri="{FF2B5EF4-FFF2-40B4-BE49-F238E27FC236}">
                  <a16:creationId xmlns:a16="http://schemas.microsoft.com/office/drawing/2014/main" id="{86CF1FCC-AA81-403C-A0E3-4A3CFEF762E9}"/>
                </a:ext>
              </a:extLst>
            </p:cNvPr>
            <p:cNvSpPr>
              <a:spLocks noChangeArrowheads="1"/>
            </p:cNvSpPr>
            <p:nvPr/>
          </p:nvSpPr>
          <p:spPr bwMode="auto">
            <a:xfrm>
              <a:off x="2664" y="1562"/>
              <a:ext cx="1092" cy="648"/>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782" name="Line 422">
              <a:extLst>
                <a:ext uri="{FF2B5EF4-FFF2-40B4-BE49-F238E27FC236}">
                  <a16:creationId xmlns:a16="http://schemas.microsoft.com/office/drawing/2014/main" id="{74092572-9D06-4A3F-9DDD-936D7D03C359}"/>
                </a:ext>
              </a:extLst>
            </p:cNvPr>
            <p:cNvSpPr>
              <a:spLocks noChangeShapeType="1"/>
            </p:cNvSpPr>
            <p:nvPr/>
          </p:nvSpPr>
          <p:spPr bwMode="auto">
            <a:xfrm>
              <a:off x="2664" y="1562"/>
              <a:ext cx="109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83" name="Line 423">
              <a:extLst>
                <a:ext uri="{FF2B5EF4-FFF2-40B4-BE49-F238E27FC236}">
                  <a16:creationId xmlns:a16="http://schemas.microsoft.com/office/drawing/2014/main" id="{655969FD-F959-4335-AC86-C245FC8C8E22}"/>
                </a:ext>
              </a:extLst>
            </p:cNvPr>
            <p:cNvSpPr>
              <a:spLocks noChangeShapeType="1"/>
            </p:cNvSpPr>
            <p:nvPr/>
          </p:nvSpPr>
          <p:spPr bwMode="auto">
            <a:xfrm>
              <a:off x="2664" y="2210"/>
              <a:ext cx="109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84" name="Line 424">
              <a:extLst>
                <a:ext uri="{FF2B5EF4-FFF2-40B4-BE49-F238E27FC236}">
                  <a16:creationId xmlns:a16="http://schemas.microsoft.com/office/drawing/2014/main" id="{B413B603-CA61-42CC-87A8-A223D0127E0A}"/>
                </a:ext>
              </a:extLst>
            </p:cNvPr>
            <p:cNvSpPr>
              <a:spLocks noChangeShapeType="1"/>
            </p:cNvSpPr>
            <p:nvPr/>
          </p:nvSpPr>
          <p:spPr bwMode="auto">
            <a:xfrm flipV="1">
              <a:off x="3756" y="1562"/>
              <a:ext cx="1" cy="64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85" name="Line 425">
              <a:extLst>
                <a:ext uri="{FF2B5EF4-FFF2-40B4-BE49-F238E27FC236}">
                  <a16:creationId xmlns:a16="http://schemas.microsoft.com/office/drawing/2014/main" id="{746926C6-5044-4472-8BB8-FE86DD65F124}"/>
                </a:ext>
              </a:extLst>
            </p:cNvPr>
            <p:cNvSpPr>
              <a:spLocks noChangeShapeType="1"/>
            </p:cNvSpPr>
            <p:nvPr/>
          </p:nvSpPr>
          <p:spPr bwMode="auto">
            <a:xfrm flipV="1">
              <a:off x="2664" y="1562"/>
              <a:ext cx="1" cy="64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86" name="Line 426">
              <a:extLst>
                <a:ext uri="{FF2B5EF4-FFF2-40B4-BE49-F238E27FC236}">
                  <a16:creationId xmlns:a16="http://schemas.microsoft.com/office/drawing/2014/main" id="{EA1022C6-12EB-47B5-A0F5-CCAF9D238CA4}"/>
                </a:ext>
              </a:extLst>
            </p:cNvPr>
            <p:cNvSpPr>
              <a:spLocks noChangeShapeType="1"/>
            </p:cNvSpPr>
            <p:nvPr/>
          </p:nvSpPr>
          <p:spPr bwMode="auto">
            <a:xfrm>
              <a:off x="2664" y="2210"/>
              <a:ext cx="109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87" name="Line 427">
              <a:extLst>
                <a:ext uri="{FF2B5EF4-FFF2-40B4-BE49-F238E27FC236}">
                  <a16:creationId xmlns:a16="http://schemas.microsoft.com/office/drawing/2014/main" id="{C097E820-F86E-48D0-B19B-C92C19C469DE}"/>
                </a:ext>
              </a:extLst>
            </p:cNvPr>
            <p:cNvSpPr>
              <a:spLocks noChangeShapeType="1"/>
            </p:cNvSpPr>
            <p:nvPr/>
          </p:nvSpPr>
          <p:spPr bwMode="auto">
            <a:xfrm flipV="1">
              <a:off x="2664" y="1562"/>
              <a:ext cx="1" cy="64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88" name="Line 428">
              <a:extLst>
                <a:ext uri="{FF2B5EF4-FFF2-40B4-BE49-F238E27FC236}">
                  <a16:creationId xmlns:a16="http://schemas.microsoft.com/office/drawing/2014/main" id="{9ABCFDD1-3786-421B-B519-F43DCBBD7C4D}"/>
                </a:ext>
              </a:extLst>
            </p:cNvPr>
            <p:cNvSpPr>
              <a:spLocks noChangeShapeType="1"/>
            </p:cNvSpPr>
            <p:nvPr/>
          </p:nvSpPr>
          <p:spPr bwMode="auto">
            <a:xfrm flipV="1">
              <a:off x="2664" y="2198"/>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89" name="Line 429">
              <a:extLst>
                <a:ext uri="{FF2B5EF4-FFF2-40B4-BE49-F238E27FC236}">
                  <a16:creationId xmlns:a16="http://schemas.microsoft.com/office/drawing/2014/main" id="{B448233B-D47B-4C03-B773-1F290B56900C}"/>
                </a:ext>
              </a:extLst>
            </p:cNvPr>
            <p:cNvSpPr>
              <a:spLocks noChangeShapeType="1"/>
            </p:cNvSpPr>
            <p:nvPr/>
          </p:nvSpPr>
          <p:spPr bwMode="auto">
            <a:xfrm>
              <a:off x="2664" y="1562"/>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90" name="Rectangle 430">
              <a:extLst>
                <a:ext uri="{FF2B5EF4-FFF2-40B4-BE49-F238E27FC236}">
                  <a16:creationId xmlns:a16="http://schemas.microsoft.com/office/drawing/2014/main" id="{46F2EC94-6F29-401E-B72C-E9281BC2FD63}"/>
                </a:ext>
              </a:extLst>
            </p:cNvPr>
            <p:cNvSpPr>
              <a:spLocks noChangeArrowheads="1"/>
            </p:cNvSpPr>
            <p:nvPr/>
          </p:nvSpPr>
          <p:spPr bwMode="auto">
            <a:xfrm>
              <a:off x="2646" y="2234"/>
              <a:ext cx="4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0</a:t>
              </a:r>
              <a:endParaRPr lang="en-US" altLang="en-US" sz="1200">
                <a:latin typeface="Times New Roman" panose="02020603050405020304" pitchFamily="18" charset="0"/>
              </a:endParaRPr>
            </a:p>
          </p:txBody>
        </p:sp>
        <p:sp>
          <p:nvSpPr>
            <p:cNvPr id="15791" name="Line 431">
              <a:extLst>
                <a:ext uri="{FF2B5EF4-FFF2-40B4-BE49-F238E27FC236}">
                  <a16:creationId xmlns:a16="http://schemas.microsoft.com/office/drawing/2014/main" id="{441F524A-34A1-41BE-AC00-583B71479A4E}"/>
                </a:ext>
              </a:extLst>
            </p:cNvPr>
            <p:cNvSpPr>
              <a:spLocks noChangeShapeType="1"/>
            </p:cNvSpPr>
            <p:nvPr/>
          </p:nvSpPr>
          <p:spPr bwMode="auto">
            <a:xfrm flipV="1">
              <a:off x="2940" y="2198"/>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92" name="Line 432">
              <a:extLst>
                <a:ext uri="{FF2B5EF4-FFF2-40B4-BE49-F238E27FC236}">
                  <a16:creationId xmlns:a16="http://schemas.microsoft.com/office/drawing/2014/main" id="{7D5A4247-1E14-487D-87C4-20849B2A96C3}"/>
                </a:ext>
              </a:extLst>
            </p:cNvPr>
            <p:cNvSpPr>
              <a:spLocks noChangeShapeType="1"/>
            </p:cNvSpPr>
            <p:nvPr/>
          </p:nvSpPr>
          <p:spPr bwMode="auto">
            <a:xfrm>
              <a:off x="2940" y="1562"/>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93" name="Rectangle 433">
              <a:extLst>
                <a:ext uri="{FF2B5EF4-FFF2-40B4-BE49-F238E27FC236}">
                  <a16:creationId xmlns:a16="http://schemas.microsoft.com/office/drawing/2014/main" id="{B87F7FC2-B162-4A6A-AEE3-7E5308DCA172}"/>
                </a:ext>
              </a:extLst>
            </p:cNvPr>
            <p:cNvSpPr>
              <a:spLocks noChangeArrowheads="1"/>
            </p:cNvSpPr>
            <p:nvPr/>
          </p:nvSpPr>
          <p:spPr bwMode="auto">
            <a:xfrm>
              <a:off x="2922" y="2234"/>
              <a:ext cx="4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5</a:t>
              </a:r>
              <a:endParaRPr lang="en-US" altLang="en-US" sz="1200">
                <a:latin typeface="Times New Roman" panose="02020603050405020304" pitchFamily="18" charset="0"/>
              </a:endParaRPr>
            </a:p>
          </p:txBody>
        </p:sp>
        <p:sp>
          <p:nvSpPr>
            <p:cNvPr id="15794" name="Line 434">
              <a:extLst>
                <a:ext uri="{FF2B5EF4-FFF2-40B4-BE49-F238E27FC236}">
                  <a16:creationId xmlns:a16="http://schemas.microsoft.com/office/drawing/2014/main" id="{0C50F5B1-5CDD-42E7-B34F-DE8E8BF9AFD9}"/>
                </a:ext>
              </a:extLst>
            </p:cNvPr>
            <p:cNvSpPr>
              <a:spLocks noChangeShapeType="1"/>
            </p:cNvSpPr>
            <p:nvPr/>
          </p:nvSpPr>
          <p:spPr bwMode="auto">
            <a:xfrm flipV="1">
              <a:off x="3210" y="2198"/>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95" name="Line 435">
              <a:extLst>
                <a:ext uri="{FF2B5EF4-FFF2-40B4-BE49-F238E27FC236}">
                  <a16:creationId xmlns:a16="http://schemas.microsoft.com/office/drawing/2014/main" id="{40A553A6-E834-45B9-A354-A60898C26603}"/>
                </a:ext>
              </a:extLst>
            </p:cNvPr>
            <p:cNvSpPr>
              <a:spLocks noChangeShapeType="1"/>
            </p:cNvSpPr>
            <p:nvPr/>
          </p:nvSpPr>
          <p:spPr bwMode="auto">
            <a:xfrm>
              <a:off x="3210" y="1562"/>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96" name="Rectangle 436">
              <a:extLst>
                <a:ext uri="{FF2B5EF4-FFF2-40B4-BE49-F238E27FC236}">
                  <a16:creationId xmlns:a16="http://schemas.microsoft.com/office/drawing/2014/main" id="{88F415C2-6A6C-4D99-93BD-7433CD6CD514}"/>
                </a:ext>
              </a:extLst>
            </p:cNvPr>
            <p:cNvSpPr>
              <a:spLocks noChangeArrowheads="1"/>
            </p:cNvSpPr>
            <p:nvPr/>
          </p:nvSpPr>
          <p:spPr bwMode="auto">
            <a:xfrm>
              <a:off x="3168" y="2234"/>
              <a:ext cx="9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10</a:t>
              </a:r>
              <a:endParaRPr lang="en-US" altLang="en-US" sz="1200">
                <a:latin typeface="Times New Roman" panose="02020603050405020304" pitchFamily="18" charset="0"/>
              </a:endParaRPr>
            </a:p>
          </p:txBody>
        </p:sp>
        <p:sp>
          <p:nvSpPr>
            <p:cNvPr id="15797" name="Line 437">
              <a:extLst>
                <a:ext uri="{FF2B5EF4-FFF2-40B4-BE49-F238E27FC236}">
                  <a16:creationId xmlns:a16="http://schemas.microsoft.com/office/drawing/2014/main" id="{5B191D5D-0408-40C1-9C46-FBE749A7FA26}"/>
                </a:ext>
              </a:extLst>
            </p:cNvPr>
            <p:cNvSpPr>
              <a:spLocks noChangeShapeType="1"/>
            </p:cNvSpPr>
            <p:nvPr/>
          </p:nvSpPr>
          <p:spPr bwMode="auto">
            <a:xfrm flipV="1">
              <a:off x="3486" y="2198"/>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98" name="Line 438">
              <a:extLst>
                <a:ext uri="{FF2B5EF4-FFF2-40B4-BE49-F238E27FC236}">
                  <a16:creationId xmlns:a16="http://schemas.microsoft.com/office/drawing/2014/main" id="{936D55E3-59FE-4F09-BE0E-22C029780180}"/>
                </a:ext>
              </a:extLst>
            </p:cNvPr>
            <p:cNvSpPr>
              <a:spLocks noChangeShapeType="1"/>
            </p:cNvSpPr>
            <p:nvPr/>
          </p:nvSpPr>
          <p:spPr bwMode="auto">
            <a:xfrm>
              <a:off x="3486" y="1562"/>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99" name="Rectangle 439">
              <a:extLst>
                <a:ext uri="{FF2B5EF4-FFF2-40B4-BE49-F238E27FC236}">
                  <a16:creationId xmlns:a16="http://schemas.microsoft.com/office/drawing/2014/main" id="{A6938161-80B8-4882-B661-AFB7443E8455}"/>
                </a:ext>
              </a:extLst>
            </p:cNvPr>
            <p:cNvSpPr>
              <a:spLocks noChangeArrowheads="1"/>
            </p:cNvSpPr>
            <p:nvPr/>
          </p:nvSpPr>
          <p:spPr bwMode="auto">
            <a:xfrm>
              <a:off x="3444" y="2234"/>
              <a:ext cx="9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15</a:t>
              </a:r>
              <a:endParaRPr lang="en-US" altLang="en-US" sz="1200">
                <a:latin typeface="Times New Roman" panose="02020603050405020304" pitchFamily="18" charset="0"/>
              </a:endParaRPr>
            </a:p>
          </p:txBody>
        </p:sp>
        <p:sp>
          <p:nvSpPr>
            <p:cNvPr id="15800" name="Line 440">
              <a:extLst>
                <a:ext uri="{FF2B5EF4-FFF2-40B4-BE49-F238E27FC236}">
                  <a16:creationId xmlns:a16="http://schemas.microsoft.com/office/drawing/2014/main" id="{DBE87450-B0FE-4A15-87BC-2C554F500336}"/>
                </a:ext>
              </a:extLst>
            </p:cNvPr>
            <p:cNvSpPr>
              <a:spLocks noChangeShapeType="1"/>
            </p:cNvSpPr>
            <p:nvPr/>
          </p:nvSpPr>
          <p:spPr bwMode="auto">
            <a:xfrm flipV="1">
              <a:off x="3756" y="2198"/>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01" name="Line 441">
              <a:extLst>
                <a:ext uri="{FF2B5EF4-FFF2-40B4-BE49-F238E27FC236}">
                  <a16:creationId xmlns:a16="http://schemas.microsoft.com/office/drawing/2014/main" id="{2580D34B-B7F4-4A8D-9328-5A143C41C074}"/>
                </a:ext>
              </a:extLst>
            </p:cNvPr>
            <p:cNvSpPr>
              <a:spLocks noChangeShapeType="1"/>
            </p:cNvSpPr>
            <p:nvPr/>
          </p:nvSpPr>
          <p:spPr bwMode="auto">
            <a:xfrm>
              <a:off x="3756" y="1562"/>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02" name="Rectangle 442">
              <a:extLst>
                <a:ext uri="{FF2B5EF4-FFF2-40B4-BE49-F238E27FC236}">
                  <a16:creationId xmlns:a16="http://schemas.microsoft.com/office/drawing/2014/main" id="{B2FD525A-EE03-4EC4-94EC-68CAA742FB97}"/>
                </a:ext>
              </a:extLst>
            </p:cNvPr>
            <p:cNvSpPr>
              <a:spLocks noChangeArrowheads="1"/>
            </p:cNvSpPr>
            <p:nvPr/>
          </p:nvSpPr>
          <p:spPr bwMode="auto">
            <a:xfrm>
              <a:off x="3714" y="2234"/>
              <a:ext cx="9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20</a:t>
              </a:r>
              <a:endParaRPr lang="en-US" altLang="en-US" sz="1200">
                <a:latin typeface="Times New Roman" panose="02020603050405020304" pitchFamily="18" charset="0"/>
              </a:endParaRPr>
            </a:p>
          </p:txBody>
        </p:sp>
        <p:sp>
          <p:nvSpPr>
            <p:cNvPr id="15803" name="Line 443">
              <a:extLst>
                <a:ext uri="{FF2B5EF4-FFF2-40B4-BE49-F238E27FC236}">
                  <a16:creationId xmlns:a16="http://schemas.microsoft.com/office/drawing/2014/main" id="{482C6A43-A928-416D-9E39-FC16675C0E5B}"/>
                </a:ext>
              </a:extLst>
            </p:cNvPr>
            <p:cNvSpPr>
              <a:spLocks noChangeShapeType="1"/>
            </p:cNvSpPr>
            <p:nvPr/>
          </p:nvSpPr>
          <p:spPr bwMode="auto">
            <a:xfrm>
              <a:off x="2664" y="2210"/>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04" name="Line 444">
              <a:extLst>
                <a:ext uri="{FF2B5EF4-FFF2-40B4-BE49-F238E27FC236}">
                  <a16:creationId xmlns:a16="http://schemas.microsoft.com/office/drawing/2014/main" id="{4F7ABB2E-55E4-4A33-B2CE-4D6D55C242E9}"/>
                </a:ext>
              </a:extLst>
            </p:cNvPr>
            <p:cNvSpPr>
              <a:spLocks noChangeShapeType="1"/>
            </p:cNvSpPr>
            <p:nvPr/>
          </p:nvSpPr>
          <p:spPr bwMode="auto">
            <a:xfrm flipH="1">
              <a:off x="3744" y="2210"/>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05" name="Rectangle 445">
              <a:extLst>
                <a:ext uri="{FF2B5EF4-FFF2-40B4-BE49-F238E27FC236}">
                  <a16:creationId xmlns:a16="http://schemas.microsoft.com/office/drawing/2014/main" id="{B2D9601A-8908-424E-B9EC-CE50CA796E6B}"/>
                </a:ext>
              </a:extLst>
            </p:cNvPr>
            <p:cNvSpPr>
              <a:spLocks noChangeArrowheads="1"/>
            </p:cNvSpPr>
            <p:nvPr/>
          </p:nvSpPr>
          <p:spPr bwMode="auto">
            <a:xfrm>
              <a:off x="2598" y="2162"/>
              <a:ext cx="4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0</a:t>
              </a:r>
              <a:endParaRPr lang="en-US" altLang="en-US" sz="1200">
                <a:latin typeface="Times New Roman" panose="02020603050405020304" pitchFamily="18" charset="0"/>
              </a:endParaRPr>
            </a:p>
          </p:txBody>
        </p:sp>
        <p:sp>
          <p:nvSpPr>
            <p:cNvPr id="15806" name="Line 446">
              <a:extLst>
                <a:ext uri="{FF2B5EF4-FFF2-40B4-BE49-F238E27FC236}">
                  <a16:creationId xmlns:a16="http://schemas.microsoft.com/office/drawing/2014/main" id="{5AC86838-342E-4E78-8B97-7A5EB8249338}"/>
                </a:ext>
              </a:extLst>
            </p:cNvPr>
            <p:cNvSpPr>
              <a:spLocks noChangeShapeType="1"/>
            </p:cNvSpPr>
            <p:nvPr/>
          </p:nvSpPr>
          <p:spPr bwMode="auto">
            <a:xfrm>
              <a:off x="2664" y="1886"/>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07" name="Line 447">
              <a:extLst>
                <a:ext uri="{FF2B5EF4-FFF2-40B4-BE49-F238E27FC236}">
                  <a16:creationId xmlns:a16="http://schemas.microsoft.com/office/drawing/2014/main" id="{01FA9B47-2CB6-4868-9640-D9A72B4CE47F}"/>
                </a:ext>
              </a:extLst>
            </p:cNvPr>
            <p:cNvSpPr>
              <a:spLocks noChangeShapeType="1"/>
            </p:cNvSpPr>
            <p:nvPr/>
          </p:nvSpPr>
          <p:spPr bwMode="auto">
            <a:xfrm flipH="1">
              <a:off x="3744" y="1886"/>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08" name="Rectangle 448">
              <a:extLst>
                <a:ext uri="{FF2B5EF4-FFF2-40B4-BE49-F238E27FC236}">
                  <a16:creationId xmlns:a16="http://schemas.microsoft.com/office/drawing/2014/main" id="{5F86B167-7B46-4037-87BC-2A9AD0194A4B}"/>
                </a:ext>
              </a:extLst>
            </p:cNvPr>
            <p:cNvSpPr>
              <a:spLocks noChangeArrowheads="1"/>
            </p:cNvSpPr>
            <p:nvPr/>
          </p:nvSpPr>
          <p:spPr bwMode="auto">
            <a:xfrm>
              <a:off x="2556" y="1838"/>
              <a:ext cx="9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50</a:t>
              </a:r>
              <a:endParaRPr lang="en-US" altLang="en-US" sz="1200">
                <a:latin typeface="Times New Roman" panose="02020603050405020304" pitchFamily="18" charset="0"/>
              </a:endParaRPr>
            </a:p>
          </p:txBody>
        </p:sp>
        <p:sp>
          <p:nvSpPr>
            <p:cNvPr id="15809" name="Line 449">
              <a:extLst>
                <a:ext uri="{FF2B5EF4-FFF2-40B4-BE49-F238E27FC236}">
                  <a16:creationId xmlns:a16="http://schemas.microsoft.com/office/drawing/2014/main" id="{F4FD65F2-5F8C-4DE9-8257-0B74F276B7E9}"/>
                </a:ext>
              </a:extLst>
            </p:cNvPr>
            <p:cNvSpPr>
              <a:spLocks noChangeShapeType="1"/>
            </p:cNvSpPr>
            <p:nvPr/>
          </p:nvSpPr>
          <p:spPr bwMode="auto">
            <a:xfrm>
              <a:off x="2664" y="1562"/>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10" name="Line 450">
              <a:extLst>
                <a:ext uri="{FF2B5EF4-FFF2-40B4-BE49-F238E27FC236}">
                  <a16:creationId xmlns:a16="http://schemas.microsoft.com/office/drawing/2014/main" id="{0B25F49B-5064-4A4B-BAB0-2DC0532EAD0C}"/>
                </a:ext>
              </a:extLst>
            </p:cNvPr>
            <p:cNvSpPr>
              <a:spLocks noChangeShapeType="1"/>
            </p:cNvSpPr>
            <p:nvPr/>
          </p:nvSpPr>
          <p:spPr bwMode="auto">
            <a:xfrm flipH="1">
              <a:off x="3744" y="1562"/>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11" name="Rectangle 451">
              <a:extLst>
                <a:ext uri="{FF2B5EF4-FFF2-40B4-BE49-F238E27FC236}">
                  <a16:creationId xmlns:a16="http://schemas.microsoft.com/office/drawing/2014/main" id="{2296770B-B935-4B33-88B1-5DFD1AA31096}"/>
                </a:ext>
              </a:extLst>
            </p:cNvPr>
            <p:cNvSpPr>
              <a:spLocks noChangeArrowheads="1"/>
            </p:cNvSpPr>
            <p:nvPr/>
          </p:nvSpPr>
          <p:spPr bwMode="auto">
            <a:xfrm>
              <a:off x="2514" y="1514"/>
              <a:ext cx="144"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100</a:t>
              </a:r>
              <a:endParaRPr lang="en-US" altLang="en-US" sz="1200">
                <a:latin typeface="Times New Roman" panose="02020603050405020304" pitchFamily="18" charset="0"/>
              </a:endParaRPr>
            </a:p>
          </p:txBody>
        </p:sp>
        <p:sp>
          <p:nvSpPr>
            <p:cNvPr id="15812" name="Line 452">
              <a:extLst>
                <a:ext uri="{FF2B5EF4-FFF2-40B4-BE49-F238E27FC236}">
                  <a16:creationId xmlns:a16="http://schemas.microsoft.com/office/drawing/2014/main" id="{48C1483C-CAC7-48D1-AC4D-B34CF0D037E1}"/>
                </a:ext>
              </a:extLst>
            </p:cNvPr>
            <p:cNvSpPr>
              <a:spLocks noChangeShapeType="1"/>
            </p:cNvSpPr>
            <p:nvPr/>
          </p:nvSpPr>
          <p:spPr bwMode="auto">
            <a:xfrm>
              <a:off x="2664" y="1562"/>
              <a:ext cx="109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13" name="Line 453">
              <a:extLst>
                <a:ext uri="{FF2B5EF4-FFF2-40B4-BE49-F238E27FC236}">
                  <a16:creationId xmlns:a16="http://schemas.microsoft.com/office/drawing/2014/main" id="{BF71E636-3951-45C3-812B-6D6EF8F5CA4C}"/>
                </a:ext>
              </a:extLst>
            </p:cNvPr>
            <p:cNvSpPr>
              <a:spLocks noChangeShapeType="1"/>
            </p:cNvSpPr>
            <p:nvPr/>
          </p:nvSpPr>
          <p:spPr bwMode="auto">
            <a:xfrm>
              <a:off x="2664" y="2210"/>
              <a:ext cx="109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14" name="Line 454">
              <a:extLst>
                <a:ext uri="{FF2B5EF4-FFF2-40B4-BE49-F238E27FC236}">
                  <a16:creationId xmlns:a16="http://schemas.microsoft.com/office/drawing/2014/main" id="{9AA150DA-7CB3-447E-9C25-24D78850F5B8}"/>
                </a:ext>
              </a:extLst>
            </p:cNvPr>
            <p:cNvSpPr>
              <a:spLocks noChangeShapeType="1"/>
            </p:cNvSpPr>
            <p:nvPr/>
          </p:nvSpPr>
          <p:spPr bwMode="auto">
            <a:xfrm flipV="1">
              <a:off x="3756" y="1562"/>
              <a:ext cx="1" cy="64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15" name="Line 455">
              <a:extLst>
                <a:ext uri="{FF2B5EF4-FFF2-40B4-BE49-F238E27FC236}">
                  <a16:creationId xmlns:a16="http://schemas.microsoft.com/office/drawing/2014/main" id="{A411542E-D19C-4167-9C94-89692DCF7EC4}"/>
                </a:ext>
              </a:extLst>
            </p:cNvPr>
            <p:cNvSpPr>
              <a:spLocks noChangeShapeType="1"/>
            </p:cNvSpPr>
            <p:nvPr/>
          </p:nvSpPr>
          <p:spPr bwMode="auto">
            <a:xfrm flipV="1">
              <a:off x="2664" y="1562"/>
              <a:ext cx="1" cy="64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16" name="Freeform 456">
              <a:extLst>
                <a:ext uri="{FF2B5EF4-FFF2-40B4-BE49-F238E27FC236}">
                  <a16:creationId xmlns:a16="http://schemas.microsoft.com/office/drawing/2014/main" id="{3F9FA6B0-335C-4E29-A016-9B4E124C2EAF}"/>
                </a:ext>
              </a:extLst>
            </p:cNvPr>
            <p:cNvSpPr>
              <a:spLocks/>
            </p:cNvSpPr>
            <p:nvPr/>
          </p:nvSpPr>
          <p:spPr bwMode="auto">
            <a:xfrm>
              <a:off x="2682" y="1784"/>
              <a:ext cx="1050" cy="402"/>
            </a:xfrm>
            <a:custGeom>
              <a:avLst/>
              <a:gdLst>
                <a:gd name="T0" fmla="*/ 12 w 1050"/>
                <a:gd name="T1" fmla="*/ 390 h 402"/>
                <a:gd name="T2" fmla="*/ 30 w 1050"/>
                <a:gd name="T3" fmla="*/ 384 h 402"/>
                <a:gd name="T4" fmla="*/ 48 w 1050"/>
                <a:gd name="T5" fmla="*/ 378 h 402"/>
                <a:gd name="T6" fmla="*/ 66 w 1050"/>
                <a:gd name="T7" fmla="*/ 366 h 402"/>
                <a:gd name="T8" fmla="*/ 84 w 1050"/>
                <a:gd name="T9" fmla="*/ 354 h 402"/>
                <a:gd name="T10" fmla="*/ 102 w 1050"/>
                <a:gd name="T11" fmla="*/ 342 h 402"/>
                <a:gd name="T12" fmla="*/ 120 w 1050"/>
                <a:gd name="T13" fmla="*/ 330 h 402"/>
                <a:gd name="T14" fmla="*/ 138 w 1050"/>
                <a:gd name="T15" fmla="*/ 318 h 402"/>
                <a:gd name="T16" fmla="*/ 156 w 1050"/>
                <a:gd name="T17" fmla="*/ 300 h 402"/>
                <a:gd name="T18" fmla="*/ 174 w 1050"/>
                <a:gd name="T19" fmla="*/ 294 h 402"/>
                <a:gd name="T20" fmla="*/ 192 w 1050"/>
                <a:gd name="T21" fmla="*/ 276 h 402"/>
                <a:gd name="T22" fmla="*/ 210 w 1050"/>
                <a:gd name="T23" fmla="*/ 264 h 402"/>
                <a:gd name="T24" fmla="*/ 228 w 1050"/>
                <a:gd name="T25" fmla="*/ 252 h 402"/>
                <a:gd name="T26" fmla="*/ 246 w 1050"/>
                <a:gd name="T27" fmla="*/ 240 h 402"/>
                <a:gd name="T28" fmla="*/ 264 w 1050"/>
                <a:gd name="T29" fmla="*/ 228 h 402"/>
                <a:gd name="T30" fmla="*/ 282 w 1050"/>
                <a:gd name="T31" fmla="*/ 222 h 402"/>
                <a:gd name="T32" fmla="*/ 300 w 1050"/>
                <a:gd name="T33" fmla="*/ 210 h 402"/>
                <a:gd name="T34" fmla="*/ 318 w 1050"/>
                <a:gd name="T35" fmla="*/ 198 h 402"/>
                <a:gd name="T36" fmla="*/ 336 w 1050"/>
                <a:gd name="T37" fmla="*/ 186 h 402"/>
                <a:gd name="T38" fmla="*/ 354 w 1050"/>
                <a:gd name="T39" fmla="*/ 180 h 402"/>
                <a:gd name="T40" fmla="*/ 372 w 1050"/>
                <a:gd name="T41" fmla="*/ 168 h 402"/>
                <a:gd name="T42" fmla="*/ 390 w 1050"/>
                <a:gd name="T43" fmla="*/ 156 h 402"/>
                <a:gd name="T44" fmla="*/ 408 w 1050"/>
                <a:gd name="T45" fmla="*/ 150 h 402"/>
                <a:gd name="T46" fmla="*/ 426 w 1050"/>
                <a:gd name="T47" fmla="*/ 132 h 402"/>
                <a:gd name="T48" fmla="*/ 444 w 1050"/>
                <a:gd name="T49" fmla="*/ 120 h 402"/>
                <a:gd name="T50" fmla="*/ 462 w 1050"/>
                <a:gd name="T51" fmla="*/ 114 h 402"/>
                <a:gd name="T52" fmla="*/ 480 w 1050"/>
                <a:gd name="T53" fmla="*/ 102 h 402"/>
                <a:gd name="T54" fmla="*/ 498 w 1050"/>
                <a:gd name="T55" fmla="*/ 96 h 402"/>
                <a:gd name="T56" fmla="*/ 516 w 1050"/>
                <a:gd name="T57" fmla="*/ 90 h 402"/>
                <a:gd name="T58" fmla="*/ 534 w 1050"/>
                <a:gd name="T59" fmla="*/ 90 h 402"/>
                <a:gd name="T60" fmla="*/ 552 w 1050"/>
                <a:gd name="T61" fmla="*/ 84 h 402"/>
                <a:gd name="T62" fmla="*/ 570 w 1050"/>
                <a:gd name="T63" fmla="*/ 78 h 402"/>
                <a:gd name="T64" fmla="*/ 588 w 1050"/>
                <a:gd name="T65" fmla="*/ 72 h 402"/>
                <a:gd name="T66" fmla="*/ 606 w 1050"/>
                <a:gd name="T67" fmla="*/ 60 h 402"/>
                <a:gd name="T68" fmla="*/ 624 w 1050"/>
                <a:gd name="T69" fmla="*/ 54 h 402"/>
                <a:gd name="T70" fmla="*/ 642 w 1050"/>
                <a:gd name="T71" fmla="*/ 48 h 402"/>
                <a:gd name="T72" fmla="*/ 660 w 1050"/>
                <a:gd name="T73" fmla="*/ 36 h 402"/>
                <a:gd name="T74" fmla="*/ 678 w 1050"/>
                <a:gd name="T75" fmla="*/ 30 h 402"/>
                <a:gd name="T76" fmla="*/ 696 w 1050"/>
                <a:gd name="T77" fmla="*/ 30 h 402"/>
                <a:gd name="T78" fmla="*/ 714 w 1050"/>
                <a:gd name="T79" fmla="*/ 24 h 402"/>
                <a:gd name="T80" fmla="*/ 732 w 1050"/>
                <a:gd name="T81" fmla="*/ 24 h 402"/>
                <a:gd name="T82" fmla="*/ 750 w 1050"/>
                <a:gd name="T83" fmla="*/ 18 h 402"/>
                <a:gd name="T84" fmla="*/ 768 w 1050"/>
                <a:gd name="T85" fmla="*/ 24 h 402"/>
                <a:gd name="T86" fmla="*/ 786 w 1050"/>
                <a:gd name="T87" fmla="*/ 18 h 402"/>
                <a:gd name="T88" fmla="*/ 804 w 1050"/>
                <a:gd name="T89" fmla="*/ 12 h 402"/>
                <a:gd name="T90" fmla="*/ 822 w 1050"/>
                <a:gd name="T91" fmla="*/ 12 h 402"/>
                <a:gd name="T92" fmla="*/ 840 w 1050"/>
                <a:gd name="T93" fmla="*/ 12 h 402"/>
                <a:gd name="T94" fmla="*/ 858 w 1050"/>
                <a:gd name="T95" fmla="*/ 0 h 402"/>
                <a:gd name="T96" fmla="*/ 876 w 1050"/>
                <a:gd name="T97" fmla="*/ 0 h 402"/>
                <a:gd name="T98" fmla="*/ 894 w 1050"/>
                <a:gd name="T99" fmla="*/ 6 h 402"/>
                <a:gd name="T100" fmla="*/ 912 w 1050"/>
                <a:gd name="T101" fmla="*/ 0 h 402"/>
                <a:gd name="T102" fmla="*/ 930 w 1050"/>
                <a:gd name="T103" fmla="*/ 0 h 402"/>
                <a:gd name="T104" fmla="*/ 948 w 1050"/>
                <a:gd name="T105" fmla="*/ 0 h 402"/>
                <a:gd name="T106" fmla="*/ 966 w 1050"/>
                <a:gd name="T107" fmla="*/ 0 h 402"/>
                <a:gd name="T108" fmla="*/ 984 w 1050"/>
                <a:gd name="T109" fmla="*/ 0 h 402"/>
                <a:gd name="T110" fmla="*/ 1002 w 1050"/>
                <a:gd name="T111" fmla="*/ 6 h 402"/>
                <a:gd name="T112" fmla="*/ 1020 w 1050"/>
                <a:gd name="T113" fmla="*/ 12 h 402"/>
                <a:gd name="T114" fmla="*/ 1038 w 1050"/>
                <a:gd name="T115" fmla="*/ 6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50" h="402">
                  <a:moveTo>
                    <a:pt x="0" y="402"/>
                  </a:moveTo>
                  <a:lnTo>
                    <a:pt x="6" y="396"/>
                  </a:lnTo>
                  <a:lnTo>
                    <a:pt x="12" y="390"/>
                  </a:lnTo>
                  <a:lnTo>
                    <a:pt x="18" y="390"/>
                  </a:lnTo>
                  <a:lnTo>
                    <a:pt x="24" y="390"/>
                  </a:lnTo>
                  <a:lnTo>
                    <a:pt x="30" y="384"/>
                  </a:lnTo>
                  <a:lnTo>
                    <a:pt x="36" y="384"/>
                  </a:lnTo>
                  <a:lnTo>
                    <a:pt x="42" y="384"/>
                  </a:lnTo>
                  <a:lnTo>
                    <a:pt x="48" y="378"/>
                  </a:lnTo>
                  <a:lnTo>
                    <a:pt x="54" y="378"/>
                  </a:lnTo>
                  <a:lnTo>
                    <a:pt x="60" y="372"/>
                  </a:lnTo>
                  <a:lnTo>
                    <a:pt x="66" y="366"/>
                  </a:lnTo>
                  <a:lnTo>
                    <a:pt x="72" y="360"/>
                  </a:lnTo>
                  <a:lnTo>
                    <a:pt x="78" y="354"/>
                  </a:lnTo>
                  <a:lnTo>
                    <a:pt x="84" y="354"/>
                  </a:lnTo>
                  <a:lnTo>
                    <a:pt x="90" y="348"/>
                  </a:lnTo>
                  <a:lnTo>
                    <a:pt x="96" y="342"/>
                  </a:lnTo>
                  <a:lnTo>
                    <a:pt x="102" y="342"/>
                  </a:lnTo>
                  <a:lnTo>
                    <a:pt x="108" y="342"/>
                  </a:lnTo>
                  <a:lnTo>
                    <a:pt x="114" y="336"/>
                  </a:lnTo>
                  <a:lnTo>
                    <a:pt x="120" y="330"/>
                  </a:lnTo>
                  <a:lnTo>
                    <a:pt x="126" y="324"/>
                  </a:lnTo>
                  <a:lnTo>
                    <a:pt x="132" y="318"/>
                  </a:lnTo>
                  <a:lnTo>
                    <a:pt x="138" y="318"/>
                  </a:lnTo>
                  <a:lnTo>
                    <a:pt x="144" y="312"/>
                  </a:lnTo>
                  <a:lnTo>
                    <a:pt x="150" y="306"/>
                  </a:lnTo>
                  <a:lnTo>
                    <a:pt x="156" y="300"/>
                  </a:lnTo>
                  <a:lnTo>
                    <a:pt x="162" y="300"/>
                  </a:lnTo>
                  <a:lnTo>
                    <a:pt x="168" y="300"/>
                  </a:lnTo>
                  <a:lnTo>
                    <a:pt x="174" y="294"/>
                  </a:lnTo>
                  <a:lnTo>
                    <a:pt x="180" y="288"/>
                  </a:lnTo>
                  <a:lnTo>
                    <a:pt x="186" y="282"/>
                  </a:lnTo>
                  <a:lnTo>
                    <a:pt x="192" y="276"/>
                  </a:lnTo>
                  <a:lnTo>
                    <a:pt x="198" y="270"/>
                  </a:lnTo>
                  <a:lnTo>
                    <a:pt x="204" y="270"/>
                  </a:lnTo>
                  <a:lnTo>
                    <a:pt x="210" y="264"/>
                  </a:lnTo>
                  <a:lnTo>
                    <a:pt x="216" y="258"/>
                  </a:lnTo>
                  <a:lnTo>
                    <a:pt x="222" y="258"/>
                  </a:lnTo>
                  <a:lnTo>
                    <a:pt x="228" y="252"/>
                  </a:lnTo>
                  <a:lnTo>
                    <a:pt x="234" y="252"/>
                  </a:lnTo>
                  <a:lnTo>
                    <a:pt x="240" y="246"/>
                  </a:lnTo>
                  <a:lnTo>
                    <a:pt x="246" y="240"/>
                  </a:lnTo>
                  <a:lnTo>
                    <a:pt x="252" y="234"/>
                  </a:lnTo>
                  <a:lnTo>
                    <a:pt x="258" y="234"/>
                  </a:lnTo>
                  <a:lnTo>
                    <a:pt x="264" y="228"/>
                  </a:lnTo>
                  <a:lnTo>
                    <a:pt x="270" y="222"/>
                  </a:lnTo>
                  <a:lnTo>
                    <a:pt x="276" y="222"/>
                  </a:lnTo>
                  <a:lnTo>
                    <a:pt x="282" y="222"/>
                  </a:lnTo>
                  <a:lnTo>
                    <a:pt x="288" y="216"/>
                  </a:lnTo>
                  <a:lnTo>
                    <a:pt x="294" y="216"/>
                  </a:lnTo>
                  <a:lnTo>
                    <a:pt x="300" y="210"/>
                  </a:lnTo>
                  <a:lnTo>
                    <a:pt x="306" y="204"/>
                  </a:lnTo>
                  <a:lnTo>
                    <a:pt x="312" y="204"/>
                  </a:lnTo>
                  <a:lnTo>
                    <a:pt x="318" y="198"/>
                  </a:lnTo>
                  <a:lnTo>
                    <a:pt x="324" y="192"/>
                  </a:lnTo>
                  <a:lnTo>
                    <a:pt x="330" y="192"/>
                  </a:lnTo>
                  <a:lnTo>
                    <a:pt x="336" y="186"/>
                  </a:lnTo>
                  <a:lnTo>
                    <a:pt x="342" y="186"/>
                  </a:lnTo>
                  <a:lnTo>
                    <a:pt x="348" y="186"/>
                  </a:lnTo>
                  <a:lnTo>
                    <a:pt x="354" y="180"/>
                  </a:lnTo>
                  <a:lnTo>
                    <a:pt x="360" y="174"/>
                  </a:lnTo>
                  <a:lnTo>
                    <a:pt x="366" y="174"/>
                  </a:lnTo>
                  <a:lnTo>
                    <a:pt x="372" y="168"/>
                  </a:lnTo>
                  <a:lnTo>
                    <a:pt x="378" y="162"/>
                  </a:lnTo>
                  <a:lnTo>
                    <a:pt x="384" y="162"/>
                  </a:lnTo>
                  <a:lnTo>
                    <a:pt x="390" y="156"/>
                  </a:lnTo>
                  <a:lnTo>
                    <a:pt x="396" y="156"/>
                  </a:lnTo>
                  <a:lnTo>
                    <a:pt x="402" y="156"/>
                  </a:lnTo>
                  <a:lnTo>
                    <a:pt x="408" y="150"/>
                  </a:lnTo>
                  <a:lnTo>
                    <a:pt x="414" y="144"/>
                  </a:lnTo>
                  <a:lnTo>
                    <a:pt x="420" y="138"/>
                  </a:lnTo>
                  <a:lnTo>
                    <a:pt x="426" y="132"/>
                  </a:lnTo>
                  <a:lnTo>
                    <a:pt x="432" y="132"/>
                  </a:lnTo>
                  <a:lnTo>
                    <a:pt x="438" y="126"/>
                  </a:lnTo>
                  <a:lnTo>
                    <a:pt x="444" y="120"/>
                  </a:lnTo>
                  <a:lnTo>
                    <a:pt x="450" y="120"/>
                  </a:lnTo>
                  <a:lnTo>
                    <a:pt x="456" y="114"/>
                  </a:lnTo>
                  <a:lnTo>
                    <a:pt x="462" y="114"/>
                  </a:lnTo>
                  <a:lnTo>
                    <a:pt x="468" y="114"/>
                  </a:lnTo>
                  <a:lnTo>
                    <a:pt x="474" y="108"/>
                  </a:lnTo>
                  <a:lnTo>
                    <a:pt x="480" y="102"/>
                  </a:lnTo>
                  <a:lnTo>
                    <a:pt x="486" y="102"/>
                  </a:lnTo>
                  <a:lnTo>
                    <a:pt x="492" y="96"/>
                  </a:lnTo>
                  <a:lnTo>
                    <a:pt x="498" y="96"/>
                  </a:lnTo>
                  <a:lnTo>
                    <a:pt x="504" y="90"/>
                  </a:lnTo>
                  <a:lnTo>
                    <a:pt x="510" y="90"/>
                  </a:lnTo>
                  <a:lnTo>
                    <a:pt x="516" y="90"/>
                  </a:lnTo>
                  <a:lnTo>
                    <a:pt x="522" y="90"/>
                  </a:lnTo>
                  <a:lnTo>
                    <a:pt x="528" y="90"/>
                  </a:lnTo>
                  <a:lnTo>
                    <a:pt x="534" y="90"/>
                  </a:lnTo>
                  <a:lnTo>
                    <a:pt x="540" y="84"/>
                  </a:lnTo>
                  <a:lnTo>
                    <a:pt x="546" y="84"/>
                  </a:lnTo>
                  <a:lnTo>
                    <a:pt x="552" y="84"/>
                  </a:lnTo>
                  <a:lnTo>
                    <a:pt x="558" y="78"/>
                  </a:lnTo>
                  <a:lnTo>
                    <a:pt x="564" y="78"/>
                  </a:lnTo>
                  <a:lnTo>
                    <a:pt x="570" y="78"/>
                  </a:lnTo>
                  <a:lnTo>
                    <a:pt x="576" y="78"/>
                  </a:lnTo>
                  <a:lnTo>
                    <a:pt x="582" y="78"/>
                  </a:lnTo>
                  <a:lnTo>
                    <a:pt x="588" y="72"/>
                  </a:lnTo>
                  <a:lnTo>
                    <a:pt x="594" y="72"/>
                  </a:lnTo>
                  <a:lnTo>
                    <a:pt x="600" y="66"/>
                  </a:lnTo>
                  <a:lnTo>
                    <a:pt x="606" y="60"/>
                  </a:lnTo>
                  <a:lnTo>
                    <a:pt x="612" y="60"/>
                  </a:lnTo>
                  <a:lnTo>
                    <a:pt x="618" y="54"/>
                  </a:lnTo>
                  <a:lnTo>
                    <a:pt x="624" y="54"/>
                  </a:lnTo>
                  <a:lnTo>
                    <a:pt x="630" y="48"/>
                  </a:lnTo>
                  <a:lnTo>
                    <a:pt x="636" y="48"/>
                  </a:lnTo>
                  <a:lnTo>
                    <a:pt x="642" y="48"/>
                  </a:lnTo>
                  <a:lnTo>
                    <a:pt x="648" y="42"/>
                  </a:lnTo>
                  <a:lnTo>
                    <a:pt x="654" y="42"/>
                  </a:lnTo>
                  <a:lnTo>
                    <a:pt x="660" y="36"/>
                  </a:lnTo>
                  <a:lnTo>
                    <a:pt x="666" y="36"/>
                  </a:lnTo>
                  <a:lnTo>
                    <a:pt x="672" y="30"/>
                  </a:lnTo>
                  <a:lnTo>
                    <a:pt x="678" y="30"/>
                  </a:lnTo>
                  <a:lnTo>
                    <a:pt x="684" y="30"/>
                  </a:lnTo>
                  <a:lnTo>
                    <a:pt x="690" y="24"/>
                  </a:lnTo>
                  <a:lnTo>
                    <a:pt x="696" y="30"/>
                  </a:lnTo>
                  <a:lnTo>
                    <a:pt x="702" y="30"/>
                  </a:lnTo>
                  <a:lnTo>
                    <a:pt x="708" y="30"/>
                  </a:lnTo>
                  <a:lnTo>
                    <a:pt x="714" y="24"/>
                  </a:lnTo>
                  <a:lnTo>
                    <a:pt x="720" y="24"/>
                  </a:lnTo>
                  <a:lnTo>
                    <a:pt x="726" y="24"/>
                  </a:lnTo>
                  <a:lnTo>
                    <a:pt x="732" y="24"/>
                  </a:lnTo>
                  <a:lnTo>
                    <a:pt x="738" y="18"/>
                  </a:lnTo>
                  <a:lnTo>
                    <a:pt x="744" y="18"/>
                  </a:lnTo>
                  <a:lnTo>
                    <a:pt x="750" y="18"/>
                  </a:lnTo>
                  <a:lnTo>
                    <a:pt x="756" y="24"/>
                  </a:lnTo>
                  <a:lnTo>
                    <a:pt x="762" y="24"/>
                  </a:lnTo>
                  <a:lnTo>
                    <a:pt x="768" y="24"/>
                  </a:lnTo>
                  <a:lnTo>
                    <a:pt x="774" y="24"/>
                  </a:lnTo>
                  <a:lnTo>
                    <a:pt x="780" y="18"/>
                  </a:lnTo>
                  <a:lnTo>
                    <a:pt x="786" y="18"/>
                  </a:lnTo>
                  <a:lnTo>
                    <a:pt x="792" y="18"/>
                  </a:lnTo>
                  <a:lnTo>
                    <a:pt x="798" y="12"/>
                  </a:lnTo>
                  <a:lnTo>
                    <a:pt x="804" y="12"/>
                  </a:lnTo>
                  <a:lnTo>
                    <a:pt x="810" y="12"/>
                  </a:lnTo>
                  <a:lnTo>
                    <a:pt x="816" y="12"/>
                  </a:lnTo>
                  <a:lnTo>
                    <a:pt x="822" y="12"/>
                  </a:lnTo>
                  <a:lnTo>
                    <a:pt x="828" y="12"/>
                  </a:lnTo>
                  <a:lnTo>
                    <a:pt x="834" y="12"/>
                  </a:lnTo>
                  <a:lnTo>
                    <a:pt x="840" y="12"/>
                  </a:lnTo>
                  <a:lnTo>
                    <a:pt x="846" y="6"/>
                  </a:lnTo>
                  <a:lnTo>
                    <a:pt x="852" y="6"/>
                  </a:lnTo>
                  <a:lnTo>
                    <a:pt x="858" y="0"/>
                  </a:lnTo>
                  <a:lnTo>
                    <a:pt x="864" y="0"/>
                  </a:lnTo>
                  <a:lnTo>
                    <a:pt x="870" y="0"/>
                  </a:lnTo>
                  <a:lnTo>
                    <a:pt x="876" y="0"/>
                  </a:lnTo>
                  <a:lnTo>
                    <a:pt x="882" y="6"/>
                  </a:lnTo>
                  <a:lnTo>
                    <a:pt x="888" y="6"/>
                  </a:lnTo>
                  <a:lnTo>
                    <a:pt x="894" y="6"/>
                  </a:lnTo>
                  <a:lnTo>
                    <a:pt x="900" y="6"/>
                  </a:lnTo>
                  <a:lnTo>
                    <a:pt x="906" y="0"/>
                  </a:lnTo>
                  <a:lnTo>
                    <a:pt x="912" y="0"/>
                  </a:lnTo>
                  <a:lnTo>
                    <a:pt x="918" y="0"/>
                  </a:lnTo>
                  <a:lnTo>
                    <a:pt x="924" y="0"/>
                  </a:lnTo>
                  <a:lnTo>
                    <a:pt x="930" y="0"/>
                  </a:lnTo>
                  <a:lnTo>
                    <a:pt x="936" y="0"/>
                  </a:lnTo>
                  <a:lnTo>
                    <a:pt x="942" y="0"/>
                  </a:lnTo>
                  <a:lnTo>
                    <a:pt x="948" y="0"/>
                  </a:lnTo>
                  <a:lnTo>
                    <a:pt x="954" y="0"/>
                  </a:lnTo>
                  <a:lnTo>
                    <a:pt x="960" y="0"/>
                  </a:lnTo>
                  <a:lnTo>
                    <a:pt x="966" y="0"/>
                  </a:lnTo>
                  <a:lnTo>
                    <a:pt x="972" y="0"/>
                  </a:lnTo>
                  <a:lnTo>
                    <a:pt x="978" y="0"/>
                  </a:lnTo>
                  <a:lnTo>
                    <a:pt x="984" y="0"/>
                  </a:lnTo>
                  <a:lnTo>
                    <a:pt x="990" y="6"/>
                  </a:lnTo>
                  <a:lnTo>
                    <a:pt x="996" y="6"/>
                  </a:lnTo>
                  <a:lnTo>
                    <a:pt x="1002" y="6"/>
                  </a:lnTo>
                  <a:lnTo>
                    <a:pt x="1008" y="6"/>
                  </a:lnTo>
                  <a:lnTo>
                    <a:pt x="1014" y="12"/>
                  </a:lnTo>
                  <a:lnTo>
                    <a:pt x="1020" y="12"/>
                  </a:lnTo>
                  <a:lnTo>
                    <a:pt x="1026" y="12"/>
                  </a:lnTo>
                  <a:lnTo>
                    <a:pt x="1032" y="6"/>
                  </a:lnTo>
                  <a:lnTo>
                    <a:pt x="1038" y="6"/>
                  </a:lnTo>
                  <a:lnTo>
                    <a:pt x="1044" y="12"/>
                  </a:lnTo>
                  <a:lnTo>
                    <a:pt x="1050" y="12"/>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817" name="Rectangle 457">
              <a:extLst>
                <a:ext uri="{FF2B5EF4-FFF2-40B4-BE49-F238E27FC236}">
                  <a16:creationId xmlns:a16="http://schemas.microsoft.com/office/drawing/2014/main" id="{06338C2B-70AF-4C10-B7D5-34C7E8A277E8}"/>
                </a:ext>
              </a:extLst>
            </p:cNvPr>
            <p:cNvSpPr>
              <a:spLocks noChangeArrowheads="1"/>
            </p:cNvSpPr>
            <p:nvPr/>
          </p:nvSpPr>
          <p:spPr bwMode="auto">
            <a:xfrm>
              <a:off x="4272" y="1541"/>
              <a:ext cx="1092" cy="64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818" name="Rectangle 458">
              <a:extLst>
                <a:ext uri="{FF2B5EF4-FFF2-40B4-BE49-F238E27FC236}">
                  <a16:creationId xmlns:a16="http://schemas.microsoft.com/office/drawing/2014/main" id="{70548B53-8ACC-43FE-B571-59A4E68F40F8}"/>
                </a:ext>
              </a:extLst>
            </p:cNvPr>
            <p:cNvSpPr>
              <a:spLocks noChangeArrowheads="1"/>
            </p:cNvSpPr>
            <p:nvPr/>
          </p:nvSpPr>
          <p:spPr bwMode="auto">
            <a:xfrm>
              <a:off x="4272" y="1541"/>
              <a:ext cx="1092" cy="648"/>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819" name="Line 459">
              <a:extLst>
                <a:ext uri="{FF2B5EF4-FFF2-40B4-BE49-F238E27FC236}">
                  <a16:creationId xmlns:a16="http://schemas.microsoft.com/office/drawing/2014/main" id="{B297C904-DB34-4524-8558-ECF73E0D43C5}"/>
                </a:ext>
              </a:extLst>
            </p:cNvPr>
            <p:cNvSpPr>
              <a:spLocks noChangeShapeType="1"/>
            </p:cNvSpPr>
            <p:nvPr/>
          </p:nvSpPr>
          <p:spPr bwMode="auto">
            <a:xfrm>
              <a:off x="4272" y="1541"/>
              <a:ext cx="109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20" name="Line 460">
              <a:extLst>
                <a:ext uri="{FF2B5EF4-FFF2-40B4-BE49-F238E27FC236}">
                  <a16:creationId xmlns:a16="http://schemas.microsoft.com/office/drawing/2014/main" id="{FF40CE59-3301-4558-86CD-FDA50E7E4CBA}"/>
                </a:ext>
              </a:extLst>
            </p:cNvPr>
            <p:cNvSpPr>
              <a:spLocks noChangeShapeType="1"/>
            </p:cNvSpPr>
            <p:nvPr/>
          </p:nvSpPr>
          <p:spPr bwMode="auto">
            <a:xfrm>
              <a:off x="4272" y="2189"/>
              <a:ext cx="109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21" name="Line 461">
              <a:extLst>
                <a:ext uri="{FF2B5EF4-FFF2-40B4-BE49-F238E27FC236}">
                  <a16:creationId xmlns:a16="http://schemas.microsoft.com/office/drawing/2014/main" id="{7E0D4D93-B350-49C2-8E06-000B42B58692}"/>
                </a:ext>
              </a:extLst>
            </p:cNvPr>
            <p:cNvSpPr>
              <a:spLocks noChangeShapeType="1"/>
            </p:cNvSpPr>
            <p:nvPr/>
          </p:nvSpPr>
          <p:spPr bwMode="auto">
            <a:xfrm flipV="1">
              <a:off x="5364" y="1541"/>
              <a:ext cx="1" cy="64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22" name="Line 462">
              <a:extLst>
                <a:ext uri="{FF2B5EF4-FFF2-40B4-BE49-F238E27FC236}">
                  <a16:creationId xmlns:a16="http://schemas.microsoft.com/office/drawing/2014/main" id="{EB2BF23A-CC23-446A-8944-58EAE9B68DA7}"/>
                </a:ext>
              </a:extLst>
            </p:cNvPr>
            <p:cNvSpPr>
              <a:spLocks noChangeShapeType="1"/>
            </p:cNvSpPr>
            <p:nvPr/>
          </p:nvSpPr>
          <p:spPr bwMode="auto">
            <a:xfrm flipV="1">
              <a:off x="4272" y="1541"/>
              <a:ext cx="1" cy="64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23" name="Line 463">
              <a:extLst>
                <a:ext uri="{FF2B5EF4-FFF2-40B4-BE49-F238E27FC236}">
                  <a16:creationId xmlns:a16="http://schemas.microsoft.com/office/drawing/2014/main" id="{B1F3DC8C-960E-441F-9148-5B29DEADB9F1}"/>
                </a:ext>
              </a:extLst>
            </p:cNvPr>
            <p:cNvSpPr>
              <a:spLocks noChangeShapeType="1"/>
            </p:cNvSpPr>
            <p:nvPr/>
          </p:nvSpPr>
          <p:spPr bwMode="auto">
            <a:xfrm>
              <a:off x="4272" y="2189"/>
              <a:ext cx="109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24" name="Line 464">
              <a:extLst>
                <a:ext uri="{FF2B5EF4-FFF2-40B4-BE49-F238E27FC236}">
                  <a16:creationId xmlns:a16="http://schemas.microsoft.com/office/drawing/2014/main" id="{48E34996-14E3-4EA2-9621-04DED03217AF}"/>
                </a:ext>
              </a:extLst>
            </p:cNvPr>
            <p:cNvSpPr>
              <a:spLocks noChangeShapeType="1"/>
            </p:cNvSpPr>
            <p:nvPr/>
          </p:nvSpPr>
          <p:spPr bwMode="auto">
            <a:xfrm flipV="1">
              <a:off x="4272" y="1541"/>
              <a:ext cx="1" cy="64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25" name="Line 465">
              <a:extLst>
                <a:ext uri="{FF2B5EF4-FFF2-40B4-BE49-F238E27FC236}">
                  <a16:creationId xmlns:a16="http://schemas.microsoft.com/office/drawing/2014/main" id="{DA418D18-A53C-46FF-82B8-51CE61F0C46E}"/>
                </a:ext>
              </a:extLst>
            </p:cNvPr>
            <p:cNvSpPr>
              <a:spLocks noChangeShapeType="1"/>
            </p:cNvSpPr>
            <p:nvPr/>
          </p:nvSpPr>
          <p:spPr bwMode="auto">
            <a:xfrm flipV="1">
              <a:off x="4272" y="2177"/>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26" name="Line 466">
              <a:extLst>
                <a:ext uri="{FF2B5EF4-FFF2-40B4-BE49-F238E27FC236}">
                  <a16:creationId xmlns:a16="http://schemas.microsoft.com/office/drawing/2014/main" id="{DFC7ACAA-D1F1-4EA2-94AB-5E0D095AFD14}"/>
                </a:ext>
              </a:extLst>
            </p:cNvPr>
            <p:cNvSpPr>
              <a:spLocks noChangeShapeType="1"/>
            </p:cNvSpPr>
            <p:nvPr/>
          </p:nvSpPr>
          <p:spPr bwMode="auto">
            <a:xfrm>
              <a:off x="4272" y="1541"/>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27" name="Rectangle 467">
              <a:extLst>
                <a:ext uri="{FF2B5EF4-FFF2-40B4-BE49-F238E27FC236}">
                  <a16:creationId xmlns:a16="http://schemas.microsoft.com/office/drawing/2014/main" id="{D6146D30-604A-4AA9-96C5-4B4CC17827A6}"/>
                </a:ext>
              </a:extLst>
            </p:cNvPr>
            <p:cNvSpPr>
              <a:spLocks noChangeArrowheads="1"/>
            </p:cNvSpPr>
            <p:nvPr/>
          </p:nvSpPr>
          <p:spPr bwMode="auto">
            <a:xfrm>
              <a:off x="4254" y="2213"/>
              <a:ext cx="4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0</a:t>
              </a:r>
              <a:endParaRPr lang="en-US" altLang="en-US" sz="1200">
                <a:latin typeface="Times New Roman" panose="02020603050405020304" pitchFamily="18" charset="0"/>
              </a:endParaRPr>
            </a:p>
          </p:txBody>
        </p:sp>
        <p:sp>
          <p:nvSpPr>
            <p:cNvPr id="15828" name="Line 468">
              <a:extLst>
                <a:ext uri="{FF2B5EF4-FFF2-40B4-BE49-F238E27FC236}">
                  <a16:creationId xmlns:a16="http://schemas.microsoft.com/office/drawing/2014/main" id="{3B393A3A-5B7E-4340-8BC0-9F3AF0738ED1}"/>
                </a:ext>
              </a:extLst>
            </p:cNvPr>
            <p:cNvSpPr>
              <a:spLocks noChangeShapeType="1"/>
            </p:cNvSpPr>
            <p:nvPr/>
          </p:nvSpPr>
          <p:spPr bwMode="auto">
            <a:xfrm flipV="1">
              <a:off x="4548" y="2177"/>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29" name="Line 469">
              <a:extLst>
                <a:ext uri="{FF2B5EF4-FFF2-40B4-BE49-F238E27FC236}">
                  <a16:creationId xmlns:a16="http://schemas.microsoft.com/office/drawing/2014/main" id="{2E82FFA4-8BBD-4E13-B5F3-B7763A58E320}"/>
                </a:ext>
              </a:extLst>
            </p:cNvPr>
            <p:cNvSpPr>
              <a:spLocks noChangeShapeType="1"/>
            </p:cNvSpPr>
            <p:nvPr/>
          </p:nvSpPr>
          <p:spPr bwMode="auto">
            <a:xfrm>
              <a:off x="4548" y="1541"/>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30" name="Rectangle 470">
              <a:extLst>
                <a:ext uri="{FF2B5EF4-FFF2-40B4-BE49-F238E27FC236}">
                  <a16:creationId xmlns:a16="http://schemas.microsoft.com/office/drawing/2014/main" id="{D744350D-2BCB-4D7F-B89B-E975F9FFD54B}"/>
                </a:ext>
              </a:extLst>
            </p:cNvPr>
            <p:cNvSpPr>
              <a:spLocks noChangeArrowheads="1"/>
            </p:cNvSpPr>
            <p:nvPr/>
          </p:nvSpPr>
          <p:spPr bwMode="auto">
            <a:xfrm>
              <a:off x="4530" y="2213"/>
              <a:ext cx="4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5</a:t>
              </a:r>
              <a:endParaRPr lang="en-US" altLang="en-US" sz="1200">
                <a:latin typeface="Times New Roman" panose="02020603050405020304" pitchFamily="18" charset="0"/>
              </a:endParaRPr>
            </a:p>
          </p:txBody>
        </p:sp>
        <p:sp>
          <p:nvSpPr>
            <p:cNvPr id="15831" name="Line 471">
              <a:extLst>
                <a:ext uri="{FF2B5EF4-FFF2-40B4-BE49-F238E27FC236}">
                  <a16:creationId xmlns:a16="http://schemas.microsoft.com/office/drawing/2014/main" id="{57691ACF-DC59-4D5D-BC1A-F417B6CE80E5}"/>
                </a:ext>
              </a:extLst>
            </p:cNvPr>
            <p:cNvSpPr>
              <a:spLocks noChangeShapeType="1"/>
            </p:cNvSpPr>
            <p:nvPr/>
          </p:nvSpPr>
          <p:spPr bwMode="auto">
            <a:xfrm flipV="1">
              <a:off x="4818" y="2177"/>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32" name="Line 472">
              <a:extLst>
                <a:ext uri="{FF2B5EF4-FFF2-40B4-BE49-F238E27FC236}">
                  <a16:creationId xmlns:a16="http://schemas.microsoft.com/office/drawing/2014/main" id="{81F565B2-F96B-4C22-BB37-76C12F92A381}"/>
                </a:ext>
              </a:extLst>
            </p:cNvPr>
            <p:cNvSpPr>
              <a:spLocks noChangeShapeType="1"/>
            </p:cNvSpPr>
            <p:nvPr/>
          </p:nvSpPr>
          <p:spPr bwMode="auto">
            <a:xfrm>
              <a:off x="4818" y="1541"/>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33" name="Rectangle 473">
              <a:extLst>
                <a:ext uri="{FF2B5EF4-FFF2-40B4-BE49-F238E27FC236}">
                  <a16:creationId xmlns:a16="http://schemas.microsoft.com/office/drawing/2014/main" id="{D06E711D-037C-4AEC-8C12-FBD19C92B8AE}"/>
                </a:ext>
              </a:extLst>
            </p:cNvPr>
            <p:cNvSpPr>
              <a:spLocks noChangeArrowheads="1"/>
            </p:cNvSpPr>
            <p:nvPr/>
          </p:nvSpPr>
          <p:spPr bwMode="auto">
            <a:xfrm>
              <a:off x="4776" y="2213"/>
              <a:ext cx="9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10</a:t>
              </a:r>
              <a:endParaRPr lang="en-US" altLang="en-US" sz="1200">
                <a:latin typeface="Times New Roman" panose="02020603050405020304" pitchFamily="18" charset="0"/>
              </a:endParaRPr>
            </a:p>
          </p:txBody>
        </p:sp>
        <p:sp>
          <p:nvSpPr>
            <p:cNvPr id="15834" name="Line 474">
              <a:extLst>
                <a:ext uri="{FF2B5EF4-FFF2-40B4-BE49-F238E27FC236}">
                  <a16:creationId xmlns:a16="http://schemas.microsoft.com/office/drawing/2014/main" id="{8419A382-66FD-481A-96A8-B4975813887F}"/>
                </a:ext>
              </a:extLst>
            </p:cNvPr>
            <p:cNvSpPr>
              <a:spLocks noChangeShapeType="1"/>
            </p:cNvSpPr>
            <p:nvPr/>
          </p:nvSpPr>
          <p:spPr bwMode="auto">
            <a:xfrm flipV="1">
              <a:off x="5094" y="2177"/>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35" name="Line 475">
              <a:extLst>
                <a:ext uri="{FF2B5EF4-FFF2-40B4-BE49-F238E27FC236}">
                  <a16:creationId xmlns:a16="http://schemas.microsoft.com/office/drawing/2014/main" id="{524460F9-1224-4C22-BDB1-219D7542DC56}"/>
                </a:ext>
              </a:extLst>
            </p:cNvPr>
            <p:cNvSpPr>
              <a:spLocks noChangeShapeType="1"/>
            </p:cNvSpPr>
            <p:nvPr/>
          </p:nvSpPr>
          <p:spPr bwMode="auto">
            <a:xfrm>
              <a:off x="5094" y="1541"/>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36" name="Rectangle 476">
              <a:extLst>
                <a:ext uri="{FF2B5EF4-FFF2-40B4-BE49-F238E27FC236}">
                  <a16:creationId xmlns:a16="http://schemas.microsoft.com/office/drawing/2014/main" id="{EB0A0583-7BD1-4295-A140-652AA8B377C2}"/>
                </a:ext>
              </a:extLst>
            </p:cNvPr>
            <p:cNvSpPr>
              <a:spLocks noChangeArrowheads="1"/>
            </p:cNvSpPr>
            <p:nvPr/>
          </p:nvSpPr>
          <p:spPr bwMode="auto">
            <a:xfrm>
              <a:off x="5052" y="2213"/>
              <a:ext cx="9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15</a:t>
              </a:r>
              <a:endParaRPr lang="en-US" altLang="en-US" sz="1200">
                <a:latin typeface="Times New Roman" panose="02020603050405020304" pitchFamily="18" charset="0"/>
              </a:endParaRPr>
            </a:p>
          </p:txBody>
        </p:sp>
        <p:sp>
          <p:nvSpPr>
            <p:cNvPr id="15837" name="Line 477">
              <a:extLst>
                <a:ext uri="{FF2B5EF4-FFF2-40B4-BE49-F238E27FC236}">
                  <a16:creationId xmlns:a16="http://schemas.microsoft.com/office/drawing/2014/main" id="{B54A7570-4B32-45B2-AA8B-79CA8A0291AD}"/>
                </a:ext>
              </a:extLst>
            </p:cNvPr>
            <p:cNvSpPr>
              <a:spLocks noChangeShapeType="1"/>
            </p:cNvSpPr>
            <p:nvPr/>
          </p:nvSpPr>
          <p:spPr bwMode="auto">
            <a:xfrm flipV="1">
              <a:off x="5364" y="2177"/>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38" name="Line 478">
              <a:extLst>
                <a:ext uri="{FF2B5EF4-FFF2-40B4-BE49-F238E27FC236}">
                  <a16:creationId xmlns:a16="http://schemas.microsoft.com/office/drawing/2014/main" id="{6D521E8D-E0D9-4A32-96C8-5D60D59AC34F}"/>
                </a:ext>
              </a:extLst>
            </p:cNvPr>
            <p:cNvSpPr>
              <a:spLocks noChangeShapeType="1"/>
            </p:cNvSpPr>
            <p:nvPr/>
          </p:nvSpPr>
          <p:spPr bwMode="auto">
            <a:xfrm>
              <a:off x="5364" y="1541"/>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39" name="Rectangle 479">
              <a:extLst>
                <a:ext uri="{FF2B5EF4-FFF2-40B4-BE49-F238E27FC236}">
                  <a16:creationId xmlns:a16="http://schemas.microsoft.com/office/drawing/2014/main" id="{DF095522-23BC-411D-A6C9-399C192483EA}"/>
                </a:ext>
              </a:extLst>
            </p:cNvPr>
            <p:cNvSpPr>
              <a:spLocks noChangeArrowheads="1"/>
            </p:cNvSpPr>
            <p:nvPr/>
          </p:nvSpPr>
          <p:spPr bwMode="auto">
            <a:xfrm>
              <a:off x="5322" y="2213"/>
              <a:ext cx="9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20</a:t>
              </a:r>
              <a:endParaRPr lang="en-US" altLang="en-US" sz="1200">
                <a:latin typeface="Times New Roman" panose="02020603050405020304" pitchFamily="18" charset="0"/>
              </a:endParaRPr>
            </a:p>
          </p:txBody>
        </p:sp>
        <p:sp>
          <p:nvSpPr>
            <p:cNvPr id="15840" name="Line 480">
              <a:extLst>
                <a:ext uri="{FF2B5EF4-FFF2-40B4-BE49-F238E27FC236}">
                  <a16:creationId xmlns:a16="http://schemas.microsoft.com/office/drawing/2014/main" id="{1BD063A8-BD03-4F9A-98E6-EFD48E43EE4E}"/>
                </a:ext>
              </a:extLst>
            </p:cNvPr>
            <p:cNvSpPr>
              <a:spLocks noChangeShapeType="1"/>
            </p:cNvSpPr>
            <p:nvPr/>
          </p:nvSpPr>
          <p:spPr bwMode="auto">
            <a:xfrm>
              <a:off x="4272" y="2189"/>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41" name="Line 481">
              <a:extLst>
                <a:ext uri="{FF2B5EF4-FFF2-40B4-BE49-F238E27FC236}">
                  <a16:creationId xmlns:a16="http://schemas.microsoft.com/office/drawing/2014/main" id="{276B3E4C-5B35-4045-AF84-FC46BD4E14DA}"/>
                </a:ext>
              </a:extLst>
            </p:cNvPr>
            <p:cNvSpPr>
              <a:spLocks noChangeShapeType="1"/>
            </p:cNvSpPr>
            <p:nvPr/>
          </p:nvSpPr>
          <p:spPr bwMode="auto">
            <a:xfrm flipH="1">
              <a:off x="5352" y="2189"/>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42" name="Rectangle 482">
              <a:extLst>
                <a:ext uri="{FF2B5EF4-FFF2-40B4-BE49-F238E27FC236}">
                  <a16:creationId xmlns:a16="http://schemas.microsoft.com/office/drawing/2014/main" id="{1E9E0C08-FC49-412E-9257-83CF0E8D5EC8}"/>
                </a:ext>
              </a:extLst>
            </p:cNvPr>
            <p:cNvSpPr>
              <a:spLocks noChangeArrowheads="1"/>
            </p:cNvSpPr>
            <p:nvPr/>
          </p:nvSpPr>
          <p:spPr bwMode="auto">
            <a:xfrm>
              <a:off x="4098" y="2141"/>
              <a:ext cx="17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-150</a:t>
              </a:r>
              <a:endParaRPr lang="en-US" altLang="en-US" sz="1200">
                <a:latin typeface="Times New Roman" panose="02020603050405020304" pitchFamily="18" charset="0"/>
              </a:endParaRPr>
            </a:p>
          </p:txBody>
        </p:sp>
        <p:sp>
          <p:nvSpPr>
            <p:cNvPr id="15843" name="Line 483">
              <a:extLst>
                <a:ext uri="{FF2B5EF4-FFF2-40B4-BE49-F238E27FC236}">
                  <a16:creationId xmlns:a16="http://schemas.microsoft.com/office/drawing/2014/main" id="{F40367BE-F617-4CA7-9B81-DF09DA4B577F}"/>
                </a:ext>
              </a:extLst>
            </p:cNvPr>
            <p:cNvSpPr>
              <a:spLocks noChangeShapeType="1"/>
            </p:cNvSpPr>
            <p:nvPr/>
          </p:nvSpPr>
          <p:spPr bwMode="auto">
            <a:xfrm>
              <a:off x="4272" y="1865"/>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44" name="Line 484">
              <a:extLst>
                <a:ext uri="{FF2B5EF4-FFF2-40B4-BE49-F238E27FC236}">
                  <a16:creationId xmlns:a16="http://schemas.microsoft.com/office/drawing/2014/main" id="{320C4605-B77D-4AA9-8DAF-7A1DDFFD7769}"/>
                </a:ext>
              </a:extLst>
            </p:cNvPr>
            <p:cNvSpPr>
              <a:spLocks noChangeShapeType="1"/>
            </p:cNvSpPr>
            <p:nvPr/>
          </p:nvSpPr>
          <p:spPr bwMode="auto">
            <a:xfrm flipH="1">
              <a:off x="5352" y="1865"/>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45" name="Rectangle 485">
              <a:extLst>
                <a:ext uri="{FF2B5EF4-FFF2-40B4-BE49-F238E27FC236}">
                  <a16:creationId xmlns:a16="http://schemas.microsoft.com/office/drawing/2014/main" id="{8C49D72E-39BF-4A7B-84D2-97FA83920D8A}"/>
                </a:ext>
              </a:extLst>
            </p:cNvPr>
            <p:cNvSpPr>
              <a:spLocks noChangeArrowheads="1"/>
            </p:cNvSpPr>
            <p:nvPr/>
          </p:nvSpPr>
          <p:spPr bwMode="auto">
            <a:xfrm>
              <a:off x="4098" y="1817"/>
              <a:ext cx="17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-100</a:t>
              </a:r>
              <a:endParaRPr lang="en-US" altLang="en-US" sz="1200">
                <a:latin typeface="Times New Roman" panose="02020603050405020304" pitchFamily="18" charset="0"/>
              </a:endParaRPr>
            </a:p>
          </p:txBody>
        </p:sp>
        <p:sp>
          <p:nvSpPr>
            <p:cNvPr id="15846" name="Line 486">
              <a:extLst>
                <a:ext uri="{FF2B5EF4-FFF2-40B4-BE49-F238E27FC236}">
                  <a16:creationId xmlns:a16="http://schemas.microsoft.com/office/drawing/2014/main" id="{DCF20475-8F48-4366-B2CE-F141E2F608C9}"/>
                </a:ext>
              </a:extLst>
            </p:cNvPr>
            <p:cNvSpPr>
              <a:spLocks noChangeShapeType="1"/>
            </p:cNvSpPr>
            <p:nvPr/>
          </p:nvSpPr>
          <p:spPr bwMode="auto">
            <a:xfrm>
              <a:off x="4272" y="1541"/>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47" name="Line 487">
              <a:extLst>
                <a:ext uri="{FF2B5EF4-FFF2-40B4-BE49-F238E27FC236}">
                  <a16:creationId xmlns:a16="http://schemas.microsoft.com/office/drawing/2014/main" id="{8918E31A-0CEC-4344-AFE5-19828635F6A7}"/>
                </a:ext>
              </a:extLst>
            </p:cNvPr>
            <p:cNvSpPr>
              <a:spLocks noChangeShapeType="1"/>
            </p:cNvSpPr>
            <p:nvPr/>
          </p:nvSpPr>
          <p:spPr bwMode="auto">
            <a:xfrm flipH="1">
              <a:off x="5352" y="1541"/>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48" name="Rectangle 488">
              <a:extLst>
                <a:ext uri="{FF2B5EF4-FFF2-40B4-BE49-F238E27FC236}">
                  <a16:creationId xmlns:a16="http://schemas.microsoft.com/office/drawing/2014/main" id="{EDE47AEA-5059-4CF8-9AAD-6248868DF857}"/>
                </a:ext>
              </a:extLst>
            </p:cNvPr>
            <p:cNvSpPr>
              <a:spLocks noChangeArrowheads="1"/>
            </p:cNvSpPr>
            <p:nvPr/>
          </p:nvSpPr>
          <p:spPr bwMode="auto">
            <a:xfrm>
              <a:off x="4140" y="1493"/>
              <a:ext cx="12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-50</a:t>
              </a:r>
              <a:endParaRPr lang="en-US" altLang="en-US" sz="1200">
                <a:latin typeface="Times New Roman" panose="02020603050405020304" pitchFamily="18" charset="0"/>
              </a:endParaRPr>
            </a:p>
          </p:txBody>
        </p:sp>
        <p:sp>
          <p:nvSpPr>
            <p:cNvPr id="15849" name="Line 489">
              <a:extLst>
                <a:ext uri="{FF2B5EF4-FFF2-40B4-BE49-F238E27FC236}">
                  <a16:creationId xmlns:a16="http://schemas.microsoft.com/office/drawing/2014/main" id="{470311D2-CAEB-4952-8F88-D70CC9719B49}"/>
                </a:ext>
              </a:extLst>
            </p:cNvPr>
            <p:cNvSpPr>
              <a:spLocks noChangeShapeType="1"/>
            </p:cNvSpPr>
            <p:nvPr/>
          </p:nvSpPr>
          <p:spPr bwMode="auto">
            <a:xfrm>
              <a:off x="4272" y="1541"/>
              <a:ext cx="109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50" name="Line 490">
              <a:extLst>
                <a:ext uri="{FF2B5EF4-FFF2-40B4-BE49-F238E27FC236}">
                  <a16:creationId xmlns:a16="http://schemas.microsoft.com/office/drawing/2014/main" id="{E14CEC2B-2C52-4FC3-9F2A-739FC0485278}"/>
                </a:ext>
              </a:extLst>
            </p:cNvPr>
            <p:cNvSpPr>
              <a:spLocks noChangeShapeType="1"/>
            </p:cNvSpPr>
            <p:nvPr/>
          </p:nvSpPr>
          <p:spPr bwMode="auto">
            <a:xfrm>
              <a:off x="4272" y="2189"/>
              <a:ext cx="109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51" name="Line 491">
              <a:extLst>
                <a:ext uri="{FF2B5EF4-FFF2-40B4-BE49-F238E27FC236}">
                  <a16:creationId xmlns:a16="http://schemas.microsoft.com/office/drawing/2014/main" id="{00FE1ACC-DF83-48C6-AC5D-EA0B77F0A50E}"/>
                </a:ext>
              </a:extLst>
            </p:cNvPr>
            <p:cNvSpPr>
              <a:spLocks noChangeShapeType="1"/>
            </p:cNvSpPr>
            <p:nvPr/>
          </p:nvSpPr>
          <p:spPr bwMode="auto">
            <a:xfrm flipV="1">
              <a:off x="5364" y="1541"/>
              <a:ext cx="1" cy="64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52" name="Line 492">
              <a:extLst>
                <a:ext uri="{FF2B5EF4-FFF2-40B4-BE49-F238E27FC236}">
                  <a16:creationId xmlns:a16="http://schemas.microsoft.com/office/drawing/2014/main" id="{CA411505-EEF6-47DA-911D-F5036A13D169}"/>
                </a:ext>
              </a:extLst>
            </p:cNvPr>
            <p:cNvSpPr>
              <a:spLocks noChangeShapeType="1"/>
            </p:cNvSpPr>
            <p:nvPr/>
          </p:nvSpPr>
          <p:spPr bwMode="auto">
            <a:xfrm flipV="1">
              <a:off x="4272" y="1541"/>
              <a:ext cx="1" cy="64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53" name="Freeform 493">
              <a:extLst>
                <a:ext uri="{FF2B5EF4-FFF2-40B4-BE49-F238E27FC236}">
                  <a16:creationId xmlns:a16="http://schemas.microsoft.com/office/drawing/2014/main" id="{5D966F16-8E3B-40BF-86E2-F09D2A97B69F}"/>
                </a:ext>
              </a:extLst>
            </p:cNvPr>
            <p:cNvSpPr>
              <a:spLocks/>
            </p:cNvSpPr>
            <p:nvPr/>
          </p:nvSpPr>
          <p:spPr bwMode="auto">
            <a:xfrm>
              <a:off x="4290" y="1709"/>
              <a:ext cx="1050" cy="288"/>
            </a:xfrm>
            <a:custGeom>
              <a:avLst/>
              <a:gdLst>
                <a:gd name="T0" fmla="*/ 6 w 1050"/>
                <a:gd name="T1" fmla="*/ 174 h 288"/>
                <a:gd name="T2" fmla="*/ 18 w 1050"/>
                <a:gd name="T3" fmla="*/ 66 h 288"/>
                <a:gd name="T4" fmla="*/ 24 w 1050"/>
                <a:gd name="T5" fmla="*/ 18 h 288"/>
                <a:gd name="T6" fmla="*/ 36 w 1050"/>
                <a:gd name="T7" fmla="*/ 24 h 288"/>
                <a:gd name="T8" fmla="*/ 48 w 1050"/>
                <a:gd name="T9" fmla="*/ 60 h 288"/>
                <a:gd name="T10" fmla="*/ 60 w 1050"/>
                <a:gd name="T11" fmla="*/ 78 h 288"/>
                <a:gd name="T12" fmla="*/ 78 w 1050"/>
                <a:gd name="T13" fmla="*/ 66 h 288"/>
                <a:gd name="T14" fmla="*/ 90 w 1050"/>
                <a:gd name="T15" fmla="*/ 48 h 288"/>
                <a:gd name="T16" fmla="*/ 108 w 1050"/>
                <a:gd name="T17" fmla="*/ 60 h 288"/>
                <a:gd name="T18" fmla="*/ 126 w 1050"/>
                <a:gd name="T19" fmla="*/ 66 h 288"/>
                <a:gd name="T20" fmla="*/ 144 w 1050"/>
                <a:gd name="T21" fmla="*/ 60 h 288"/>
                <a:gd name="T22" fmla="*/ 162 w 1050"/>
                <a:gd name="T23" fmla="*/ 54 h 288"/>
                <a:gd name="T24" fmla="*/ 180 w 1050"/>
                <a:gd name="T25" fmla="*/ 60 h 288"/>
                <a:gd name="T26" fmla="*/ 198 w 1050"/>
                <a:gd name="T27" fmla="*/ 60 h 288"/>
                <a:gd name="T28" fmla="*/ 216 w 1050"/>
                <a:gd name="T29" fmla="*/ 48 h 288"/>
                <a:gd name="T30" fmla="*/ 234 w 1050"/>
                <a:gd name="T31" fmla="*/ 48 h 288"/>
                <a:gd name="T32" fmla="*/ 252 w 1050"/>
                <a:gd name="T33" fmla="*/ 48 h 288"/>
                <a:gd name="T34" fmla="*/ 270 w 1050"/>
                <a:gd name="T35" fmla="*/ 42 h 288"/>
                <a:gd name="T36" fmla="*/ 288 w 1050"/>
                <a:gd name="T37" fmla="*/ 42 h 288"/>
                <a:gd name="T38" fmla="*/ 306 w 1050"/>
                <a:gd name="T39" fmla="*/ 42 h 288"/>
                <a:gd name="T40" fmla="*/ 324 w 1050"/>
                <a:gd name="T41" fmla="*/ 36 h 288"/>
                <a:gd name="T42" fmla="*/ 342 w 1050"/>
                <a:gd name="T43" fmla="*/ 36 h 288"/>
                <a:gd name="T44" fmla="*/ 360 w 1050"/>
                <a:gd name="T45" fmla="*/ 42 h 288"/>
                <a:gd name="T46" fmla="*/ 378 w 1050"/>
                <a:gd name="T47" fmla="*/ 42 h 288"/>
                <a:gd name="T48" fmla="*/ 396 w 1050"/>
                <a:gd name="T49" fmla="*/ 42 h 288"/>
                <a:gd name="T50" fmla="*/ 414 w 1050"/>
                <a:gd name="T51" fmla="*/ 48 h 288"/>
                <a:gd name="T52" fmla="*/ 432 w 1050"/>
                <a:gd name="T53" fmla="*/ 48 h 288"/>
                <a:gd name="T54" fmla="*/ 450 w 1050"/>
                <a:gd name="T55" fmla="*/ 42 h 288"/>
                <a:gd name="T56" fmla="*/ 468 w 1050"/>
                <a:gd name="T57" fmla="*/ 36 h 288"/>
                <a:gd name="T58" fmla="*/ 486 w 1050"/>
                <a:gd name="T59" fmla="*/ 36 h 288"/>
                <a:gd name="T60" fmla="*/ 504 w 1050"/>
                <a:gd name="T61" fmla="*/ 30 h 288"/>
                <a:gd name="T62" fmla="*/ 522 w 1050"/>
                <a:gd name="T63" fmla="*/ 24 h 288"/>
                <a:gd name="T64" fmla="*/ 540 w 1050"/>
                <a:gd name="T65" fmla="*/ 30 h 288"/>
                <a:gd name="T66" fmla="*/ 558 w 1050"/>
                <a:gd name="T67" fmla="*/ 30 h 288"/>
                <a:gd name="T68" fmla="*/ 576 w 1050"/>
                <a:gd name="T69" fmla="*/ 30 h 288"/>
                <a:gd name="T70" fmla="*/ 594 w 1050"/>
                <a:gd name="T71" fmla="*/ 36 h 288"/>
                <a:gd name="T72" fmla="*/ 612 w 1050"/>
                <a:gd name="T73" fmla="*/ 42 h 288"/>
                <a:gd name="T74" fmla="*/ 630 w 1050"/>
                <a:gd name="T75" fmla="*/ 36 h 288"/>
                <a:gd name="T76" fmla="*/ 648 w 1050"/>
                <a:gd name="T77" fmla="*/ 36 h 288"/>
                <a:gd name="T78" fmla="*/ 666 w 1050"/>
                <a:gd name="T79" fmla="*/ 30 h 288"/>
                <a:gd name="T80" fmla="*/ 684 w 1050"/>
                <a:gd name="T81" fmla="*/ 24 h 288"/>
                <a:gd name="T82" fmla="*/ 702 w 1050"/>
                <a:gd name="T83" fmla="*/ 24 h 288"/>
                <a:gd name="T84" fmla="*/ 720 w 1050"/>
                <a:gd name="T85" fmla="*/ 24 h 288"/>
                <a:gd name="T86" fmla="*/ 738 w 1050"/>
                <a:gd name="T87" fmla="*/ 18 h 288"/>
                <a:gd name="T88" fmla="*/ 756 w 1050"/>
                <a:gd name="T89" fmla="*/ 12 h 288"/>
                <a:gd name="T90" fmla="*/ 774 w 1050"/>
                <a:gd name="T91" fmla="*/ 18 h 288"/>
                <a:gd name="T92" fmla="*/ 792 w 1050"/>
                <a:gd name="T93" fmla="*/ 18 h 288"/>
                <a:gd name="T94" fmla="*/ 810 w 1050"/>
                <a:gd name="T95" fmla="*/ 12 h 288"/>
                <a:gd name="T96" fmla="*/ 828 w 1050"/>
                <a:gd name="T97" fmla="*/ 18 h 288"/>
                <a:gd name="T98" fmla="*/ 846 w 1050"/>
                <a:gd name="T99" fmla="*/ 18 h 288"/>
                <a:gd name="T100" fmla="*/ 864 w 1050"/>
                <a:gd name="T101" fmla="*/ 12 h 288"/>
                <a:gd name="T102" fmla="*/ 882 w 1050"/>
                <a:gd name="T103" fmla="*/ 6 h 288"/>
                <a:gd name="T104" fmla="*/ 900 w 1050"/>
                <a:gd name="T105" fmla="*/ 12 h 288"/>
                <a:gd name="T106" fmla="*/ 918 w 1050"/>
                <a:gd name="T107" fmla="*/ 6 h 288"/>
                <a:gd name="T108" fmla="*/ 936 w 1050"/>
                <a:gd name="T109" fmla="*/ 6 h 288"/>
                <a:gd name="T110" fmla="*/ 954 w 1050"/>
                <a:gd name="T111" fmla="*/ 6 h 288"/>
                <a:gd name="T112" fmla="*/ 972 w 1050"/>
                <a:gd name="T113" fmla="*/ 6 h 288"/>
                <a:gd name="T114" fmla="*/ 990 w 1050"/>
                <a:gd name="T115" fmla="*/ 0 h 288"/>
                <a:gd name="T116" fmla="*/ 1008 w 1050"/>
                <a:gd name="T117" fmla="*/ 0 h 288"/>
                <a:gd name="T118" fmla="*/ 1026 w 1050"/>
                <a:gd name="T119" fmla="*/ 0 h 288"/>
                <a:gd name="T120" fmla="*/ 1044 w 1050"/>
                <a:gd name="T121" fmla="*/ 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50" h="288">
                  <a:moveTo>
                    <a:pt x="0" y="288"/>
                  </a:moveTo>
                  <a:lnTo>
                    <a:pt x="0" y="222"/>
                  </a:lnTo>
                  <a:lnTo>
                    <a:pt x="6" y="174"/>
                  </a:lnTo>
                  <a:lnTo>
                    <a:pt x="6" y="132"/>
                  </a:lnTo>
                  <a:lnTo>
                    <a:pt x="12" y="96"/>
                  </a:lnTo>
                  <a:lnTo>
                    <a:pt x="18" y="66"/>
                  </a:lnTo>
                  <a:lnTo>
                    <a:pt x="18" y="48"/>
                  </a:lnTo>
                  <a:lnTo>
                    <a:pt x="24" y="30"/>
                  </a:lnTo>
                  <a:lnTo>
                    <a:pt x="24" y="18"/>
                  </a:lnTo>
                  <a:lnTo>
                    <a:pt x="30" y="12"/>
                  </a:lnTo>
                  <a:lnTo>
                    <a:pt x="36" y="18"/>
                  </a:lnTo>
                  <a:lnTo>
                    <a:pt x="36" y="24"/>
                  </a:lnTo>
                  <a:lnTo>
                    <a:pt x="42" y="36"/>
                  </a:lnTo>
                  <a:lnTo>
                    <a:pt x="48" y="48"/>
                  </a:lnTo>
                  <a:lnTo>
                    <a:pt x="48" y="60"/>
                  </a:lnTo>
                  <a:lnTo>
                    <a:pt x="54" y="66"/>
                  </a:lnTo>
                  <a:lnTo>
                    <a:pt x="54" y="72"/>
                  </a:lnTo>
                  <a:lnTo>
                    <a:pt x="60" y="78"/>
                  </a:lnTo>
                  <a:lnTo>
                    <a:pt x="66" y="72"/>
                  </a:lnTo>
                  <a:lnTo>
                    <a:pt x="72" y="72"/>
                  </a:lnTo>
                  <a:lnTo>
                    <a:pt x="78" y="66"/>
                  </a:lnTo>
                  <a:lnTo>
                    <a:pt x="78" y="60"/>
                  </a:lnTo>
                  <a:lnTo>
                    <a:pt x="84" y="54"/>
                  </a:lnTo>
                  <a:lnTo>
                    <a:pt x="90" y="48"/>
                  </a:lnTo>
                  <a:lnTo>
                    <a:pt x="96" y="54"/>
                  </a:lnTo>
                  <a:lnTo>
                    <a:pt x="102" y="54"/>
                  </a:lnTo>
                  <a:lnTo>
                    <a:pt x="108" y="60"/>
                  </a:lnTo>
                  <a:lnTo>
                    <a:pt x="114" y="66"/>
                  </a:lnTo>
                  <a:lnTo>
                    <a:pt x="120" y="66"/>
                  </a:lnTo>
                  <a:lnTo>
                    <a:pt x="126" y="66"/>
                  </a:lnTo>
                  <a:lnTo>
                    <a:pt x="132" y="66"/>
                  </a:lnTo>
                  <a:lnTo>
                    <a:pt x="138" y="66"/>
                  </a:lnTo>
                  <a:lnTo>
                    <a:pt x="144" y="60"/>
                  </a:lnTo>
                  <a:lnTo>
                    <a:pt x="150" y="54"/>
                  </a:lnTo>
                  <a:lnTo>
                    <a:pt x="156" y="54"/>
                  </a:lnTo>
                  <a:lnTo>
                    <a:pt x="162" y="54"/>
                  </a:lnTo>
                  <a:lnTo>
                    <a:pt x="168" y="60"/>
                  </a:lnTo>
                  <a:lnTo>
                    <a:pt x="174" y="60"/>
                  </a:lnTo>
                  <a:lnTo>
                    <a:pt x="180" y="60"/>
                  </a:lnTo>
                  <a:lnTo>
                    <a:pt x="186" y="60"/>
                  </a:lnTo>
                  <a:lnTo>
                    <a:pt x="192" y="60"/>
                  </a:lnTo>
                  <a:lnTo>
                    <a:pt x="198" y="60"/>
                  </a:lnTo>
                  <a:lnTo>
                    <a:pt x="204" y="54"/>
                  </a:lnTo>
                  <a:lnTo>
                    <a:pt x="210" y="54"/>
                  </a:lnTo>
                  <a:lnTo>
                    <a:pt x="216" y="48"/>
                  </a:lnTo>
                  <a:lnTo>
                    <a:pt x="222" y="48"/>
                  </a:lnTo>
                  <a:lnTo>
                    <a:pt x="228" y="48"/>
                  </a:lnTo>
                  <a:lnTo>
                    <a:pt x="234" y="48"/>
                  </a:lnTo>
                  <a:lnTo>
                    <a:pt x="240" y="54"/>
                  </a:lnTo>
                  <a:lnTo>
                    <a:pt x="246" y="48"/>
                  </a:lnTo>
                  <a:lnTo>
                    <a:pt x="252" y="48"/>
                  </a:lnTo>
                  <a:lnTo>
                    <a:pt x="258" y="48"/>
                  </a:lnTo>
                  <a:lnTo>
                    <a:pt x="264" y="42"/>
                  </a:lnTo>
                  <a:lnTo>
                    <a:pt x="270" y="42"/>
                  </a:lnTo>
                  <a:lnTo>
                    <a:pt x="276" y="36"/>
                  </a:lnTo>
                  <a:lnTo>
                    <a:pt x="282" y="36"/>
                  </a:lnTo>
                  <a:lnTo>
                    <a:pt x="288" y="42"/>
                  </a:lnTo>
                  <a:lnTo>
                    <a:pt x="294" y="42"/>
                  </a:lnTo>
                  <a:lnTo>
                    <a:pt x="300" y="42"/>
                  </a:lnTo>
                  <a:lnTo>
                    <a:pt x="306" y="42"/>
                  </a:lnTo>
                  <a:lnTo>
                    <a:pt x="312" y="42"/>
                  </a:lnTo>
                  <a:lnTo>
                    <a:pt x="318" y="42"/>
                  </a:lnTo>
                  <a:lnTo>
                    <a:pt x="324" y="36"/>
                  </a:lnTo>
                  <a:lnTo>
                    <a:pt x="330" y="36"/>
                  </a:lnTo>
                  <a:lnTo>
                    <a:pt x="336" y="36"/>
                  </a:lnTo>
                  <a:lnTo>
                    <a:pt x="342" y="36"/>
                  </a:lnTo>
                  <a:lnTo>
                    <a:pt x="348" y="36"/>
                  </a:lnTo>
                  <a:lnTo>
                    <a:pt x="354" y="42"/>
                  </a:lnTo>
                  <a:lnTo>
                    <a:pt x="360" y="42"/>
                  </a:lnTo>
                  <a:lnTo>
                    <a:pt x="366" y="42"/>
                  </a:lnTo>
                  <a:lnTo>
                    <a:pt x="372" y="42"/>
                  </a:lnTo>
                  <a:lnTo>
                    <a:pt x="378" y="42"/>
                  </a:lnTo>
                  <a:lnTo>
                    <a:pt x="384" y="42"/>
                  </a:lnTo>
                  <a:lnTo>
                    <a:pt x="390" y="42"/>
                  </a:lnTo>
                  <a:lnTo>
                    <a:pt x="396" y="42"/>
                  </a:lnTo>
                  <a:lnTo>
                    <a:pt x="402" y="42"/>
                  </a:lnTo>
                  <a:lnTo>
                    <a:pt x="408" y="42"/>
                  </a:lnTo>
                  <a:lnTo>
                    <a:pt x="414" y="48"/>
                  </a:lnTo>
                  <a:lnTo>
                    <a:pt x="420" y="48"/>
                  </a:lnTo>
                  <a:lnTo>
                    <a:pt x="426" y="48"/>
                  </a:lnTo>
                  <a:lnTo>
                    <a:pt x="432" y="48"/>
                  </a:lnTo>
                  <a:lnTo>
                    <a:pt x="438" y="42"/>
                  </a:lnTo>
                  <a:lnTo>
                    <a:pt x="444" y="42"/>
                  </a:lnTo>
                  <a:lnTo>
                    <a:pt x="450" y="42"/>
                  </a:lnTo>
                  <a:lnTo>
                    <a:pt x="456" y="36"/>
                  </a:lnTo>
                  <a:lnTo>
                    <a:pt x="462" y="36"/>
                  </a:lnTo>
                  <a:lnTo>
                    <a:pt x="468" y="36"/>
                  </a:lnTo>
                  <a:lnTo>
                    <a:pt x="474" y="36"/>
                  </a:lnTo>
                  <a:lnTo>
                    <a:pt x="480" y="36"/>
                  </a:lnTo>
                  <a:lnTo>
                    <a:pt x="486" y="36"/>
                  </a:lnTo>
                  <a:lnTo>
                    <a:pt x="492" y="36"/>
                  </a:lnTo>
                  <a:lnTo>
                    <a:pt x="498" y="36"/>
                  </a:lnTo>
                  <a:lnTo>
                    <a:pt x="504" y="30"/>
                  </a:lnTo>
                  <a:lnTo>
                    <a:pt x="510" y="30"/>
                  </a:lnTo>
                  <a:lnTo>
                    <a:pt x="516" y="24"/>
                  </a:lnTo>
                  <a:lnTo>
                    <a:pt x="522" y="24"/>
                  </a:lnTo>
                  <a:lnTo>
                    <a:pt x="528" y="30"/>
                  </a:lnTo>
                  <a:lnTo>
                    <a:pt x="534" y="30"/>
                  </a:lnTo>
                  <a:lnTo>
                    <a:pt x="540" y="30"/>
                  </a:lnTo>
                  <a:lnTo>
                    <a:pt x="546" y="30"/>
                  </a:lnTo>
                  <a:lnTo>
                    <a:pt x="552" y="30"/>
                  </a:lnTo>
                  <a:lnTo>
                    <a:pt x="558" y="30"/>
                  </a:lnTo>
                  <a:lnTo>
                    <a:pt x="564" y="30"/>
                  </a:lnTo>
                  <a:lnTo>
                    <a:pt x="570" y="30"/>
                  </a:lnTo>
                  <a:lnTo>
                    <a:pt x="576" y="30"/>
                  </a:lnTo>
                  <a:lnTo>
                    <a:pt x="582" y="30"/>
                  </a:lnTo>
                  <a:lnTo>
                    <a:pt x="588" y="36"/>
                  </a:lnTo>
                  <a:lnTo>
                    <a:pt x="594" y="36"/>
                  </a:lnTo>
                  <a:lnTo>
                    <a:pt x="600" y="36"/>
                  </a:lnTo>
                  <a:lnTo>
                    <a:pt x="606" y="42"/>
                  </a:lnTo>
                  <a:lnTo>
                    <a:pt x="612" y="42"/>
                  </a:lnTo>
                  <a:lnTo>
                    <a:pt x="618" y="36"/>
                  </a:lnTo>
                  <a:lnTo>
                    <a:pt x="624" y="36"/>
                  </a:lnTo>
                  <a:lnTo>
                    <a:pt x="630" y="36"/>
                  </a:lnTo>
                  <a:lnTo>
                    <a:pt x="636" y="36"/>
                  </a:lnTo>
                  <a:lnTo>
                    <a:pt x="642" y="36"/>
                  </a:lnTo>
                  <a:lnTo>
                    <a:pt x="648" y="36"/>
                  </a:lnTo>
                  <a:lnTo>
                    <a:pt x="654" y="36"/>
                  </a:lnTo>
                  <a:lnTo>
                    <a:pt x="660" y="36"/>
                  </a:lnTo>
                  <a:lnTo>
                    <a:pt x="666" y="30"/>
                  </a:lnTo>
                  <a:lnTo>
                    <a:pt x="672" y="30"/>
                  </a:lnTo>
                  <a:lnTo>
                    <a:pt x="678" y="30"/>
                  </a:lnTo>
                  <a:lnTo>
                    <a:pt x="684" y="24"/>
                  </a:lnTo>
                  <a:lnTo>
                    <a:pt x="690" y="24"/>
                  </a:lnTo>
                  <a:lnTo>
                    <a:pt x="696" y="24"/>
                  </a:lnTo>
                  <a:lnTo>
                    <a:pt x="702" y="24"/>
                  </a:lnTo>
                  <a:lnTo>
                    <a:pt x="708" y="18"/>
                  </a:lnTo>
                  <a:lnTo>
                    <a:pt x="714" y="24"/>
                  </a:lnTo>
                  <a:lnTo>
                    <a:pt x="720" y="24"/>
                  </a:lnTo>
                  <a:lnTo>
                    <a:pt x="726" y="18"/>
                  </a:lnTo>
                  <a:lnTo>
                    <a:pt x="732" y="18"/>
                  </a:lnTo>
                  <a:lnTo>
                    <a:pt x="738" y="18"/>
                  </a:lnTo>
                  <a:lnTo>
                    <a:pt x="744" y="18"/>
                  </a:lnTo>
                  <a:lnTo>
                    <a:pt x="750" y="12"/>
                  </a:lnTo>
                  <a:lnTo>
                    <a:pt x="756" y="12"/>
                  </a:lnTo>
                  <a:lnTo>
                    <a:pt x="762" y="12"/>
                  </a:lnTo>
                  <a:lnTo>
                    <a:pt x="768" y="18"/>
                  </a:lnTo>
                  <a:lnTo>
                    <a:pt x="774" y="18"/>
                  </a:lnTo>
                  <a:lnTo>
                    <a:pt x="780" y="18"/>
                  </a:lnTo>
                  <a:lnTo>
                    <a:pt x="786" y="18"/>
                  </a:lnTo>
                  <a:lnTo>
                    <a:pt x="792" y="18"/>
                  </a:lnTo>
                  <a:lnTo>
                    <a:pt x="798" y="18"/>
                  </a:lnTo>
                  <a:lnTo>
                    <a:pt x="804" y="18"/>
                  </a:lnTo>
                  <a:lnTo>
                    <a:pt x="810" y="12"/>
                  </a:lnTo>
                  <a:lnTo>
                    <a:pt x="816" y="12"/>
                  </a:lnTo>
                  <a:lnTo>
                    <a:pt x="822" y="12"/>
                  </a:lnTo>
                  <a:lnTo>
                    <a:pt x="828" y="18"/>
                  </a:lnTo>
                  <a:lnTo>
                    <a:pt x="834" y="18"/>
                  </a:lnTo>
                  <a:lnTo>
                    <a:pt x="840" y="18"/>
                  </a:lnTo>
                  <a:lnTo>
                    <a:pt x="846" y="18"/>
                  </a:lnTo>
                  <a:lnTo>
                    <a:pt x="852" y="18"/>
                  </a:lnTo>
                  <a:lnTo>
                    <a:pt x="858" y="12"/>
                  </a:lnTo>
                  <a:lnTo>
                    <a:pt x="864" y="12"/>
                  </a:lnTo>
                  <a:lnTo>
                    <a:pt x="870" y="12"/>
                  </a:lnTo>
                  <a:lnTo>
                    <a:pt x="876" y="6"/>
                  </a:lnTo>
                  <a:lnTo>
                    <a:pt x="882" y="6"/>
                  </a:lnTo>
                  <a:lnTo>
                    <a:pt x="888" y="6"/>
                  </a:lnTo>
                  <a:lnTo>
                    <a:pt x="894" y="12"/>
                  </a:lnTo>
                  <a:lnTo>
                    <a:pt x="900" y="12"/>
                  </a:lnTo>
                  <a:lnTo>
                    <a:pt x="906" y="12"/>
                  </a:lnTo>
                  <a:lnTo>
                    <a:pt x="912" y="12"/>
                  </a:lnTo>
                  <a:lnTo>
                    <a:pt x="918" y="6"/>
                  </a:lnTo>
                  <a:lnTo>
                    <a:pt x="924" y="6"/>
                  </a:lnTo>
                  <a:lnTo>
                    <a:pt x="930" y="6"/>
                  </a:lnTo>
                  <a:lnTo>
                    <a:pt x="936" y="6"/>
                  </a:lnTo>
                  <a:lnTo>
                    <a:pt x="942" y="0"/>
                  </a:lnTo>
                  <a:lnTo>
                    <a:pt x="948" y="0"/>
                  </a:lnTo>
                  <a:lnTo>
                    <a:pt x="954" y="6"/>
                  </a:lnTo>
                  <a:lnTo>
                    <a:pt x="960" y="6"/>
                  </a:lnTo>
                  <a:lnTo>
                    <a:pt x="966" y="6"/>
                  </a:lnTo>
                  <a:lnTo>
                    <a:pt x="972" y="6"/>
                  </a:lnTo>
                  <a:lnTo>
                    <a:pt x="978" y="0"/>
                  </a:lnTo>
                  <a:lnTo>
                    <a:pt x="984" y="0"/>
                  </a:lnTo>
                  <a:lnTo>
                    <a:pt x="990" y="0"/>
                  </a:lnTo>
                  <a:lnTo>
                    <a:pt x="996" y="0"/>
                  </a:lnTo>
                  <a:lnTo>
                    <a:pt x="1002" y="0"/>
                  </a:lnTo>
                  <a:lnTo>
                    <a:pt x="1008" y="0"/>
                  </a:lnTo>
                  <a:lnTo>
                    <a:pt x="1014" y="0"/>
                  </a:lnTo>
                  <a:lnTo>
                    <a:pt x="1020" y="0"/>
                  </a:lnTo>
                  <a:lnTo>
                    <a:pt x="1026" y="0"/>
                  </a:lnTo>
                  <a:lnTo>
                    <a:pt x="1032" y="0"/>
                  </a:lnTo>
                  <a:lnTo>
                    <a:pt x="1038" y="0"/>
                  </a:lnTo>
                  <a:lnTo>
                    <a:pt x="1044" y="0"/>
                  </a:lnTo>
                  <a:lnTo>
                    <a:pt x="1050"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854" name="Rectangle 494">
              <a:extLst>
                <a:ext uri="{FF2B5EF4-FFF2-40B4-BE49-F238E27FC236}">
                  <a16:creationId xmlns:a16="http://schemas.microsoft.com/office/drawing/2014/main" id="{33D8CF7C-E978-4F8E-AF56-2654BB06BD26}"/>
                </a:ext>
              </a:extLst>
            </p:cNvPr>
            <p:cNvSpPr>
              <a:spLocks noChangeArrowheads="1"/>
            </p:cNvSpPr>
            <p:nvPr/>
          </p:nvSpPr>
          <p:spPr bwMode="auto">
            <a:xfrm>
              <a:off x="2664" y="2420"/>
              <a:ext cx="1092" cy="64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855" name="Rectangle 495">
              <a:extLst>
                <a:ext uri="{FF2B5EF4-FFF2-40B4-BE49-F238E27FC236}">
                  <a16:creationId xmlns:a16="http://schemas.microsoft.com/office/drawing/2014/main" id="{2F5590A4-2DDB-4D33-81DC-ED82BEBD9969}"/>
                </a:ext>
              </a:extLst>
            </p:cNvPr>
            <p:cNvSpPr>
              <a:spLocks noChangeArrowheads="1"/>
            </p:cNvSpPr>
            <p:nvPr/>
          </p:nvSpPr>
          <p:spPr bwMode="auto">
            <a:xfrm>
              <a:off x="2664" y="2420"/>
              <a:ext cx="1092" cy="648"/>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856" name="Line 496">
              <a:extLst>
                <a:ext uri="{FF2B5EF4-FFF2-40B4-BE49-F238E27FC236}">
                  <a16:creationId xmlns:a16="http://schemas.microsoft.com/office/drawing/2014/main" id="{90A64717-E27A-4D68-A3AF-9D8813B38010}"/>
                </a:ext>
              </a:extLst>
            </p:cNvPr>
            <p:cNvSpPr>
              <a:spLocks noChangeShapeType="1"/>
            </p:cNvSpPr>
            <p:nvPr/>
          </p:nvSpPr>
          <p:spPr bwMode="auto">
            <a:xfrm>
              <a:off x="2664" y="2420"/>
              <a:ext cx="109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57" name="Line 497">
              <a:extLst>
                <a:ext uri="{FF2B5EF4-FFF2-40B4-BE49-F238E27FC236}">
                  <a16:creationId xmlns:a16="http://schemas.microsoft.com/office/drawing/2014/main" id="{3165C4BC-0067-4508-80FF-9528ACE37219}"/>
                </a:ext>
              </a:extLst>
            </p:cNvPr>
            <p:cNvSpPr>
              <a:spLocks noChangeShapeType="1"/>
            </p:cNvSpPr>
            <p:nvPr/>
          </p:nvSpPr>
          <p:spPr bwMode="auto">
            <a:xfrm>
              <a:off x="2664" y="3068"/>
              <a:ext cx="109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58" name="Line 498">
              <a:extLst>
                <a:ext uri="{FF2B5EF4-FFF2-40B4-BE49-F238E27FC236}">
                  <a16:creationId xmlns:a16="http://schemas.microsoft.com/office/drawing/2014/main" id="{57CE39CF-28CF-429C-BC78-792AE79990F1}"/>
                </a:ext>
              </a:extLst>
            </p:cNvPr>
            <p:cNvSpPr>
              <a:spLocks noChangeShapeType="1"/>
            </p:cNvSpPr>
            <p:nvPr/>
          </p:nvSpPr>
          <p:spPr bwMode="auto">
            <a:xfrm flipV="1">
              <a:off x="3756" y="2420"/>
              <a:ext cx="1" cy="64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59" name="Line 499">
              <a:extLst>
                <a:ext uri="{FF2B5EF4-FFF2-40B4-BE49-F238E27FC236}">
                  <a16:creationId xmlns:a16="http://schemas.microsoft.com/office/drawing/2014/main" id="{418C33B4-8A5C-4195-A6FA-96B0D90C9603}"/>
                </a:ext>
              </a:extLst>
            </p:cNvPr>
            <p:cNvSpPr>
              <a:spLocks noChangeShapeType="1"/>
            </p:cNvSpPr>
            <p:nvPr/>
          </p:nvSpPr>
          <p:spPr bwMode="auto">
            <a:xfrm flipV="1">
              <a:off x="2664" y="2420"/>
              <a:ext cx="1" cy="64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60" name="Line 500">
              <a:extLst>
                <a:ext uri="{FF2B5EF4-FFF2-40B4-BE49-F238E27FC236}">
                  <a16:creationId xmlns:a16="http://schemas.microsoft.com/office/drawing/2014/main" id="{E377AF72-696E-41BD-8223-FFE1300DDC75}"/>
                </a:ext>
              </a:extLst>
            </p:cNvPr>
            <p:cNvSpPr>
              <a:spLocks noChangeShapeType="1"/>
            </p:cNvSpPr>
            <p:nvPr/>
          </p:nvSpPr>
          <p:spPr bwMode="auto">
            <a:xfrm>
              <a:off x="2664" y="3068"/>
              <a:ext cx="109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61" name="Line 501">
              <a:extLst>
                <a:ext uri="{FF2B5EF4-FFF2-40B4-BE49-F238E27FC236}">
                  <a16:creationId xmlns:a16="http://schemas.microsoft.com/office/drawing/2014/main" id="{5396C618-3136-4361-B8D2-0242002FD304}"/>
                </a:ext>
              </a:extLst>
            </p:cNvPr>
            <p:cNvSpPr>
              <a:spLocks noChangeShapeType="1"/>
            </p:cNvSpPr>
            <p:nvPr/>
          </p:nvSpPr>
          <p:spPr bwMode="auto">
            <a:xfrm flipV="1">
              <a:off x="2664" y="2420"/>
              <a:ext cx="1" cy="64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62" name="Line 502">
              <a:extLst>
                <a:ext uri="{FF2B5EF4-FFF2-40B4-BE49-F238E27FC236}">
                  <a16:creationId xmlns:a16="http://schemas.microsoft.com/office/drawing/2014/main" id="{D171400B-5DAB-419B-A5FD-1CAACAC823F7}"/>
                </a:ext>
              </a:extLst>
            </p:cNvPr>
            <p:cNvSpPr>
              <a:spLocks noChangeShapeType="1"/>
            </p:cNvSpPr>
            <p:nvPr/>
          </p:nvSpPr>
          <p:spPr bwMode="auto">
            <a:xfrm flipV="1">
              <a:off x="2664" y="3056"/>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63" name="Line 503">
              <a:extLst>
                <a:ext uri="{FF2B5EF4-FFF2-40B4-BE49-F238E27FC236}">
                  <a16:creationId xmlns:a16="http://schemas.microsoft.com/office/drawing/2014/main" id="{E6195143-BFE3-4BFA-BD95-F0B29F3253FB}"/>
                </a:ext>
              </a:extLst>
            </p:cNvPr>
            <p:cNvSpPr>
              <a:spLocks noChangeShapeType="1"/>
            </p:cNvSpPr>
            <p:nvPr/>
          </p:nvSpPr>
          <p:spPr bwMode="auto">
            <a:xfrm>
              <a:off x="2664" y="2420"/>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64" name="Rectangle 504">
              <a:extLst>
                <a:ext uri="{FF2B5EF4-FFF2-40B4-BE49-F238E27FC236}">
                  <a16:creationId xmlns:a16="http://schemas.microsoft.com/office/drawing/2014/main" id="{3313EEF8-7322-4A6F-B1B4-964BB54ABB59}"/>
                </a:ext>
              </a:extLst>
            </p:cNvPr>
            <p:cNvSpPr>
              <a:spLocks noChangeArrowheads="1"/>
            </p:cNvSpPr>
            <p:nvPr/>
          </p:nvSpPr>
          <p:spPr bwMode="auto">
            <a:xfrm>
              <a:off x="2646" y="3092"/>
              <a:ext cx="4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0</a:t>
              </a:r>
              <a:endParaRPr lang="en-US" altLang="en-US" sz="1200">
                <a:latin typeface="Times New Roman" panose="02020603050405020304" pitchFamily="18" charset="0"/>
              </a:endParaRPr>
            </a:p>
          </p:txBody>
        </p:sp>
        <p:sp>
          <p:nvSpPr>
            <p:cNvPr id="15865" name="Line 505">
              <a:extLst>
                <a:ext uri="{FF2B5EF4-FFF2-40B4-BE49-F238E27FC236}">
                  <a16:creationId xmlns:a16="http://schemas.microsoft.com/office/drawing/2014/main" id="{206456DA-108E-4775-B4D4-8601B314F4AF}"/>
                </a:ext>
              </a:extLst>
            </p:cNvPr>
            <p:cNvSpPr>
              <a:spLocks noChangeShapeType="1"/>
            </p:cNvSpPr>
            <p:nvPr/>
          </p:nvSpPr>
          <p:spPr bwMode="auto">
            <a:xfrm flipV="1">
              <a:off x="2940" y="3056"/>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66" name="Line 506">
              <a:extLst>
                <a:ext uri="{FF2B5EF4-FFF2-40B4-BE49-F238E27FC236}">
                  <a16:creationId xmlns:a16="http://schemas.microsoft.com/office/drawing/2014/main" id="{C6A903A4-FB48-4F1B-BE8B-1813F7A01541}"/>
                </a:ext>
              </a:extLst>
            </p:cNvPr>
            <p:cNvSpPr>
              <a:spLocks noChangeShapeType="1"/>
            </p:cNvSpPr>
            <p:nvPr/>
          </p:nvSpPr>
          <p:spPr bwMode="auto">
            <a:xfrm>
              <a:off x="2940" y="2420"/>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67" name="Rectangle 507">
              <a:extLst>
                <a:ext uri="{FF2B5EF4-FFF2-40B4-BE49-F238E27FC236}">
                  <a16:creationId xmlns:a16="http://schemas.microsoft.com/office/drawing/2014/main" id="{76DBCFBD-5A94-4525-817B-AE2052D95ECE}"/>
                </a:ext>
              </a:extLst>
            </p:cNvPr>
            <p:cNvSpPr>
              <a:spLocks noChangeArrowheads="1"/>
            </p:cNvSpPr>
            <p:nvPr/>
          </p:nvSpPr>
          <p:spPr bwMode="auto">
            <a:xfrm>
              <a:off x="2922" y="3092"/>
              <a:ext cx="4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5</a:t>
              </a:r>
              <a:endParaRPr lang="en-US" altLang="en-US" sz="1200">
                <a:latin typeface="Times New Roman" panose="02020603050405020304" pitchFamily="18" charset="0"/>
              </a:endParaRPr>
            </a:p>
          </p:txBody>
        </p:sp>
        <p:sp>
          <p:nvSpPr>
            <p:cNvPr id="15868" name="Line 508">
              <a:extLst>
                <a:ext uri="{FF2B5EF4-FFF2-40B4-BE49-F238E27FC236}">
                  <a16:creationId xmlns:a16="http://schemas.microsoft.com/office/drawing/2014/main" id="{5899D272-8ED5-453B-A5F3-2EAEF68EC9E7}"/>
                </a:ext>
              </a:extLst>
            </p:cNvPr>
            <p:cNvSpPr>
              <a:spLocks noChangeShapeType="1"/>
            </p:cNvSpPr>
            <p:nvPr/>
          </p:nvSpPr>
          <p:spPr bwMode="auto">
            <a:xfrm flipV="1">
              <a:off x="3210" y="3056"/>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69" name="Line 509">
              <a:extLst>
                <a:ext uri="{FF2B5EF4-FFF2-40B4-BE49-F238E27FC236}">
                  <a16:creationId xmlns:a16="http://schemas.microsoft.com/office/drawing/2014/main" id="{B3B5C6E3-AA3A-4F36-BDB7-3C5B94903B4A}"/>
                </a:ext>
              </a:extLst>
            </p:cNvPr>
            <p:cNvSpPr>
              <a:spLocks noChangeShapeType="1"/>
            </p:cNvSpPr>
            <p:nvPr/>
          </p:nvSpPr>
          <p:spPr bwMode="auto">
            <a:xfrm>
              <a:off x="3210" y="2420"/>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70" name="Rectangle 510">
              <a:extLst>
                <a:ext uri="{FF2B5EF4-FFF2-40B4-BE49-F238E27FC236}">
                  <a16:creationId xmlns:a16="http://schemas.microsoft.com/office/drawing/2014/main" id="{1C0CD856-8AEE-4DC8-BC55-3F152FDD05D1}"/>
                </a:ext>
              </a:extLst>
            </p:cNvPr>
            <p:cNvSpPr>
              <a:spLocks noChangeArrowheads="1"/>
            </p:cNvSpPr>
            <p:nvPr/>
          </p:nvSpPr>
          <p:spPr bwMode="auto">
            <a:xfrm>
              <a:off x="3168" y="3092"/>
              <a:ext cx="9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10</a:t>
              </a:r>
              <a:endParaRPr lang="en-US" altLang="en-US" sz="1200">
                <a:latin typeface="Times New Roman" panose="02020603050405020304" pitchFamily="18" charset="0"/>
              </a:endParaRPr>
            </a:p>
          </p:txBody>
        </p:sp>
        <p:sp>
          <p:nvSpPr>
            <p:cNvPr id="15871" name="Line 511">
              <a:extLst>
                <a:ext uri="{FF2B5EF4-FFF2-40B4-BE49-F238E27FC236}">
                  <a16:creationId xmlns:a16="http://schemas.microsoft.com/office/drawing/2014/main" id="{C3C5245C-5D11-4B58-A923-D37639B31790}"/>
                </a:ext>
              </a:extLst>
            </p:cNvPr>
            <p:cNvSpPr>
              <a:spLocks noChangeShapeType="1"/>
            </p:cNvSpPr>
            <p:nvPr/>
          </p:nvSpPr>
          <p:spPr bwMode="auto">
            <a:xfrm flipV="1">
              <a:off x="3486" y="3056"/>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72" name="Line 512">
              <a:extLst>
                <a:ext uri="{FF2B5EF4-FFF2-40B4-BE49-F238E27FC236}">
                  <a16:creationId xmlns:a16="http://schemas.microsoft.com/office/drawing/2014/main" id="{ACCAFD0D-A380-4F38-A2F8-5B2B8AABA1E6}"/>
                </a:ext>
              </a:extLst>
            </p:cNvPr>
            <p:cNvSpPr>
              <a:spLocks noChangeShapeType="1"/>
            </p:cNvSpPr>
            <p:nvPr/>
          </p:nvSpPr>
          <p:spPr bwMode="auto">
            <a:xfrm>
              <a:off x="3486" y="2420"/>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73" name="Rectangle 513">
              <a:extLst>
                <a:ext uri="{FF2B5EF4-FFF2-40B4-BE49-F238E27FC236}">
                  <a16:creationId xmlns:a16="http://schemas.microsoft.com/office/drawing/2014/main" id="{1C0CC651-0E32-4B7A-83D3-163B2BA86B99}"/>
                </a:ext>
              </a:extLst>
            </p:cNvPr>
            <p:cNvSpPr>
              <a:spLocks noChangeArrowheads="1"/>
            </p:cNvSpPr>
            <p:nvPr/>
          </p:nvSpPr>
          <p:spPr bwMode="auto">
            <a:xfrm>
              <a:off x="3444" y="3092"/>
              <a:ext cx="9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15</a:t>
              </a:r>
              <a:endParaRPr lang="en-US" altLang="en-US" sz="1200">
                <a:latin typeface="Times New Roman" panose="02020603050405020304" pitchFamily="18" charset="0"/>
              </a:endParaRPr>
            </a:p>
          </p:txBody>
        </p:sp>
        <p:sp>
          <p:nvSpPr>
            <p:cNvPr id="15874" name="Line 514">
              <a:extLst>
                <a:ext uri="{FF2B5EF4-FFF2-40B4-BE49-F238E27FC236}">
                  <a16:creationId xmlns:a16="http://schemas.microsoft.com/office/drawing/2014/main" id="{82F5ECC6-1B1B-46A5-BC24-95C9D04C711C}"/>
                </a:ext>
              </a:extLst>
            </p:cNvPr>
            <p:cNvSpPr>
              <a:spLocks noChangeShapeType="1"/>
            </p:cNvSpPr>
            <p:nvPr/>
          </p:nvSpPr>
          <p:spPr bwMode="auto">
            <a:xfrm flipV="1">
              <a:off x="3756" y="3056"/>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75" name="Line 515">
              <a:extLst>
                <a:ext uri="{FF2B5EF4-FFF2-40B4-BE49-F238E27FC236}">
                  <a16:creationId xmlns:a16="http://schemas.microsoft.com/office/drawing/2014/main" id="{294B6033-EE08-4220-BD30-0B003D38BF52}"/>
                </a:ext>
              </a:extLst>
            </p:cNvPr>
            <p:cNvSpPr>
              <a:spLocks noChangeShapeType="1"/>
            </p:cNvSpPr>
            <p:nvPr/>
          </p:nvSpPr>
          <p:spPr bwMode="auto">
            <a:xfrm>
              <a:off x="3756" y="2420"/>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76" name="Rectangle 516">
              <a:extLst>
                <a:ext uri="{FF2B5EF4-FFF2-40B4-BE49-F238E27FC236}">
                  <a16:creationId xmlns:a16="http://schemas.microsoft.com/office/drawing/2014/main" id="{5AEB5A8B-DB04-4E35-B60B-1A68D739C447}"/>
                </a:ext>
              </a:extLst>
            </p:cNvPr>
            <p:cNvSpPr>
              <a:spLocks noChangeArrowheads="1"/>
            </p:cNvSpPr>
            <p:nvPr/>
          </p:nvSpPr>
          <p:spPr bwMode="auto">
            <a:xfrm>
              <a:off x="3714" y="3092"/>
              <a:ext cx="9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20</a:t>
              </a:r>
              <a:endParaRPr lang="en-US" altLang="en-US" sz="1200">
                <a:latin typeface="Times New Roman" panose="02020603050405020304" pitchFamily="18" charset="0"/>
              </a:endParaRPr>
            </a:p>
          </p:txBody>
        </p:sp>
        <p:sp>
          <p:nvSpPr>
            <p:cNvPr id="15877" name="Line 517">
              <a:extLst>
                <a:ext uri="{FF2B5EF4-FFF2-40B4-BE49-F238E27FC236}">
                  <a16:creationId xmlns:a16="http://schemas.microsoft.com/office/drawing/2014/main" id="{926BDB63-D6C1-41FC-B2ED-8DC51B4E709D}"/>
                </a:ext>
              </a:extLst>
            </p:cNvPr>
            <p:cNvSpPr>
              <a:spLocks noChangeShapeType="1"/>
            </p:cNvSpPr>
            <p:nvPr/>
          </p:nvSpPr>
          <p:spPr bwMode="auto">
            <a:xfrm>
              <a:off x="2664" y="3068"/>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78" name="Line 518">
              <a:extLst>
                <a:ext uri="{FF2B5EF4-FFF2-40B4-BE49-F238E27FC236}">
                  <a16:creationId xmlns:a16="http://schemas.microsoft.com/office/drawing/2014/main" id="{A28C0D91-7182-45B4-8DB5-B59E6E9A2D5C}"/>
                </a:ext>
              </a:extLst>
            </p:cNvPr>
            <p:cNvSpPr>
              <a:spLocks noChangeShapeType="1"/>
            </p:cNvSpPr>
            <p:nvPr/>
          </p:nvSpPr>
          <p:spPr bwMode="auto">
            <a:xfrm flipH="1">
              <a:off x="3744" y="3068"/>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79" name="Rectangle 519">
              <a:extLst>
                <a:ext uri="{FF2B5EF4-FFF2-40B4-BE49-F238E27FC236}">
                  <a16:creationId xmlns:a16="http://schemas.microsoft.com/office/drawing/2014/main" id="{C2D105B2-0198-444B-BD56-02A892FA5872}"/>
                </a:ext>
              </a:extLst>
            </p:cNvPr>
            <p:cNvSpPr>
              <a:spLocks noChangeArrowheads="1"/>
            </p:cNvSpPr>
            <p:nvPr/>
          </p:nvSpPr>
          <p:spPr bwMode="auto">
            <a:xfrm>
              <a:off x="2598" y="3020"/>
              <a:ext cx="4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0</a:t>
              </a:r>
              <a:endParaRPr lang="en-US" altLang="en-US" sz="1200">
                <a:latin typeface="Times New Roman" panose="02020603050405020304" pitchFamily="18" charset="0"/>
              </a:endParaRPr>
            </a:p>
          </p:txBody>
        </p:sp>
        <p:sp>
          <p:nvSpPr>
            <p:cNvPr id="15880" name="Line 520">
              <a:extLst>
                <a:ext uri="{FF2B5EF4-FFF2-40B4-BE49-F238E27FC236}">
                  <a16:creationId xmlns:a16="http://schemas.microsoft.com/office/drawing/2014/main" id="{56D72E78-6725-415E-928E-31F57BF9D34F}"/>
                </a:ext>
              </a:extLst>
            </p:cNvPr>
            <p:cNvSpPr>
              <a:spLocks noChangeShapeType="1"/>
            </p:cNvSpPr>
            <p:nvPr/>
          </p:nvSpPr>
          <p:spPr bwMode="auto">
            <a:xfrm>
              <a:off x="2664" y="2744"/>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81" name="Line 521">
              <a:extLst>
                <a:ext uri="{FF2B5EF4-FFF2-40B4-BE49-F238E27FC236}">
                  <a16:creationId xmlns:a16="http://schemas.microsoft.com/office/drawing/2014/main" id="{EFE52A41-3CE7-4C5A-B06F-5AE0F04A1411}"/>
                </a:ext>
              </a:extLst>
            </p:cNvPr>
            <p:cNvSpPr>
              <a:spLocks noChangeShapeType="1"/>
            </p:cNvSpPr>
            <p:nvPr/>
          </p:nvSpPr>
          <p:spPr bwMode="auto">
            <a:xfrm flipH="1">
              <a:off x="3744" y="2744"/>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82" name="Rectangle 522">
              <a:extLst>
                <a:ext uri="{FF2B5EF4-FFF2-40B4-BE49-F238E27FC236}">
                  <a16:creationId xmlns:a16="http://schemas.microsoft.com/office/drawing/2014/main" id="{9E11511C-DB11-478C-B916-99625F70A238}"/>
                </a:ext>
              </a:extLst>
            </p:cNvPr>
            <p:cNvSpPr>
              <a:spLocks noChangeArrowheads="1"/>
            </p:cNvSpPr>
            <p:nvPr/>
          </p:nvSpPr>
          <p:spPr bwMode="auto">
            <a:xfrm>
              <a:off x="2490" y="2696"/>
              <a:ext cx="16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0.01</a:t>
              </a:r>
              <a:endParaRPr lang="en-US" altLang="en-US" sz="1200">
                <a:latin typeface="Times New Roman" panose="02020603050405020304" pitchFamily="18" charset="0"/>
              </a:endParaRPr>
            </a:p>
          </p:txBody>
        </p:sp>
        <p:sp>
          <p:nvSpPr>
            <p:cNvPr id="15883" name="Line 523">
              <a:extLst>
                <a:ext uri="{FF2B5EF4-FFF2-40B4-BE49-F238E27FC236}">
                  <a16:creationId xmlns:a16="http://schemas.microsoft.com/office/drawing/2014/main" id="{4A18DFA7-E82F-4B2A-8F85-3FFDE57DB97E}"/>
                </a:ext>
              </a:extLst>
            </p:cNvPr>
            <p:cNvSpPr>
              <a:spLocks noChangeShapeType="1"/>
            </p:cNvSpPr>
            <p:nvPr/>
          </p:nvSpPr>
          <p:spPr bwMode="auto">
            <a:xfrm>
              <a:off x="2664" y="2420"/>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84" name="Line 524">
              <a:extLst>
                <a:ext uri="{FF2B5EF4-FFF2-40B4-BE49-F238E27FC236}">
                  <a16:creationId xmlns:a16="http://schemas.microsoft.com/office/drawing/2014/main" id="{953DA0F5-EFB0-4FC5-8DDC-FFBD34AC98C1}"/>
                </a:ext>
              </a:extLst>
            </p:cNvPr>
            <p:cNvSpPr>
              <a:spLocks noChangeShapeType="1"/>
            </p:cNvSpPr>
            <p:nvPr/>
          </p:nvSpPr>
          <p:spPr bwMode="auto">
            <a:xfrm flipH="1">
              <a:off x="3744" y="2420"/>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85" name="Rectangle 525">
              <a:extLst>
                <a:ext uri="{FF2B5EF4-FFF2-40B4-BE49-F238E27FC236}">
                  <a16:creationId xmlns:a16="http://schemas.microsoft.com/office/drawing/2014/main" id="{BA792A06-3A5C-49A7-9020-EBFA01A49598}"/>
                </a:ext>
              </a:extLst>
            </p:cNvPr>
            <p:cNvSpPr>
              <a:spLocks noChangeArrowheads="1"/>
            </p:cNvSpPr>
            <p:nvPr/>
          </p:nvSpPr>
          <p:spPr bwMode="auto">
            <a:xfrm>
              <a:off x="2490" y="2372"/>
              <a:ext cx="16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0.02</a:t>
              </a:r>
              <a:endParaRPr lang="en-US" altLang="en-US" sz="1200">
                <a:latin typeface="Times New Roman" panose="02020603050405020304" pitchFamily="18" charset="0"/>
              </a:endParaRPr>
            </a:p>
          </p:txBody>
        </p:sp>
        <p:sp>
          <p:nvSpPr>
            <p:cNvPr id="15886" name="Line 526">
              <a:extLst>
                <a:ext uri="{FF2B5EF4-FFF2-40B4-BE49-F238E27FC236}">
                  <a16:creationId xmlns:a16="http://schemas.microsoft.com/office/drawing/2014/main" id="{B99296C6-9090-4068-9EA2-5DE3BD0017A7}"/>
                </a:ext>
              </a:extLst>
            </p:cNvPr>
            <p:cNvSpPr>
              <a:spLocks noChangeShapeType="1"/>
            </p:cNvSpPr>
            <p:nvPr/>
          </p:nvSpPr>
          <p:spPr bwMode="auto">
            <a:xfrm>
              <a:off x="2664" y="2420"/>
              <a:ext cx="109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87" name="Line 527">
              <a:extLst>
                <a:ext uri="{FF2B5EF4-FFF2-40B4-BE49-F238E27FC236}">
                  <a16:creationId xmlns:a16="http://schemas.microsoft.com/office/drawing/2014/main" id="{50FA55BF-52FB-457F-9568-7E115F978129}"/>
                </a:ext>
              </a:extLst>
            </p:cNvPr>
            <p:cNvSpPr>
              <a:spLocks noChangeShapeType="1"/>
            </p:cNvSpPr>
            <p:nvPr/>
          </p:nvSpPr>
          <p:spPr bwMode="auto">
            <a:xfrm>
              <a:off x="2664" y="3068"/>
              <a:ext cx="109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88" name="Line 528">
              <a:extLst>
                <a:ext uri="{FF2B5EF4-FFF2-40B4-BE49-F238E27FC236}">
                  <a16:creationId xmlns:a16="http://schemas.microsoft.com/office/drawing/2014/main" id="{C91AE8F1-DC2B-4E0D-9032-DCA9D1D8C7DA}"/>
                </a:ext>
              </a:extLst>
            </p:cNvPr>
            <p:cNvSpPr>
              <a:spLocks noChangeShapeType="1"/>
            </p:cNvSpPr>
            <p:nvPr/>
          </p:nvSpPr>
          <p:spPr bwMode="auto">
            <a:xfrm flipV="1">
              <a:off x="3756" y="2420"/>
              <a:ext cx="1" cy="64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89" name="Line 529">
              <a:extLst>
                <a:ext uri="{FF2B5EF4-FFF2-40B4-BE49-F238E27FC236}">
                  <a16:creationId xmlns:a16="http://schemas.microsoft.com/office/drawing/2014/main" id="{54BE9A06-3B69-4667-A1CE-A8BB70CCF64A}"/>
                </a:ext>
              </a:extLst>
            </p:cNvPr>
            <p:cNvSpPr>
              <a:spLocks noChangeShapeType="1"/>
            </p:cNvSpPr>
            <p:nvPr/>
          </p:nvSpPr>
          <p:spPr bwMode="auto">
            <a:xfrm flipV="1">
              <a:off x="2664" y="2420"/>
              <a:ext cx="1" cy="64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90" name="Freeform 530">
              <a:extLst>
                <a:ext uri="{FF2B5EF4-FFF2-40B4-BE49-F238E27FC236}">
                  <a16:creationId xmlns:a16="http://schemas.microsoft.com/office/drawing/2014/main" id="{BDC509F3-7862-4573-A327-0F60E91A0C6B}"/>
                </a:ext>
              </a:extLst>
            </p:cNvPr>
            <p:cNvSpPr>
              <a:spLocks/>
            </p:cNvSpPr>
            <p:nvPr/>
          </p:nvSpPr>
          <p:spPr bwMode="auto">
            <a:xfrm>
              <a:off x="2682" y="2558"/>
              <a:ext cx="1050" cy="492"/>
            </a:xfrm>
            <a:custGeom>
              <a:avLst/>
              <a:gdLst>
                <a:gd name="T0" fmla="*/ 12 w 1050"/>
                <a:gd name="T1" fmla="*/ 480 h 492"/>
                <a:gd name="T2" fmla="*/ 30 w 1050"/>
                <a:gd name="T3" fmla="*/ 462 h 492"/>
                <a:gd name="T4" fmla="*/ 48 w 1050"/>
                <a:gd name="T5" fmla="*/ 450 h 492"/>
                <a:gd name="T6" fmla="*/ 66 w 1050"/>
                <a:gd name="T7" fmla="*/ 432 h 492"/>
                <a:gd name="T8" fmla="*/ 84 w 1050"/>
                <a:gd name="T9" fmla="*/ 420 h 492"/>
                <a:gd name="T10" fmla="*/ 102 w 1050"/>
                <a:gd name="T11" fmla="*/ 402 h 492"/>
                <a:gd name="T12" fmla="*/ 120 w 1050"/>
                <a:gd name="T13" fmla="*/ 390 h 492"/>
                <a:gd name="T14" fmla="*/ 138 w 1050"/>
                <a:gd name="T15" fmla="*/ 372 h 492"/>
                <a:gd name="T16" fmla="*/ 156 w 1050"/>
                <a:gd name="T17" fmla="*/ 360 h 492"/>
                <a:gd name="T18" fmla="*/ 174 w 1050"/>
                <a:gd name="T19" fmla="*/ 342 h 492"/>
                <a:gd name="T20" fmla="*/ 192 w 1050"/>
                <a:gd name="T21" fmla="*/ 330 h 492"/>
                <a:gd name="T22" fmla="*/ 210 w 1050"/>
                <a:gd name="T23" fmla="*/ 312 h 492"/>
                <a:gd name="T24" fmla="*/ 228 w 1050"/>
                <a:gd name="T25" fmla="*/ 300 h 492"/>
                <a:gd name="T26" fmla="*/ 246 w 1050"/>
                <a:gd name="T27" fmla="*/ 282 h 492"/>
                <a:gd name="T28" fmla="*/ 264 w 1050"/>
                <a:gd name="T29" fmla="*/ 270 h 492"/>
                <a:gd name="T30" fmla="*/ 282 w 1050"/>
                <a:gd name="T31" fmla="*/ 258 h 492"/>
                <a:gd name="T32" fmla="*/ 300 w 1050"/>
                <a:gd name="T33" fmla="*/ 246 h 492"/>
                <a:gd name="T34" fmla="*/ 318 w 1050"/>
                <a:gd name="T35" fmla="*/ 228 h 492"/>
                <a:gd name="T36" fmla="*/ 336 w 1050"/>
                <a:gd name="T37" fmla="*/ 216 h 492"/>
                <a:gd name="T38" fmla="*/ 354 w 1050"/>
                <a:gd name="T39" fmla="*/ 210 h 492"/>
                <a:gd name="T40" fmla="*/ 372 w 1050"/>
                <a:gd name="T41" fmla="*/ 192 h 492"/>
                <a:gd name="T42" fmla="*/ 390 w 1050"/>
                <a:gd name="T43" fmla="*/ 180 h 492"/>
                <a:gd name="T44" fmla="*/ 408 w 1050"/>
                <a:gd name="T45" fmla="*/ 174 h 492"/>
                <a:gd name="T46" fmla="*/ 426 w 1050"/>
                <a:gd name="T47" fmla="*/ 162 h 492"/>
                <a:gd name="T48" fmla="*/ 444 w 1050"/>
                <a:gd name="T49" fmla="*/ 150 h 492"/>
                <a:gd name="T50" fmla="*/ 462 w 1050"/>
                <a:gd name="T51" fmla="*/ 138 h 492"/>
                <a:gd name="T52" fmla="*/ 480 w 1050"/>
                <a:gd name="T53" fmla="*/ 132 h 492"/>
                <a:gd name="T54" fmla="*/ 498 w 1050"/>
                <a:gd name="T55" fmla="*/ 120 h 492"/>
                <a:gd name="T56" fmla="*/ 516 w 1050"/>
                <a:gd name="T57" fmla="*/ 108 h 492"/>
                <a:gd name="T58" fmla="*/ 534 w 1050"/>
                <a:gd name="T59" fmla="*/ 102 h 492"/>
                <a:gd name="T60" fmla="*/ 552 w 1050"/>
                <a:gd name="T61" fmla="*/ 90 h 492"/>
                <a:gd name="T62" fmla="*/ 570 w 1050"/>
                <a:gd name="T63" fmla="*/ 84 h 492"/>
                <a:gd name="T64" fmla="*/ 588 w 1050"/>
                <a:gd name="T65" fmla="*/ 78 h 492"/>
                <a:gd name="T66" fmla="*/ 606 w 1050"/>
                <a:gd name="T67" fmla="*/ 66 h 492"/>
                <a:gd name="T68" fmla="*/ 624 w 1050"/>
                <a:gd name="T69" fmla="*/ 60 h 492"/>
                <a:gd name="T70" fmla="*/ 642 w 1050"/>
                <a:gd name="T71" fmla="*/ 60 h 492"/>
                <a:gd name="T72" fmla="*/ 660 w 1050"/>
                <a:gd name="T73" fmla="*/ 54 h 492"/>
                <a:gd name="T74" fmla="*/ 678 w 1050"/>
                <a:gd name="T75" fmla="*/ 42 h 492"/>
                <a:gd name="T76" fmla="*/ 696 w 1050"/>
                <a:gd name="T77" fmla="*/ 42 h 492"/>
                <a:gd name="T78" fmla="*/ 714 w 1050"/>
                <a:gd name="T79" fmla="*/ 36 h 492"/>
                <a:gd name="T80" fmla="*/ 732 w 1050"/>
                <a:gd name="T81" fmla="*/ 30 h 492"/>
                <a:gd name="T82" fmla="*/ 750 w 1050"/>
                <a:gd name="T83" fmla="*/ 30 h 492"/>
                <a:gd name="T84" fmla="*/ 768 w 1050"/>
                <a:gd name="T85" fmla="*/ 24 h 492"/>
                <a:gd name="T86" fmla="*/ 786 w 1050"/>
                <a:gd name="T87" fmla="*/ 24 h 492"/>
                <a:gd name="T88" fmla="*/ 804 w 1050"/>
                <a:gd name="T89" fmla="*/ 24 h 492"/>
                <a:gd name="T90" fmla="*/ 822 w 1050"/>
                <a:gd name="T91" fmla="*/ 24 h 492"/>
                <a:gd name="T92" fmla="*/ 840 w 1050"/>
                <a:gd name="T93" fmla="*/ 24 h 492"/>
                <a:gd name="T94" fmla="*/ 858 w 1050"/>
                <a:gd name="T95" fmla="*/ 24 h 492"/>
                <a:gd name="T96" fmla="*/ 876 w 1050"/>
                <a:gd name="T97" fmla="*/ 30 h 492"/>
                <a:gd name="T98" fmla="*/ 894 w 1050"/>
                <a:gd name="T99" fmla="*/ 36 h 492"/>
                <a:gd name="T100" fmla="*/ 912 w 1050"/>
                <a:gd name="T101" fmla="*/ 36 h 492"/>
                <a:gd name="T102" fmla="*/ 930 w 1050"/>
                <a:gd name="T103" fmla="*/ 36 h 492"/>
                <a:gd name="T104" fmla="*/ 948 w 1050"/>
                <a:gd name="T105" fmla="*/ 36 h 492"/>
                <a:gd name="T106" fmla="*/ 966 w 1050"/>
                <a:gd name="T107" fmla="*/ 30 h 492"/>
                <a:gd name="T108" fmla="*/ 984 w 1050"/>
                <a:gd name="T109" fmla="*/ 24 h 492"/>
                <a:gd name="T110" fmla="*/ 1002 w 1050"/>
                <a:gd name="T111" fmla="*/ 18 h 492"/>
                <a:gd name="T112" fmla="*/ 1020 w 1050"/>
                <a:gd name="T113" fmla="*/ 12 h 492"/>
                <a:gd name="T114" fmla="*/ 1038 w 1050"/>
                <a:gd name="T115"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50" h="492">
                  <a:moveTo>
                    <a:pt x="0" y="492"/>
                  </a:moveTo>
                  <a:lnTo>
                    <a:pt x="6" y="486"/>
                  </a:lnTo>
                  <a:lnTo>
                    <a:pt x="12" y="480"/>
                  </a:lnTo>
                  <a:lnTo>
                    <a:pt x="18" y="474"/>
                  </a:lnTo>
                  <a:lnTo>
                    <a:pt x="24" y="468"/>
                  </a:lnTo>
                  <a:lnTo>
                    <a:pt x="30" y="462"/>
                  </a:lnTo>
                  <a:lnTo>
                    <a:pt x="36" y="462"/>
                  </a:lnTo>
                  <a:lnTo>
                    <a:pt x="42" y="456"/>
                  </a:lnTo>
                  <a:lnTo>
                    <a:pt x="48" y="450"/>
                  </a:lnTo>
                  <a:lnTo>
                    <a:pt x="54" y="444"/>
                  </a:lnTo>
                  <a:lnTo>
                    <a:pt x="60" y="438"/>
                  </a:lnTo>
                  <a:lnTo>
                    <a:pt x="66" y="432"/>
                  </a:lnTo>
                  <a:lnTo>
                    <a:pt x="72" y="426"/>
                  </a:lnTo>
                  <a:lnTo>
                    <a:pt x="78" y="420"/>
                  </a:lnTo>
                  <a:lnTo>
                    <a:pt x="84" y="420"/>
                  </a:lnTo>
                  <a:lnTo>
                    <a:pt x="90" y="414"/>
                  </a:lnTo>
                  <a:lnTo>
                    <a:pt x="96" y="408"/>
                  </a:lnTo>
                  <a:lnTo>
                    <a:pt x="102" y="402"/>
                  </a:lnTo>
                  <a:lnTo>
                    <a:pt x="108" y="402"/>
                  </a:lnTo>
                  <a:lnTo>
                    <a:pt x="114" y="396"/>
                  </a:lnTo>
                  <a:lnTo>
                    <a:pt x="120" y="390"/>
                  </a:lnTo>
                  <a:lnTo>
                    <a:pt x="126" y="384"/>
                  </a:lnTo>
                  <a:lnTo>
                    <a:pt x="132" y="378"/>
                  </a:lnTo>
                  <a:lnTo>
                    <a:pt x="138" y="372"/>
                  </a:lnTo>
                  <a:lnTo>
                    <a:pt x="144" y="366"/>
                  </a:lnTo>
                  <a:lnTo>
                    <a:pt x="150" y="360"/>
                  </a:lnTo>
                  <a:lnTo>
                    <a:pt x="156" y="360"/>
                  </a:lnTo>
                  <a:lnTo>
                    <a:pt x="162" y="354"/>
                  </a:lnTo>
                  <a:lnTo>
                    <a:pt x="168" y="348"/>
                  </a:lnTo>
                  <a:lnTo>
                    <a:pt x="174" y="342"/>
                  </a:lnTo>
                  <a:lnTo>
                    <a:pt x="180" y="336"/>
                  </a:lnTo>
                  <a:lnTo>
                    <a:pt x="186" y="330"/>
                  </a:lnTo>
                  <a:lnTo>
                    <a:pt x="192" y="330"/>
                  </a:lnTo>
                  <a:lnTo>
                    <a:pt x="198" y="324"/>
                  </a:lnTo>
                  <a:lnTo>
                    <a:pt x="204" y="318"/>
                  </a:lnTo>
                  <a:lnTo>
                    <a:pt x="210" y="312"/>
                  </a:lnTo>
                  <a:lnTo>
                    <a:pt x="216" y="306"/>
                  </a:lnTo>
                  <a:lnTo>
                    <a:pt x="222" y="306"/>
                  </a:lnTo>
                  <a:lnTo>
                    <a:pt x="228" y="300"/>
                  </a:lnTo>
                  <a:lnTo>
                    <a:pt x="234" y="294"/>
                  </a:lnTo>
                  <a:lnTo>
                    <a:pt x="240" y="288"/>
                  </a:lnTo>
                  <a:lnTo>
                    <a:pt x="246" y="282"/>
                  </a:lnTo>
                  <a:lnTo>
                    <a:pt x="252" y="282"/>
                  </a:lnTo>
                  <a:lnTo>
                    <a:pt x="258" y="276"/>
                  </a:lnTo>
                  <a:lnTo>
                    <a:pt x="264" y="270"/>
                  </a:lnTo>
                  <a:lnTo>
                    <a:pt x="270" y="264"/>
                  </a:lnTo>
                  <a:lnTo>
                    <a:pt x="276" y="264"/>
                  </a:lnTo>
                  <a:lnTo>
                    <a:pt x="282" y="258"/>
                  </a:lnTo>
                  <a:lnTo>
                    <a:pt x="288" y="258"/>
                  </a:lnTo>
                  <a:lnTo>
                    <a:pt x="294" y="252"/>
                  </a:lnTo>
                  <a:lnTo>
                    <a:pt x="300" y="246"/>
                  </a:lnTo>
                  <a:lnTo>
                    <a:pt x="306" y="240"/>
                  </a:lnTo>
                  <a:lnTo>
                    <a:pt x="312" y="234"/>
                  </a:lnTo>
                  <a:lnTo>
                    <a:pt x="318" y="228"/>
                  </a:lnTo>
                  <a:lnTo>
                    <a:pt x="324" y="228"/>
                  </a:lnTo>
                  <a:lnTo>
                    <a:pt x="330" y="222"/>
                  </a:lnTo>
                  <a:lnTo>
                    <a:pt x="336" y="216"/>
                  </a:lnTo>
                  <a:lnTo>
                    <a:pt x="342" y="216"/>
                  </a:lnTo>
                  <a:lnTo>
                    <a:pt x="348" y="210"/>
                  </a:lnTo>
                  <a:lnTo>
                    <a:pt x="354" y="210"/>
                  </a:lnTo>
                  <a:lnTo>
                    <a:pt x="360" y="204"/>
                  </a:lnTo>
                  <a:lnTo>
                    <a:pt x="366" y="198"/>
                  </a:lnTo>
                  <a:lnTo>
                    <a:pt x="372" y="192"/>
                  </a:lnTo>
                  <a:lnTo>
                    <a:pt x="378" y="192"/>
                  </a:lnTo>
                  <a:lnTo>
                    <a:pt x="384" y="186"/>
                  </a:lnTo>
                  <a:lnTo>
                    <a:pt x="390" y="180"/>
                  </a:lnTo>
                  <a:lnTo>
                    <a:pt x="396" y="180"/>
                  </a:lnTo>
                  <a:lnTo>
                    <a:pt x="402" y="180"/>
                  </a:lnTo>
                  <a:lnTo>
                    <a:pt x="408" y="174"/>
                  </a:lnTo>
                  <a:lnTo>
                    <a:pt x="414" y="168"/>
                  </a:lnTo>
                  <a:lnTo>
                    <a:pt x="420" y="162"/>
                  </a:lnTo>
                  <a:lnTo>
                    <a:pt x="426" y="162"/>
                  </a:lnTo>
                  <a:lnTo>
                    <a:pt x="432" y="156"/>
                  </a:lnTo>
                  <a:lnTo>
                    <a:pt x="438" y="150"/>
                  </a:lnTo>
                  <a:lnTo>
                    <a:pt x="444" y="150"/>
                  </a:lnTo>
                  <a:lnTo>
                    <a:pt x="450" y="144"/>
                  </a:lnTo>
                  <a:lnTo>
                    <a:pt x="456" y="144"/>
                  </a:lnTo>
                  <a:lnTo>
                    <a:pt x="462" y="138"/>
                  </a:lnTo>
                  <a:lnTo>
                    <a:pt x="468" y="138"/>
                  </a:lnTo>
                  <a:lnTo>
                    <a:pt x="474" y="132"/>
                  </a:lnTo>
                  <a:lnTo>
                    <a:pt x="480" y="132"/>
                  </a:lnTo>
                  <a:lnTo>
                    <a:pt x="486" y="126"/>
                  </a:lnTo>
                  <a:lnTo>
                    <a:pt x="492" y="120"/>
                  </a:lnTo>
                  <a:lnTo>
                    <a:pt x="498" y="120"/>
                  </a:lnTo>
                  <a:lnTo>
                    <a:pt x="504" y="114"/>
                  </a:lnTo>
                  <a:lnTo>
                    <a:pt x="510" y="114"/>
                  </a:lnTo>
                  <a:lnTo>
                    <a:pt x="516" y="108"/>
                  </a:lnTo>
                  <a:lnTo>
                    <a:pt x="522" y="108"/>
                  </a:lnTo>
                  <a:lnTo>
                    <a:pt x="528" y="108"/>
                  </a:lnTo>
                  <a:lnTo>
                    <a:pt x="534" y="102"/>
                  </a:lnTo>
                  <a:lnTo>
                    <a:pt x="540" y="96"/>
                  </a:lnTo>
                  <a:lnTo>
                    <a:pt x="546" y="96"/>
                  </a:lnTo>
                  <a:lnTo>
                    <a:pt x="552" y="90"/>
                  </a:lnTo>
                  <a:lnTo>
                    <a:pt x="558" y="90"/>
                  </a:lnTo>
                  <a:lnTo>
                    <a:pt x="564" y="84"/>
                  </a:lnTo>
                  <a:lnTo>
                    <a:pt x="570" y="84"/>
                  </a:lnTo>
                  <a:lnTo>
                    <a:pt x="576" y="78"/>
                  </a:lnTo>
                  <a:lnTo>
                    <a:pt x="582" y="78"/>
                  </a:lnTo>
                  <a:lnTo>
                    <a:pt x="588" y="78"/>
                  </a:lnTo>
                  <a:lnTo>
                    <a:pt x="594" y="72"/>
                  </a:lnTo>
                  <a:lnTo>
                    <a:pt x="600" y="72"/>
                  </a:lnTo>
                  <a:lnTo>
                    <a:pt x="606" y="66"/>
                  </a:lnTo>
                  <a:lnTo>
                    <a:pt x="612" y="66"/>
                  </a:lnTo>
                  <a:lnTo>
                    <a:pt x="618" y="66"/>
                  </a:lnTo>
                  <a:lnTo>
                    <a:pt x="624" y="60"/>
                  </a:lnTo>
                  <a:lnTo>
                    <a:pt x="630" y="60"/>
                  </a:lnTo>
                  <a:lnTo>
                    <a:pt x="636" y="60"/>
                  </a:lnTo>
                  <a:lnTo>
                    <a:pt x="642" y="60"/>
                  </a:lnTo>
                  <a:lnTo>
                    <a:pt x="648" y="54"/>
                  </a:lnTo>
                  <a:lnTo>
                    <a:pt x="654" y="54"/>
                  </a:lnTo>
                  <a:lnTo>
                    <a:pt x="660" y="54"/>
                  </a:lnTo>
                  <a:lnTo>
                    <a:pt x="666" y="48"/>
                  </a:lnTo>
                  <a:lnTo>
                    <a:pt x="672" y="48"/>
                  </a:lnTo>
                  <a:lnTo>
                    <a:pt x="678" y="42"/>
                  </a:lnTo>
                  <a:lnTo>
                    <a:pt x="684" y="42"/>
                  </a:lnTo>
                  <a:lnTo>
                    <a:pt x="690" y="42"/>
                  </a:lnTo>
                  <a:lnTo>
                    <a:pt x="696" y="42"/>
                  </a:lnTo>
                  <a:lnTo>
                    <a:pt x="702" y="42"/>
                  </a:lnTo>
                  <a:lnTo>
                    <a:pt x="708" y="36"/>
                  </a:lnTo>
                  <a:lnTo>
                    <a:pt x="714" y="36"/>
                  </a:lnTo>
                  <a:lnTo>
                    <a:pt x="720" y="36"/>
                  </a:lnTo>
                  <a:lnTo>
                    <a:pt x="726" y="36"/>
                  </a:lnTo>
                  <a:lnTo>
                    <a:pt x="732" y="30"/>
                  </a:lnTo>
                  <a:lnTo>
                    <a:pt x="738" y="30"/>
                  </a:lnTo>
                  <a:lnTo>
                    <a:pt x="744" y="30"/>
                  </a:lnTo>
                  <a:lnTo>
                    <a:pt x="750" y="30"/>
                  </a:lnTo>
                  <a:lnTo>
                    <a:pt x="756" y="30"/>
                  </a:lnTo>
                  <a:lnTo>
                    <a:pt x="762" y="24"/>
                  </a:lnTo>
                  <a:lnTo>
                    <a:pt x="768" y="24"/>
                  </a:lnTo>
                  <a:lnTo>
                    <a:pt x="774" y="24"/>
                  </a:lnTo>
                  <a:lnTo>
                    <a:pt x="780" y="24"/>
                  </a:lnTo>
                  <a:lnTo>
                    <a:pt x="786" y="24"/>
                  </a:lnTo>
                  <a:lnTo>
                    <a:pt x="792" y="24"/>
                  </a:lnTo>
                  <a:lnTo>
                    <a:pt x="798" y="24"/>
                  </a:lnTo>
                  <a:lnTo>
                    <a:pt x="804" y="24"/>
                  </a:lnTo>
                  <a:lnTo>
                    <a:pt x="810" y="24"/>
                  </a:lnTo>
                  <a:lnTo>
                    <a:pt x="816" y="24"/>
                  </a:lnTo>
                  <a:lnTo>
                    <a:pt x="822" y="24"/>
                  </a:lnTo>
                  <a:lnTo>
                    <a:pt x="828" y="24"/>
                  </a:lnTo>
                  <a:lnTo>
                    <a:pt x="834" y="24"/>
                  </a:lnTo>
                  <a:lnTo>
                    <a:pt x="840" y="24"/>
                  </a:lnTo>
                  <a:lnTo>
                    <a:pt x="846" y="24"/>
                  </a:lnTo>
                  <a:lnTo>
                    <a:pt x="852" y="24"/>
                  </a:lnTo>
                  <a:lnTo>
                    <a:pt x="858" y="24"/>
                  </a:lnTo>
                  <a:lnTo>
                    <a:pt x="864" y="24"/>
                  </a:lnTo>
                  <a:lnTo>
                    <a:pt x="870" y="30"/>
                  </a:lnTo>
                  <a:lnTo>
                    <a:pt x="876" y="30"/>
                  </a:lnTo>
                  <a:lnTo>
                    <a:pt x="882" y="30"/>
                  </a:lnTo>
                  <a:lnTo>
                    <a:pt x="888" y="30"/>
                  </a:lnTo>
                  <a:lnTo>
                    <a:pt x="894" y="36"/>
                  </a:lnTo>
                  <a:lnTo>
                    <a:pt x="900" y="36"/>
                  </a:lnTo>
                  <a:lnTo>
                    <a:pt x="906" y="36"/>
                  </a:lnTo>
                  <a:lnTo>
                    <a:pt x="912" y="36"/>
                  </a:lnTo>
                  <a:lnTo>
                    <a:pt x="918" y="36"/>
                  </a:lnTo>
                  <a:lnTo>
                    <a:pt x="924" y="36"/>
                  </a:lnTo>
                  <a:lnTo>
                    <a:pt x="930" y="36"/>
                  </a:lnTo>
                  <a:lnTo>
                    <a:pt x="936" y="36"/>
                  </a:lnTo>
                  <a:lnTo>
                    <a:pt x="942" y="36"/>
                  </a:lnTo>
                  <a:lnTo>
                    <a:pt x="948" y="36"/>
                  </a:lnTo>
                  <a:lnTo>
                    <a:pt x="954" y="36"/>
                  </a:lnTo>
                  <a:lnTo>
                    <a:pt x="960" y="30"/>
                  </a:lnTo>
                  <a:lnTo>
                    <a:pt x="966" y="30"/>
                  </a:lnTo>
                  <a:lnTo>
                    <a:pt x="972" y="30"/>
                  </a:lnTo>
                  <a:lnTo>
                    <a:pt x="978" y="24"/>
                  </a:lnTo>
                  <a:lnTo>
                    <a:pt x="984" y="24"/>
                  </a:lnTo>
                  <a:lnTo>
                    <a:pt x="990" y="24"/>
                  </a:lnTo>
                  <a:lnTo>
                    <a:pt x="996" y="18"/>
                  </a:lnTo>
                  <a:lnTo>
                    <a:pt x="1002" y="18"/>
                  </a:lnTo>
                  <a:lnTo>
                    <a:pt x="1008" y="18"/>
                  </a:lnTo>
                  <a:lnTo>
                    <a:pt x="1014" y="12"/>
                  </a:lnTo>
                  <a:lnTo>
                    <a:pt x="1020" y="12"/>
                  </a:lnTo>
                  <a:lnTo>
                    <a:pt x="1026" y="6"/>
                  </a:lnTo>
                  <a:lnTo>
                    <a:pt x="1032" y="6"/>
                  </a:lnTo>
                  <a:lnTo>
                    <a:pt x="1038" y="0"/>
                  </a:lnTo>
                  <a:lnTo>
                    <a:pt x="1044" y="0"/>
                  </a:lnTo>
                  <a:lnTo>
                    <a:pt x="1050"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891" name="Rectangle 531">
              <a:extLst>
                <a:ext uri="{FF2B5EF4-FFF2-40B4-BE49-F238E27FC236}">
                  <a16:creationId xmlns:a16="http://schemas.microsoft.com/office/drawing/2014/main" id="{55BA6623-DF86-4E0A-8C2E-8C2CDCC4E13A}"/>
                </a:ext>
              </a:extLst>
            </p:cNvPr>
            <p:cNvSpPr>
              <a:spLocks noChangeArrowheads="1"/>
            </p:cNvSpPr>
            <p:nvPr/>
          </p:nvSpPr>
          <p:spPr bwMode="auto">
            <a:xfrm>
              <a:off x="4272" y="2399"/>
              <a:ext cx="1092" cy="64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892" name="Rectangle 532">
              <a:extLst>
                <a:ext uri="{FF2B5EF4-FFF2-40B4-BE49-F238E27FC236}">
                  <a16:creationId xmlns:a16="http://schemas.microsoft.com/office/drawing/2014/main" id="{F467BB9D-2086-46C6-A06A-E18392C0BDEF}"/>
                </a:ext>
              </a:extLst>
            </p:cNvPr>
            <p:cNvSpPr>
              <a:spLocks noChangeArrowheads="1"/>
            </p:cNvSpPr>
            <p:nvPr/>
          </p:nvSpPr>
          <p:spPr bwMode="auto">
            <a:xfrm>
              <a:off x="4272" y="2399"/>
              <a:ext cx="1092" cy="648"/>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893" name="Line 533">
              <a:extLst>
                <a:ext uri="{FF2B5EF4-FFF2-40B4-BE49-F238E27FC236}">
                  <a16:creationId xmlns:a16="http://schemas.microsoft.com/office/drawing/2014/main" id="{27CDE1BA-EC6C-4DD3-AA82-6F603D054BF5}"/>
                </a:ext>
              </a:extLst>
            </p:cNvPr>
            <p:cNvSpPr>
              <a:spLocks noChangeShapeType="1"/>
            </p:cNvSpPr>
            <p:nvPr/>
          </p:nvSpPr>
          <p:spPr bwMode="auto">
            <a:xfrm>
              <a:off x="4272" y="2399"/>
              <a:ext cx="109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94" name="Line 534">
              <a:extLst>
                <a:ext uri="{FF2B5EF4-FFF2-40B4-BE49-F238E27FC236}">
                  <a16:creationId xmlns:a16="http://schemas.microsoft.com/office/drawing/2014/main" id="{F56CF0AA-7904-4D59-A112-A0DC2FEA5778}"/>
                </a:ext>
              </a:extLst>
            </p:cNvPr>
            <p:cNvSpPr>
              <a:spLocks noChangeShapeType="1"/>
            </p:cNvSpPr>
            <p:nvPr/>
          </p:nvSpPr>
          <p:spPr bwMode="auto">
            <a:xfrm>
              <a:off x="4272" y="3047"/>
              <a:ext cx="109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95" name="Line 535">
              <a:extLst>
                <a:ext uri="{FF2B5EF4-FFF2-40B4-BE49-F238E27FC236}">
                  <a16:creationId xmlns:a16="http://schemas.microsoft.com/office/drawing/2014/main" id="{AE241968-E68E-4219-A2CD-D19FDC28216F}"/>
                </a:ext>
              </a:extLst>
            </p:cNvPr>
            <p:cNvSpPr>
              <a:spLocks noChangeShapeType="1"/>
            </p:cNvSpPr>
            <p:nvPr/>
          </p:nvSpPr>
          <p:spPr bwMode="auto">
            <a:xfrm flipV="1">
              <a:off x="5364" y="2399"/>
              <a:ext cx="1" cy="64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96" name="Line 536">
              <a:extLst>
                <a:ext uri="{FF2B5EF4-FFF2-40B4-BE49-F238E27FC236}">
                  <a16:creationId xmlns:a16="http://schemas.microsoft.com/office/drawing/2014/main" id="{5650A8CC-8C1F-4532-87C2-74187C4973E2}"/>
                </a:ext>
              </a:extLst>
            </p:cNvPr>
            <p:cNvSpPr>
              <a:spLocks noChangeShapeType="1"/>
            </p:cNvSpPr>
            <p:nvPr/>
          </p:nvSpPr>
          <p:spPr bwMode="auto">
            <a:xfrm flipV="1">
              <a:off x="4272" y="2399"/>
              <a:ext cx="1" cy="64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97" name="Line 537">
              <a:extLst>
                <a:ext uri="{FF2B5EF4-FFF2-40B4-BE49-F238E27FC236}">
                  <a16:creationId xmlns:a16="http://schemas.microsoft.com/office/drawing/2014/main" id="{A1E0514B-5D0F-44E9-AC4E-144106CC795B}"/>
                </a:ext>
              </a:extLst>
            </p:cNvPr>
            <p:cNvSpPr>
              <a:spLocks noChangeShapeType="1"/>
            </p:cNvSpPr>
            <p:nvPr/>
          </p:nvSpPr>
          <p:spPr bwMode="auto">
            <a:xfrm>
              <a:off x="4272" y="3047"/>
              <a:ext cx="109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98" name="Line 538">
              <a:extLst>
                <a:ext uri="{FF2B5EF4-FFF2-40B4-BE49-F238E27FC236}">
                  <a16:creationId xmlns:a16="http://schemas.microsoft.com/office/drawing/2014/main" id="{9527E68A-91B4-4898-8DC2-A0A165C5D953}"/>
                </a:ext>
              </a:extLst>
            </p:cNvPr>
            <p:cNvSpPr>
              <a:spLocks noChangeShapeType="1"/>
            </p:cNvSpPr>
            <p:nvPr/>
          </p:nvSpPr>
          <p:spPr bwMode="auto">
            <a:xfrm flipV="1">
              <a:off x="4272" y="2399"/>
              <a:ext cx="1" cy="64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899" name="Line 539">
              <a:extLst>
                <a:ext uri="{FF2B5EF4-FFF2-40B4-BE49-F238E27FC236}">
                  <a16:creationId xmlns:a16="http://schemas.microsoft.com/office/drawing/2014/main" id="{C14810BA-D350-4AB6-9652-13901A5CBF2C}"/>
                </a:ext>
              </a:extLst>
            </p:cNvPr>
            <p:cNvSpPr>
              <a:spLocks noChangeShapeType="1"/>
            </p:cNvSpPr>
            <p:nvPr/>
          </p:nvSpPr>
          <p:spPr bwMode="auto">
            <a:xfrm flipV="1">
              <a:off x="4272" y="3035"/>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00" name="Line 540">
              <a:extLst>
                <a:ext uri="{FF2B5EF4-FFF2-40B4-BE49-F238E27FC236}">
                  <a16:creationId xmlns:a16="http://schemas.microsoft.com/office/drawing/2014/main" id="{A7B0E2D7-FAEC-4F5A-883C-0DC4A7933F6F}"/>
                </a:ext>
              </a:extLst>
            </p:cNvPr>
            <p:cNvSpPr>
              <a:spLocks noChangeShapeType="1"/>
            </p:cNvSpPr>
            <p:nvPr/>
          </p:nvSpPr>
          <p:spPr bwMode="auto">
            <a:xfrm>
              <a:off x="4272" y="2399"/>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01" name="Rectangle 541">
              <a:extLst>
                <a:ext uri="{FF2B5EF4-FFF2-40B4-BE49-F238E27FC236}">
                  <a16:creationId xmlns:a16="http://schemas.microsoft.com/office/drawing/2014/main" id="{10DB3832-70C1-4C2A-8310-4203F77BEAC7}"/>
                </a:ext>
              </a:extLst>
            </p:cNvPr>
            <p:cNvSpPr>
              <a:spLocks noChangeArrowheads="1"/>
            </p:cNvSpPr>
            <p:nvPr/>
          </p:nvSpPr>
          <p:spPr bwMode="auto">
            <a:xfrm>
              <a:off x="4254" y="3071"/>
              <a:ext cx="4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0</a:t>
              </a:r>
              <a:endParaRPr lang="en-US" altLang="en-US" sz="1200">
                <a:latin typeface="Times New Roman" panose="02020603050405020304" pitchFamily="18" charset="0"/>
              </a:endParaRPr>
            </a:p>
          </p:txBody>
        </p:sp>
        <p:sp>
          <p:nvSpPr>
            <p:cNvPr id="15902" name="Line 542">
              <a:extLst>
                <a:ext uri="{FF2B5EF4-FFF2-40B4-BE49-F238E27FC236}">
                  <a16:creationId xmlns:a16="http://schemas.microsoft.com/office/drawing/2014/main" id="{FB710D64-EA32-41DE-9F84-235DB05E140D}"/>
                </a:ext>
              </a:extLst>
            </p:cNvPr>
            <p:cNvSpPr>
              <a:spLocks noChangeShapeType="1"/>
            </p:cNvSpPr>
            <p:nvPr/>
          </p:nvSpPr>
          <p:spPr bwMode="auto">
            <a:xfrm flipV="1">
              <a:off x="4548" y="3035"/>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03" name="Line 543">
              <a:extLst>
                <a:ext uri="{FF2B5EF4-FFF2-40B4-BE49-F238E27FC236}">
                  <a16:creationId xmlns:a16="http://schemas.microsoft.com/office/drawing/2014/main" id="{41383961-03C1-421D-90DA-5F17A2D2B5B7}"/>
                </a:ext>
              </a:extLst>
            </p:cNvPr>
            <p:cNvSpPr>
              <a:spLocks noChangeShapeType="1"/>
            </p:cNvSpPr>
            <p:nvPr/>
          </p:nvSpPr>
          <p:spPr bwMode="auto">
            <a:xfrm>
              <a:off x="4548" y="2399"/>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04" name="Rectangle 544">
              <a:extLst>
                <a:ext uri="{FF2B5EF4-FFF2-40B4-BE49-F238E27FC236}">
                  <a16:creationId xmlns:a16="http://schemas.microsoft.com/office/drawing/2014/main" id="{6840E64C-6DBA-424F-924D-74F707ADB338}"/>
                </a:ext>
              </a:extLst>
            </p:cNvPr>
            <p:cNvSpPr>
              <a:spLocks noChangeArrowheads="1"/>
            </p:cNvSpPr>
            <p:nvPr/>
          </p:nvSpPr>
          <p:spPr bwMode="auto">
            <a:xfrm>
              <a:off x="4530" y="3071"/>
              <a:ext cx="4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5</a:t>
              </a:r>
              <a:endParaRPr lang="en-US" altLang="en-US" sz="1200">
                <a:latin typeface="Times New Roman" panose="02020603050405020304" pitchFamily="18" charset="0"/>
              </a:endParaRPr>
            </a:p>
          </p:txBody>
        </p:sp>
        <p:sp>
          <p:nvSpPr>
            <p:cNvPr id="15905" name="Line 545">
              <a:extLst>
                <a:ext uri="{FF2B5EF4-FFF2-40B4-BE49-F238E27FC236}">
                  <a16:creationId xmlns:a16="http://schemas.microsoft.com/office/drawing/2014/main" id="{301D02A3-9732-49FC-8A08-EBA6E3E4F9BA}"/>
                </a:ext>
              </a:extLst>
            </p:cNvPr>
            <p:cNvSpPr>
              <a:spLocks noChangeShapeType="1"/>
            </p:cNvSpPr>
            <p:nvPr/>
          </p:nvSpPr>
          <p:spPr bwMode="auto">
            <a:xfrm flipV="1">
              <a:off x="4818" y="3035"/>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06" name="Line 546">
              <a:extLst>
                <a:ext uri="{FF2B5EF4-FFF2-40B4-BE49-F238E27FC236}">
                  <a16:creationId xmlns:a16="http://schemas.microsoft.com/office/drawing/2014/main" id="{3FA04398-D2C2-41EB-B5B5-99E5EEEE6C31}"/>
                </a:ext>
              </a:extLst>
            </p:cNvPr>
            <p:cNvSpPr>
              <a:spLocks noChangeShapeType="1"/>
            </p:cNvSpPr>
            <p:nvPr/>
          </p:nvSpPr>
          <p:spPr bwMode="auto">
            <a:xfrm>
              <a:off x="4818" y="2399"/>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07" name="Rectangle 547">
              <a:extLst>
                <a:ext uri="{FF2B5EF4-FFF2-40B4-BE49-F238E27FC236}">
                  <a16:creationId xmlns:a16="http://schemas.microsoft.com/office/drawing/2014/main" id="{2D9188D8-8562-491F-86C4-7B0255B66917}"/>
                </a:ext>
              </a:extLst>
            </p:cNvPr>
            <p:cNvSpPr>
              <a:spLocks noChangeArrowheads="1"/>
            </p:cNvSpPr>
            <p:nvPr/>
          </p:nvSpPr>
          <p:spPr bwMode="auto">
            <a:xfrm>
              <a:off x="4776" y="3071"/>
              <a:ext cx="9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10</a:t>
              </a:r>
              <a:endParaRPr lang="en-US" altLang="en-US" sz="1200">
                <a:latin typeface="Times New Roman" panose="02020603050405020304" pitchFamily="18" charset="0"/>
              </a:endParaRPr>
            </a:p>
          </p:txBody>
        </p:sp>
        <p:sp>
          <p:nvSpPr>
            <p:cNvPr id="15908" name="Line 548">
              <a:extLst>
                <a:ext uri="{FF2B5EF4-FFF2-40B4-BE49-F238E27FC236}">
                  <a16:creationId xmlns:a16="http://schemas.microsoft.com/office/drawing/2014/main" id="{9A767759-1A55-4456-957B-51C2BB25267C}"/>
                </a:ext>
              </a:extLst>
            </p:cNvPr>
            <p:cNvSpPr>
              <a:spLocks noChangeShapeType="1"/>
            </p:cNvSpPr>
            <p:nvPr/>
          </p:nvSpPr>
          <p:spPr bwMode="auto">
            <a:xfrm flipV="1">
              <a:off x="5094" y="3035"/>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09" name="Line 549">
              <a:extLst>
                <a:ext uri="{FF2B5EF4-FFF2-40B4-BE49-F238E27FC236}">
                  <a16:creationId xmlns:a16="http://schemas.microsoft.com/office/drawing/2014/main" id="{E9BB0C77-A627-400C-89FF-AA6281F8051E}"/>
                </a:ext>
              </a:extLst>
            </p:cNvPr>
            <p:cNvSpPr>
              <a:spLocks noChangeShapeType="1"/>
            </p:cNvSpPr>
            <p:nvPr/>
          </p:nvSpPr>
          <p:spPr bwMode="auto">
            <a:xfrm>
              <a:off x="5094" y="2399"/>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10" name="Rectangle 550">
              <a:extLst>
                <a:ext uri="{FF2B5EF4-FFF2-40B4-BE49-F238E27FC236}">
                  <a16:creationId xmlns:a16="http://schemas.microsoft.com/office/drawing/2014/main" id="{910AF340-AAC9-4E65-9A07-8297FAD3AEB1}"/>
                </a:ext>
              </a:extLst>
            </p:cNvPr>
            <p:cNvSpPr>
              <a:spLocks noChangeArrowheads="1"/>
            </p:cNvSpPr>
            <p:nvPr/>
          </p:nvSpPr>
          <p:spPr bwMode="auto">
            <a:xfrm>
              <a:off x="5052" y="3071"/>
              <a:ext cx="9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15</a:t>
              </a:r>
              <a:endParaRPr lang="en-US" altLang="en-US" sz="1200">
                <a:latin typeface="Times New Roman" panose="02020603050405020304" pitchFamily="18" charset="0"/>
              </a:endParaRPr>
            </a:p>
          </p:txBody>
        </p:sp>
        <p:sp>
          <p:nvSpPr>
            <p:cNvPr id="15911" name="Line 551">
              <a:extLst>
                <a:ext uri="{FF2B5EF4-FFF2-40B4-BE49-F238E27FC236}">
                  <a16:creationId xmlns:a16="http://schemas.microsoft.com/office/drawing/2014/main" id="{860E9A9D-A547-4865-BB16-99D9AF877ADA}"/>
                </a:ext>
              </a:extLst>
            </p:cNvPr>
            <p:cNvSpPr>
              <a:spLocks noChangeShapeType="1"/>
            </p:cNvSpPr>
            <p:nvPr/>
          </p:nvSpPr>
          <p:spPr bwMode="auto">
            <a:xfrm flipV="1">
              <a:off x="5364" y="3035"/>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12" name="Line 552">
              <a:extLst>
                <a:ext uri="{FF2B5EF4-FFF2-40B4-BE49-F238E27FC236}">
                  <a16:creationId xmlns:a16="http://schemas.microsoft.com/office/drawing/2014/main" id="{BA4A3882-0B6B-421C-AF75-826163F7D688}"/>
                </a:ext>
              </a:extLst>
            </p:cNvPr>
            <p:cNvSpPr>
              <a:spLocks noChangeShapeType="1"/>
            </p:cNvSpPr>
            <p:nvPr/>
          </p:nvSpPr>
          <p:spPr bwMode="auto">
            <a:xfrm>
              <a:off x="5364" y="2399"/>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13" name="Rectangle 553">
              <a:extLst>
                <a:ext uri="{FF2B5EF4-FFF2-40B4-BE49-F238E27FC236}">
                  <a16:creationId xmlns:a16="http://schemas.microsoft.com/office/drawing/2014/main" id="{AE198055-46A7-46C8-8583-D156A1F0F426}"/>
                </a:ext>
              </a:extLst>
            </p:cNvPr>
            <p:cNvSpPr>
              <a:spLocks noChangeArrowheads="1"/>
            </p:cNvSpPr>
            <p:nvPr/>
          </p:nvSpPr>
          <p:spPr bwMode="auto">
            <a:xfrm>
              <a:off x="5322" y="3071"/>
              <a:ext cx="9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20</a:t>
              </a:r>
              <a:endParaRPr lang="en-US" altLang="en-US" sz="1200">
                <a:latin typeface="Times New Roman" panose="02020603050405020304" pitchFamily="18" charset="0"/>
              </a:endParaRPr>
            </a:p>
          </p:txBody>
        </p:sp>
        <p:sp>
          <p:nvSpPr>
            <p:cNvPr id="15914" name="Line 554">
              <a:extLst>
                <a:ext uri="{FF2B5EF4-FFF2-40B4-BE49-F238E27FC236}">
                  <a16:creationId xmlns:a16="http://schemas.microsoft.com/office/drawing/2014/main" id="{BB2E72FA-CD5F-44AB-9D7E-4D6F994574D7}"/>
                </a:ext>
              </a:extLst>
            </p:cNvPr>
            <p:cNvSpPr>
              <a:spLocks noChangeShapeType="1"/>
            </p:cNvSpPr>
            <p:nvPr/>
          </p:nvSpPr>
          <p:spPr bwMode="auto">
            <a:xfrm>
              <a:off x="4272" y="3047"/>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15" name="Line 555">
              <a:extLst>
                <a:ext uri="{FF2B5EF4-FFF2-40B4-BE49-F238E27FC236}">
                  <a16:creationId xmlns:a16="http://schemas.microsoft.com/office/drawing/2014/main" id="{31619851-8A08-4D33-9453-8886E01A55BA}"/>
                </a:ext>
              </a:extLst>
            </p:cNvPr>
            <p:cNvSpPr>
              <a:spLocks noChangeShapeType="1"/>
            </p:cNvSpPr>
            <p:nvPr/>
          </p:nvSpPr>
          <p:spPr bwMode="auto">
            <a:xfrm flipH="1">
              <a:off x="5352" y="3047"/>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16" name="Rectangle 556">
              <a:extLst>
                <a:ext uri="{FF2B5EF4-FFF2-40B4-BE49-F238E27FC236}">
                  <a16:creationId xmlns:a16="http://schemas.microsoft.com/office/drawing/2014/main" id="{D0385205-7290-4109-9123-E75DEEEB0F40}"/>
                </a:ext>
              </a:extLst>
            </p:cNvPr>
            <p:cNvSpPr>
              <a:spLocks noChangeArrowheads="1"/>
            </p:cNvSpPr>
            <p:nvPr/>
          </p:nvSpPr>
          <p:spPr bwMode="auto">
            <a:xfrm>
              <a:off x="4098" y="2999"/>
              <a:ext cx="17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-110</a:t>
              </a:r>
              <a:endParaRPr lang="en-US" altLang="en-US" sz="1200">
                <a:latin typeface="Times New Roman" panose="02020603050405020304" pitchFamily="18" charset="0"/>
              </a:endParaRPr>
            </a:p>
          </p:txBody>
        </p:sp>
        <p:sp>
          <p:nvSpPr>
            <p:cNvPr id="15917" name="Line 557">
              <a:extLst>
                <a:ext uri="{FF2B5EF4-FFF2-40B4-BE49-F238E27FC236}">
                  <a16:creationId xmlns:a16="http://schemas.microsoft.com/office/drawing/2014/main" id="{02EBF8A9-9032-4580-B651-8BB401FBFEBA}"/>
                </a:ext>
              </a:extLst>
            </p:cNvPr>
            <p:cNvSpPr>
              <a:spLocks noChangeShapeType="1"/>
            </p:cNvSpPr>
            <p:nvPr/>
          </p:nvSpPr>
          <p:spPr bwMode="auto">
            <a:xfrm>
              <a:off x="4272" y="2831"/>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18" name="Line 558">
              <a:extLst>
                <a:ext uri="{FF2B5EF4-FFF2-40B4-BE49-F238E27FC236}">
                  <a16:creationId xmlns:a16="http://schemas.microsoft.com/office/drawing/2014/main" id="{A6B4D5A0-2B52-43AA-8214-51E243A4D08D}"/>
                </a:ext>
              </a:extLst>
            </p:cNvPr>
            <p:cNvSpPr>
              <a:spLocks noChangeShapeType="1"/>
            </p:cNvSpPr>
            <p:nvPr/>
          </p:nvSpPr>
          <p:spPr bwMode="auto">
            <a:xfrm flipH="1">
              <a:off x="5352" y="2831"/>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19" name="Rectangle 559">
              <a:extLst>
                <a:ext uri="{FF2B5EF4-FFF2-40B4-BE49-F238E27FC236}">
                  <a16:creationId xmlns:a16="http://schemas.microsoft.com/office/drawing/2014/main" id="{878F4982-8B54-4791-84C0-26B95B0EEBEE}"/>
                </a:ext>
              </a:extLst>
            </p:cNvPr>
            <p:cNvSpPr>
              <a:spLocks noChangeArrowheads="1"/>
            </p:cNvSpPr>
            <p:nvPr/>
          </p:nvSpPr>
          <p:spPr bwMode="auto">
            <a:xfrm>
              <a:off x="4098" y="2783"/>
              <a:ext cx="17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-100</a:t>
              </a:r>
              <a:endParaRPr lang="en-US" altLang="en-US" sz="1200">
                <a:latin typeface="Times New Roman" panose="02020603050405020304" pitchFamily="18" charset="0"/>
              </a:endParaRPr>
            </a:p>
          </p:txBody>
        </p:sp>
        <p:sp>
          <p:nvSpPr>
            <p:cNvPr id="15920" name="Line 560">
              <a:extLst>
                <a:ext uri="{FF2B5EF4-FFF2-40B4-BE49-F238E27FC236}">
                  <a16:creationId xmlns:a16="http://schemas.microsoft.com/office/drawing/2014/main" id="{27510E79-A750-48CE-9372-47C26C37128C}"/>
                </a:ext>
              </a:extLst>
            </p:cNvPr>
            <p:cNvSpPr>
              <a:spLocks noChangeShapeType="1"/>
            </p:cNvSpPr>
            <p:nvPr/>
          </p:nvSpPr>
          <p:spPr bwMode="auto">
            <a:xfrm>
              <a:off x="4272" y="2615"/>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21" name="Line 561">
              <a:extLst>
                <a:ext uri="{FF2B5EF4-FFF2-40B4-BE49-F238E27FC236}">
                  <a16:creationId xmlns:a16="http://schemas.microsoft.com/office/drawing/2014/main" id="{2119353F-ECB0-4E16-9F3A-1128B74F17FE}"/>
                </a:ext>
              </a:extLst>
            </p:cNvPr>
            <p:cNvSpPr>
              <a:spLocks noChangeShapeType="1"/>
            </p:cNvSpPr>
            <p:nvPr/>
          </p:nvSpPr>
          <p:spPr bwMode="auto">
            <a:xfrm flipH="1">
              <a:off x="5352" y="2615"/>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22" name="Rectangle 562">
              <a:extLst>
                <a:ext uri="{FF2B5EF4-FFF2-40B4-BE49-F238E27FC236}">
                  <a16:creationId xmlns:a16="http://schemas.microsoft.com/office/drawing/2014/main" id="{71EB1598-B069-4AA9-930A-E3BA29EB5C76}"/>
                </a:ext>
              </a:extLst>
            </p:cNvPr>
            <p:cNvSpPr>
              <a:spLocks noChangeArrowheads="1"/>
            </p:cNvSpPr>
            <p:nvPr/>
          </p:nvSpPr>
          <p:spPr bwMode="auto">
            <a:xfrm>
              <a:off x="4140" y="2567"/>
              <a:ext cx="12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-90</a:t>
              </a:r>
              <a:endParaRPr lang="en-US" altLang="en-US" sz="1200">
                <a:latin typeface="Times New Roman" panose="02020603050405020304" pitchFamily="18" charset="0"/>
              </a:endParaRPr>
            </a:p>
          </p:txBody>
        </p:sp>
        <p:sp>
          <p:nvSpPr>
            <p:cNvPr id="15923" name="Line 563">
              <a:extLst>
                <a:ext uri="{FF2B5EF4-FFF2-40B4-BE49-F238E27FC236}">
                  <a16:creationId xmlns:a16="http://schemas.microsoft.com/office/drawing/2014/main" id="{E5DC5B02-91C8-44BD-8DFA-6FFA931BD3EF}"/>
                </a:ext>
              </a:extLst>
            </p:cNvPr>
            <p:cNvSpPr>
              <a:spLocks noChangeShapeType="1"/>
            </p:cNvSpPr>
            <p:nvPr/>
          </p:nvSpPr>
          <p:spPr bwMode="auto">
            <a:xfrm>
              <a:off x="4272" y="2399"/>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24" name="Line 564">
              <a:extLst>
                <a:ext uri="{FF2B5EF4-FFF2-40B4-BE49-F238E27FC236}">
                  <a16:creationId xmlns:a16="http://schemas.microsoft.com/office/drawing/2014/main" id="{FE13BE15-EDD4-4E3B-B35F-B2E369CD4CF6}"/>
                </a:ext>
              </a:extLst>
            </p:cNvPr>
            <p:cNvSpPr>
              <a:spLocks noChangeShapeType="1"/>
            </p:cNvSpPr>
            <p:nvPr/>
          </p:nvSpPr>
          <p:spPr bwMode="auto">
            <a:xfrm flipH="1">
              <a:off x="5352" y="2399"/>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25" name="Rectangle 565">
              <a:extLst>
                <a:ext uri="{FF2B5EF4-FFF2-40B4-BE49-F238E27FC236}">
                  <a16:creationId xmlns:a16="http://schemas.microsoft.com/office/drawing/2014/main" id="{7215FF21-1DFE-4E1E-AA12-5E65EA4142B2}"/>
                </a:ext>
              </a:extLst>
            </p:cNvPr>
            <p:cNvSpPr>
              <a:spLocks noChangeArrowheads="1"/>
            </p:cNvSpPr>
            <p:nvPr/>
          </p:nvSpPr>
          <p:spPr bwMode="auto">
            <a:xfrm>
              <a:off x="4140" y="2351"/>
              <a:ext cx="12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-80</a:t>
              </a:r>
              <a:endParaRPr lang="en-US" altLang="en-US" sz="1200">
                <a:latin typeface="Times New Roman" panose="02020603050405020304" pitchFamily="18" charset="0"/>
              </a:endParaRPr>
            </a:p>
          </p:txBody>
        </p:sp>
        <p:sp>
          <p:nvSpPr>
            <p:cNvPr id="15926" name="Line 566">
              <a:extLst>
                <a:ext uri="{FF2B5EF4-FFF2-40B4-BE49-F238E27FC236}">
                  <a16:creationId xmlns:a16="http://schemas.microsoft.com/office/drawing/2014/main" id="{3F6B2728-2989-4B37-A491-407A23EA5263}"/>
                </a:ext>
              </a:extLst>
            </p:cNvPr>
            <p:cNvSpPr>
              <a:spLocks noChangeShapeType="1"/>
            </p:cNvSpPr>
            <p:nvPr/>
          </p:nvSpPr>
          <p:spPr bwMode="auto">
            <a:xfrm>
              <a:off x="4272" y="2399"/>
              <a:ext cx="109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27" name="Line 567">
              <a:extLst>
                <a:ext uri="{FF2B5EF4-FFF2-40B4-BE49-F238E27FC236}">
                  <a16:creationId xmlns:a16="http://schemas.microsoft.com/office/drawing/2014/main" id="{9162C59A-8AA0-49D1-9B10-BCCC65D78C58}"/>
                </a:ext>
              </a:extLst>
            </p:cNvPr>
            <p:cNvSpPr>
              <a:spLocks noChangeShapeType="1"/>
            </p:cNvSpPr>
            <p:nvPr/>
          </p:nvSpPr>
          <p:spPr bwMode="auto">
            <a:xfrm>
              <a:off x="4272" y="3047"/>
              <a:ext cx="109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28" name="Line 568">
              <a:extLst>
                <a:ext uri="{FF2B5EF4-FFF2-40B4-BE49-F238E27FC236}">
                  <a16:creationId xmlns:a16="http://schemas.microsoft.com/office/drawing/2014/main" id="{9BA1AE29-35D0-4C74-B506-34F0F87467F4}"/>
                </a:ext>
              </a:extLst>
            </p:cNvPr>
            <p:cNvSpPr>
              <a:spLocks noChangeShapeType="1"/>
            </p:cNvSpPr>
            <p:nvPr/>
          </p:nvSpPr>
          <p:spPr bwMode="auto">
            <a:xfrm flipV="1">
              <a:off x="5364" y="2399"/>
              <a:ext cx="1" cy="64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29" name="Line 569">
              <a:extLst>
                <a:ext uri="{FF2B5EF4-FFF2-40B4-BE49-F238E27FC236}">
                  <a16:creationId xmlns:a16="http://schemas.microsoft.com/office/drawing/2014/main" id="{3CAA8A4E-9598-442B-B810-CE8719A1816E}"/>
                </a:ext>
              </a:extLst>
            </p:cNvPr>
            <p:cNvSpPr>
              <a:spLocks noChangeShapeType="1"/>
            </p:cNvSpPr>
            <p:nvPr/>
          </p:nvSpPr>
          <p:spPr bwMode="auto">
            <a:xfrm flipV="1">
              <a:off x="4272" y="2399"/>
              <a:ext cx="1" cy="64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30" name="Freeform 570">
              <a:extLst>
                <a:ext uri="{FF2B5EF4-FFF2-40B4-BE49-F238E27FC236}">
                  <a16:creationId xmlns:a16="http://schemas.microsoft.com/office/drawing/2014/main" id="{87286BE2-371A-4AB4-8A9A-0D225B1D06DF}"/>
                </a:ext>
              </a:extLst>
            </p:cNvPr>
            <p:cNvSpPr>
              <a:spLocks/>
            </p:cNvSpPr>
            <p:nvPr/>
          </p:nvSpPr>
          <p:spPr bwMode="auto">
            <a:xfrm>
              <a:off x="4290" y="2579"/>
              <a:ext cx="1050" cy="408"/>
            </a:xfrm>
            <a:custGeom>
              <a:avLst/>
              <a:gdLst>
                <a:gd name="T0" fmla="*/ 6 w 1050"/>
                <a:gd name="T1" fmla="*/ 204 h 408"/>
                <a:gd name="T2" fmla="*/ 18 w 1050"/>
                <a:gd name="T3" fmla="*/ 60 h 408"/>
                <a:gd name="T4" fmla="*/ 24 w 1050"/>
                <a:gd name="T5" fmla="*/ 6 h 408"/>
                <a:gd name="T6" fmla="*/ 42 w 1050"/>
                <a:gd name="T7" fmla="*/ 12 h 408"/>
                <a:gd name="T8" fmla="*/ 60 w 1050"/>
                <a:gd name="T9" fmla="*/ 24 h 408"/>
                <a:gd name="T10" fmla="*/ 78 w 1050"/>
                <a:gd name="T11" fmla="*/ 6 h 408"/>
                <a:gd name="T12" fmla="*/ 96 w 1050"/>
                <a:gd name="T13" fmla="*/ 6 h 408"/>
                <a:gd name="T14" fmla="*/ 114 w 1050"/>
                <a:gd name="T15" fmla="*/ 18 h 408"/>
                <a:gd name="T16" fmla="*/ 132 w 1050"/>
                <a:gd name="T17" fmla="*/ 24 h 408"/>
                <a:gd name="T18" fmla="*/ 150 w 1050"/>
                <a:gd name="T19" fmla="*/ 18 h 408"/>
                <a:gd name="T20" fmla="*/ 168 w 1050"/>
                <a:gd name="T21" fmla="*/ 30 h 408"/>
                <a:gd name="T22" fmla="*/ 186 w 1050"/>
                <a:gd name="T23" fmla="*/ 36 h 408"/>
                <a:gd name="T24" fmla="*/ 204 w 1050"/>
                <a:gd name="T25" fmla="*/ 30 h 408"/>
                <a:gd name="T26" fmla="*/ 222 w 1050"/>
                <a:gd name="T27" fmla="*/ 30 h 408"/>
                <a:gd name="T28" fmla="*/ 240 w 1050"/>
                <a:gd name="T29" fmla="*/ 42 h 408"/>
                <a:gd name="T30" fmla="*/ 258 w 1050"/>
                <a:gd name="T31" fmla="*/ 36 h 408"/>
                <a:gd name="T32" fmla="*/ 276 w 1050"/>
                <a:gd name="T33" fmla="*/ 36 h 408"/>
                <a:gd name="T34" fmla="*/ 294 w 1050"/>
                <a:gd name="T35" fmla="*/ 48 h 408"/>
                <a:gd name="T36" fmla="*/ 312 w 1050"/>
                <a:gd name="T37" fmla="*/ 48 h 408"/>
                <a:gd name="T38" fmla="*/ 330 w 1050"/>
                <a:gd name="T39" fmla="*/ 42 h 408"/>
                <a:gd name="T40" fmla="*/ 348 w 1050"/>
                <a:gd name="T41" fmla="*/ 48 h 408"/>
                <a:gd name="T42" fmla="*/ 366 w 1050"/>
                <a:gd name="T43" fmla="*/ 60 h 408"/>
                <a:gd name="T44" fmla="*/ 384 w 1050"/>
                <a:gd name="T45" fmla="*/ 54 h 408"/>
                <a:gd name="T46" fmla="*/ 402 w 1050"/>
                <a:gd name="T47" fmla="*/ 60 h 408"/>
                <a:gd name="T48" fmla="*/ 420 w 1050"/>
                <a:gd name="T49" fmla="*/ 72 h 408"/>
                <a:gd name="T50" fmla="*/ 438 w 1050"/>
                <a:gd name="T51" fmla="*/ 78 h 408"/>
                <a:gd name="T52" fmla="*/ 456 w 1050"/>
                <a:gd name="T53" fmla="*/ 78 h 408"/>
                <a:gd name="T54" fmla="*/ 474 w 1050"/>
                <a:gd name="T55" fmla="*/ 90 h 408"/>
                <a:gd name="T56" fmla="*/ 492 w 1050"/>
                <a:gd name="T57" fmla="*/ 96 h 408"/>
                <a:gd name="T58" fmla="*/ 510 w 1050"/>
                <a:gd name="T59" fmla="*/ 102 h 408"/>
                <a:gd name="T60" fmla="*/ 528 w 1050"/>
                <a:gd name="T61" fmla="*/ 108 h 408"/>
                <a:gd name="T62" fmla="*/ 546 w 1050"/>
                <a:gd name="T63" fmla="*/ 120 h 408"/>
                <a:gd name="T64" fmla="*/ 564 w 1050"/>
                <a:gd name="T65" fmla="*/ 120 h 408"/>
                <a:gd name="T66" fmla="*/ 582 w 1050"/>
                <a:gd name="T67" fmla="*/ 120 h 408"/>
                <a:gd name="T68" fmla="*/ 600 w 1050"/>
                <a:gd name="T69" fmla="*/ 132 h 408"/>
                <a:gd name="T70" fmla="*/ 618 w 1050"/>
                <a:gd name="T71" fmla="*/ 132 h 408"/>
                <a:gd name="T72" fmla="*/ 636 w 1050"/>
                <a:gd name="T73" fmla="*/ 132 h 408"/>
                <a:gd name="T74" fmla="*/ 654 w 1050"/>
                <a:gd name="T75" fmla="*/ 144 h 408"/>
                <a:gd name="T76" fmla="*/ 672 w 1050"/>
                <a:gd name="T77" fmla="*/ 150 h 408"/>
                <a:gd name="T78" fmla="*/ 690 w 1050"/>
                <a:gd name="T79" fmla="*/ 150 h 408"/>
                <a:gd name="T80" fmla="*/ 708 w 1050"/>
                <a:gd name="T81" fmla="*/ 150 h 408"/>
                <a:gd name="T82" fmla="*/ 726 w 1050"/>
                <a:gd name="T83" fmla="*/ 162 h 408"/>
                <a:gd name="T84" fmla="*/ 744 w 1050"/>
                <a:gd name="T85" fmla="*/ 162 h 408"/>
                <a:gd name="T86" fmla="*/ 762 w 1050"/>
                <a:gd name="T87" fmla="*/ 162 h 408"/>
                <a:gd name="T88" fmla="*/ 780 w 1050"/>
                <a:gd name="T89" fmla="*/ 168 h 408"/>
                <a:gd name="T90" fmla="*/ 798 w 1050"/>
                <a:gd name="T91" fmla="*/ 174 h 408"/>
                <a:gd name="T92" fmla="*/ 816 w 1050"/>
                <a:gd name="T93" fmla="*/ 174 h 408"/>
                <a:gd name="T94" fmla="*/ 834 w 1050"/>
                <a:gd name="T95" fmla="*/ 180 h 408"/>
                <a:gd name="T96" fmla="*/ 852 w 1050"/>
                <a:gd name="T97" fmla="*/ 192 h 408"/>
                <a:gd name="T98" fmla="*/ 870 w 1050"/>
                <a:gd name="T99" fmla="*/ 204 h 408"/>
                <a:gd name="T100" fmla="*/ 888 w 1050"/>
                <a:gd name="T101" fmla="*/ 216 h 408"/>
                <a:gd name="T102" fmla="*/ 900 w 1050"/>
                <a:gd name="T103" fmla="*/ 234 h 408"/>
                <a:gd name="T104" fmla="*/ 912 w 1050"/>
                <a:gd name="T105" fmla="*/ 252 h 408"/>
                <a:gd name="T106" fmla="*/ 924 w 1050"/>
                <a:gd name="T107" fmla="*/ 270 h 408"/>
                <a:gd name="T108" fmla="*/ 936 w 1050"/>
                <a:gd name="T109" fmla="*/ 288 h 408"/>
                <a:gd name="T110" fmla="*/ 948 w 1050"/>
                <a:gd name="T111" fmla="*/ 306 h 408"/>
                <a:gd name="T112" fmla="*/ 960 w 1050"/>
                <a:gd name="T113" fmla="*/ 324 h 408"/>
                <a:gd name="T114" fmla="*/ 966 w 1050"/>
                <a:gd name="T115" fmla="*/ 342 h 408"/>
                <a:gd name="T116" fmla="*/ 984 w 1050"/>
                <a:gd name="T117" fmla="*/ 360 h 408"/>
                <a:gd name="T118" fmla="*/ 996 w 1050"/>
                <a:gd name="T119" fmla="*/ 378 h 408"/>
                <a:gd name="T120" fmla="*/ 1014 w 1050"/>
                <a:gd name="T121" fmla="*/ 390 h 408"/>
                <a:gd name="T122" fmla="*/ 1032 w 1050"/>
                <a:gd name="T123" fmla="*/ 402 h 408"/>
                <a:gd name="T124" fmla="*/ 1050 w 1050"/>
                <a:gd name="T125" fmla="*/ 40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50" h="408">
                  <a:moveTo>
                    <a:pt x="0" y="402"/>
                  </a:moveTo>
                  <a:lnTo>
                    <a:pt x="0" y="288"/>
                  </a:lnTo>
                  <a:lnTo>
                    <a:pt x="6" y="204"/>
                  </a:lnTo>
                  <a:lnTo>
                    <a:pt x="6" y="144"/>
                  </a:lnTo>
                  <a:lnTo>
                    <a:pt x="12" y="96"/>
                  </a:lnTo>
                  <a:lnTo>
                    <a:pt x="18" y="60"/>
                  </a:lnTo>
                  <a:lnTo>
                    <a:pt x="18" y="36"/>
                  </a:lnTo>
                  <a:lnTo>
                    <a:pt x="24" y="18"/>
                  </a:lnTo>
                  <a:lnTo>
                    <a:pt x="24" y="6"/>
                  </a:lnTo>
                  <a:lnTo>
                    <a:pt x="30" y="0"/>
                  </a:lnTo>
                  <a:lnTo>
                    <a:pt x="36" y="6"/>
                  </a:lnTo>
                  <a:lnTo>
                    <a:pt x="42" y="12"/>
                  </a:lnTo>
                  <a:lnTo>
                    <a:pt x="48" y="18"/>
                  </a:lnTo>
                  <a:lnTo>
                    <a:pt x="54" y="24"/>
                  </a:lnTo>
                  <a:lnTo>
                    <a:pt x="60" y="24"/>
                  </a:lnTo>
                  <a:lnTo>
                    <a:pt x="66" y="18"/>
                  </a:lnTo>
                  <a:lnTo>
                    <a:pt x="72" y="12"/>
                  </a:lnTo>
                  <a:lnTo>
                    <a:pt x="78" y="6"/>
                  </a:lnTo>
                  <a:lnTo>
                    <a:pt x="84" y="0"/>
                  </a:lnTo>
                  <a:lnTo>
                    <a:pt x="90" y="0"/>
                  </a:lnTo>
                  <a:lnTo>
                    <a:pt x="96" y="6"/>
                  </a:lnTo>
                  <a:lnTo>
                    <a:pt x="102" y="6"/>
                  </a:lnTo>
                  <a:lnTo>
                    <a:pt x="108" y="12"/>
                  </a:lnTo>
                  <a:lnTo>
                    <a:pt x="114" y="18"/>
                  </a:lnTo>
                  <a:lnTo>
                    <a:pt x="120" y="24"/>
                  </a:lnTo>
                  <a:lnTo>
                    <a:pt x="126" y="24"/>
                  </a:lnTo>
                  <a:lnTo>
                    <a:pt x="132" y="24"/>
                  </a:lnTo>
                  <a:lnTo>
                    <a:pt x="138" y="18"/>
                  </a:lnTo>
                  <a:lnTo>
                    <a:pt x="144" y="18"/>
                  </a:lnTo>
                  <a:lnTo>
                    <a:pt x="150" y="18"/>
                  </a:lnTo>
                  <a:lnTo>
                    <a:pt x="156" y="18"/>
                  </a:lnTo>
                  <a:lnTo>
                    <a:pt x="162" y="24"/>
                  </a:lnTo>
                  <a:lnTo>
                    <a:pt x="168" y="30"/>
                  </a:lnTo>
                  <a:lnTo>
                    <a:pt x="174" y="36"/>
                  </a:lnTo>
                  <a:lnTo>
                    <a:pt x="180" y="36"/>
                  </a:lnTo>
                  <a:lnTo>
                    <a:pt x="186" y="36"/>
                  </a:lnTo>
                  <a:lnTo>
                    <a:pt x="192" y="36"/>
                  </a:lnTo>
                  <a:lnTo>
                    <a:pt x="198" y="30"/>
                  </a:lnTo>
                  <a:lnTo>
                    <a:pt x="204" y="30"/>
                  </a:lnTo>
                  <a:lnTo>
                    <a:pt x="210" y="24"/>
                  </a:lnTo>
                  <a:lnTo>
                    <a:pt x="216" y="30"/>
                  </a:lnTo>
                  <a:lnTo>
                    <a:pt x="222" y="30"/>
                  </a:lnTo>
                  <a:lnTo>
                    <a:pt x="228" y="36"/>
                  </a:lnTo>
                  <a:lnTo>
                    <a:pt x="234" y="36"/>
                  </a:lnTo>
                  <a:lnTo>
                    <a:pt x="240" y="42"/>
                  </a:lnTo>
                  <a:lnTo>
                    <a:pt x="246" y="42"/>
                  </a:lnTo>
                  <a:lnTo>
                    <a:pt x="252" y="42"/>
                  </a:lnTo>
                  <a:lnTo>
                    <a:pt x="258" y="36"/>
                  </a:lnTo>
                  <a:lnTo>
                    <a:pt x="264" y="36"/>
                  </a:lnTo>
                  <a:lnTo>
                    <a:pt x="270" y="36"/>
                  </a:lnTo>
                  <a:lnTo>
                    <a:pt x="276" y="36"/>
                  </a:lnTo>
                  <a:lnTo>
                    <a:pt x="282" y="36"/>
                  </a:lnTo>
                  <a:lnTo>
                    <a:pt x="288" y="42"/>
                  </a:lnTo>
                  <a:lnTo>
                    <a:pt x="294" y="48"/>
                  </a:lnTo>
                  <a:lnTo>
                    <a:pt x="300" y="48"/>
                  </a:lnTo>
                  <a:lnTo>
                    <a:pt x="306" y="48"/>
                  </a:lnTo>
                  <a:lnTo>
                    <a:pt x="312" y="48"/>
                  </a:lnTo>
                  <a:lnTo>
                    <a:pt x="318" y="48"/>
                  </a:lnTo>
                  <a:lnTo>
                    <a:pt x="324" y="48"/>
                  </a:lnTo>
                  <a:lnTo>
                    <a:pt x="330" y="42"/>
                  </a:lnTo>
                  <a:lnTo>
                    <a:pt x="336" y="42"/>
                  </a:lnTo>
                  <a:lnTo>
                    <a:pt x="342" y="48"/>
                  </a:lnTo>
                  <a:lnTo>
                    <a:pt x="348" y="48"/>
                  </a:lnTo>
                  <a:lnTo>
                    <a:pt x="354" y="54"/>
                  </a:lnTo>
                  <a:lnTo>
                    <a:pt x="360" y="54"/>
                  </a:lnTo>
                  <a:lnTo>
                    <a:pt x="366" y="60"/>
                  </a:lnTo>
                  <a:lnTo>
                    <a:pt x="372" y="60"/>
                  </a:lnTo>
                  <a:lnTo>
                    <a:pt x="378" y="54"/>
                  </a:lnTo>
                  <a:lnTo>
                    <a:pt x="384" y="54"/>
                  </a:lnTo>
                  <a:lnTo>
                    <a:pt x="390" y="54"/>
                  </a:lnTo>
                  <a:lnTo>
                    <a:pt x="396" y="60"/>
                  </a:lnTo>
                  <a:lnTo>
                    <a:pt x="402" y="60"/>
                  </a:lnTo>
                  <a:lnTo>
                    <a:pt x="408" y="66"/>
                  </a:lnTo>
                  <a:lnTo>
                    <a:pt x="414" y="66"/>
                  </a:lnTo>
                  <a:lnTo>
                    <a:pt x="420" y="72"/>
                  </a:lnTo>
                  <a:lnTo>
                    <a:pt x="426" y="78"/>
                  </a:lnTo>
                  <a:lnTo>
                    <a:pt x="432" y="78"/>
                  </a:lnTo>
                  <a:lnTo>
                    <a:pt x="438" y="78"/>
                  </a:lnTo>
                  <a:lnTo>
                    <a:pt x="444" y="78"/>
                  </a:lnTo>
                  <a:lnTo>
                    <a:pt x="450" y="78"/>
                  </a:lnTo>
                  <a:lnTo>
                    <a:pt x="456" y="78"/>
                  </a:lnTo>
                  <a:lnTo>
                    <a:pt x="462" y="84"/>
                  </a:lnTo>
                  <a:lnTo>
                    <a:pt x="468" y="84"/>
                  </a:lnTo>
                  <a:lnTo>
                    <a:pt x="474" y="90"/>
                  </a:lnTo>
                  <a:lnTo>
                    <a:pt x="480" y="96"/>
                  </a:lnTo>
                  <a:lnTo>
                    <a:pt x="486" y="96"/>
                  </a:lnTo>
                  <a:lnTo>
                    <a:pt x="492" y="96"/>
                  </a:lnTo>
                  <a:lnTo>
                    <a:pt x="498" y="102"/>
                  </a:lnTo>
                  <a:lnTo>
                    <a:pt x="504" y="102"/>
                  </a:lnTo>
                  <a:lnTo>
                    <a:pt x="510" y="102"/>
                  </a:lnTo>
                  <a:lnTo>
                    <a:pt x="516" y="102"/>
                  </a:lnTo>
                  <a:lnTo>
                    <a:pt x="522" y="102"/>
                  </a:lnTo>
                  <a:lnTo>
                    <a:pt x="528" y="108"/>
                  </a:lnTo>
                  <a:lnTo>
                    <a:pt x="534" y="114"/>
                  </a:lnTo>
                  <a:lnTo>
                    <a:pt x="540" y="114"/>
                  </a:lnTo>
                  <a:lnTo>
                    <a:pt x="546" y="120"/>
                  </a:lnTo>
                  <a:lnTo>
                    <a:pt x="552" y="120"/>
                  </a:lnTo>
                  <a:lnTo>
                    <a:pt x="558" y="120"/>
                  </a:lnTo>
                  <a:lnTo>
                    <a:pt x="564" y="120"/>
                  </a:lnTo>
                  <a:lnTo>
                    <a:pt x="570" y="120"/>
                  </a:lnTo>
                  <a:lnTo>
                    <a:pt x="576" y="120"/>
                  </a:lnTo>
                  <a:lnTo>
                    <a:pt x="582" y="120"/>
                  </a:lnTo>
                  <a:lnTo>
                    <a:pt x="588" y="126"/>
                  </a:lnTo>
                  <a:lnTo>
                    <a:pt x="594" y="126"/>
                  </a:lnTo>
                  <a:lnTo>
                    <a:pt x="600" y="132"/>
                  </a:lnTo>
                  <a:lnTo>
                    <a:pt x="606" y="132"/>
                  </a:lnTo>
                  <a:lnTo>
                    <a:pt x="612" y="132"/>
                  </a:lnTo>
                  <a:lnTo>
                    <a:pt x="618" y="132"/>
                  </a:lnTo>
                  <a:lnTo>
                    <a:pt x="624" y="132"/>
                  </a:lnTo>
                  <a:lnTo>
                    <a:pt x="630" y="132"/>
                  </a:lnTo>
                  <a:lnTo>
                    <a:pt x="636" y="132"/>
                  </a:lnTo>
                  <a:lnTo>
                    <a:pt x="642" y="138"/>
                  </a:lnTo>
                  <a:lnTo>
                    <a:pt x="648" y="138"/>
                  </a:lnTo>
                  <a:lnTo>
                    <a:pt x="654" y="144"/>
                  </a:lnTo>
                  <a:lnTo>
                    <a:pt x="660" y="150"/>
                  </a:lnTo>
                  <a:lnTo>
                    <a:pt x="666" y="150"/>
                  </a:lnTo>
                  <a:lnTo>
                    <a:pt x="672" y="150"/>
                  </a:lnTo>
                  <a:lnTo>
                    <a:pt x="678" y="150"/>
                  </a:lnTo>
                  <a:lnTo>
                    <a:pt x="684" y="150"/>
                  </a:lnTo>
                  <a:lnTo>
                    <a:pt x="690" y="150"/>
                  </a:lnTo>
                  <a:lnTo>
                    <a:pt x="696" y="150"/>
                  </a:lnTo>
                  <a:lnTo>
                    <a:pt x="702" y="150"/>
                  </a:lnTo>
                  <a:lnTo>
                    <a:pt x="708" y="150"/>
                  </a:lnTo>
                  <a:lnTo>
                    <a:pt x="714" y="156"/>
                  </a:lnTo>
                  <a:lnTo>
                    <a:pt x="720" y="156"/>
                  </a:lnTo>
                  <a:lnTo>
                    <a:pt x="726" y="162"/>
                  </a:lnTo>
                  <a:lnTo>
                    <a:pt x="732" y="162"/>
                  </a:lnTo>
                  <a:lnTo>
                    <a:pt x="738" y="162"/>
                  </a:lnTo>
                  <a:lnTo>
                    <a:pt x="744" y="162"/>
                  </a:lnTo>
                  <a:lnTo>
                    <a:pt x="750" y="162"/>
                  </a:lnTo>
                  <a:lnTo>
                    <a:pt x="756" y="162"/>
                  </a:lnTo>
                  <a:lnTo>
                    <a:pt x="762" y="162"/>
                  </a:lnTo>
                  <a:lnTo>
                    <a:pt x="768" y="162"/>
                  </a:lnTo>
                  <a:lnTo>
                    <a:pt x="774" y="168"/>
                  </a:lnTo>
                  <a:lnTo>
                    <a:pt x="780" y="168"/>
                  </a:lnTo>
                  <a:lnTo>
                    <a:pt x="786" y="174"/>
                  </a:lnTo>
                  <a:lnTo>
                    <a:pt x="792" y="174"/>
                  </a:lnTo>
                  <a:lnTo>
                    <a:pt x="798" y="174"/>
                  </a:lnTo>
                  <a:lnTo>
                    <a:pt x="804" y="174"/>
                  </a:lnTo>
                  <a:lnTo>
                    <a:pt x="810" y="174"/>
                  </a:lnTo>
                  <a:lnTo>
                    <a:pt x="816" y="174"/>
                  </a:lnTo>
                  <a:lnTo>
                    <a:pt x="822" y="174"/>
                  </a:lnTo>
                  <a:lnTo>
                    <a:pt x="828" y="180"/>
                  </a:lnTo>
                  <a:lnTo>
                    <a:pt x="834" y="180"/>
                  </a:lnTo>
                  <a:lnTo>
                    <a:pt x="840" y="186"/>
                  </a:lnTo>
                  <a:lnTo>
                    <a:pt x="846" y="192"/>
                  </a:lnTo>
                  <a:lnTo>
                    <a:pt x="852" y="192"/>
                  </a:lnTo>
                  <a:lnTo>
                    <a:pt x="858" y="198"/>
                  </a:lnTo>
                  <a:lnTo>
                    <a:pt x="864" y="204"/>
                  </a:lnTo>
                  <a:lnTo>
                    <a:pt x="870" y="204"/>
                  </a:lnTo>
                  <a:lnTo>
                    <a:pt x="876" y="210"/>
                  </a:lnTo>
                  <a:lnTo>
                    <a:pt x="882" y="210"/>
                  </a:lnTo>
                  <a:lnTo>
                    <a:pt x="888" y="216"/>
                  </a:lnTo>
                  <a:lnTo>
                    <a:pt x="894" y="222"/>
                  </a:lnTo>
                  <a:lnTo>
                    <a:pt x="894" y="228"/>
                  </a:lnTo>
                  <a:lnTo>
                    <a:pt x="900" y="234"/>
                  </a:lnTo>
                  <a:lnTo>
                    <a:pt x="906" y="240"/>
                  </a:lnTo>
                  <a:lnTo>
                    <a:pt x="906" y="246"/>
                  </a:lnTo>
                  <a:lnTo>
                    <a:pt x="912" y="252"/>
                  </a:lnTo>
                  <a:lnTo>
                    <a:pt x="918" y="258"/>
                  </a:lnTo>
                  <a:lnTo>
                    <a:pt x="918" y="264"/>
                  </a:lnTo>
                  <a:lnTo>
                    <a:pt x="924" y="270"/>
                  </a:lnTo>
                  <a:lnTo>
                    <a:pt x="930" y="276"/>
                  </a:lnTo>
                  <a:lnTo>
                    <a:pt x="930" y="282"/>
                  </a:lnTo>
                  <a:lnTo>
                    <a:pt x="936" y="288"/>
                  </a:lnTo>
                  <a:lnTo>
                    <a:pt x="936" y="294"/>
                  </a:lnTo>
                  <a:lnTo>
                    <a:pt x="942" y="300"/>
                  </a:lnTo>
                  <a:lnTo>
                    <a:pt x="948" y="306"/>
                  </a:lnTo>
                  <a:lnTo>
                    <a:pt x="954" y="312"/>
                  </a:lnTo>
                  <a:lnTo>
                    <a:pt x="954" y="318"/>
                  </a:lnTo>
                  <a:lnTo>
                    <a:pt x="960" y="324"/>
                  </a:lnTo>
                  <a:lnTo>
                    <a:pt x="960" y="330"/>
                  </a:lnTo>
                  <a:lnTo>
                    <a:pt x="966" y="336"/>
                  </a:lnTo>
                  <a:lnTo>
                    <a:pt x="966" y="342"/>
                  </a:lnTo>
                  <a:lnTo>
                    <a:pt x="972" y="348"/>
                  </a:lnTo>
                  <a:lnTo>
                    <a:pt x="978" y="354"/>
                  </a:lnTo>
                  <a:lnTo>
                    <a:pt x="984" y="360"/>
                  </a:lnTo>
                  <a:lnTo>
                    <a:pt x="990" y="366"/>
                  </a:lnTo>
                  <a:lnTo>
                    <a:pt x="990" y="372"/>
                  </a:lnTo>
                  <a:lnTo>
                    <a:pt x="996" y="378"/>
                  </a:lnTo>
                  <a:lnTo>
                    <a:pt x="1002" y="378"/>
                  </a:lnTo>
                  <a:lnTo>
                    <a:pt x="1008" y="384"/>
                  </a:lnTo>
                  <a:lnTo>
                    <a:pt x="1014" y="390"/>
                  </a:lnTo>
                  <a:lnTo>
                    <a:pt x="1020" y="396"/>
                  </a:lnTo>
                  <a:lnTo>
                    <a:pt x="1026" y="402"/>
                  </a:lnTo>
                  <a:lnTo>
                    <a:pt x="1032" y="402"/>
                  </a:lnTo>
                  <a:lnTo>
                    <a:pt x="1038" y="408"/>
                  </a:lnTo>
                  <a:lnTo>
                    <a:pt x="1044" y="408"/>
                  </a:lnTo>
                  <a:lnTo>
                    <a:pt x="1050" y="408"/>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931" name="Rectangle 571">
              <a:extLst>
                <a:ext uri="{FF2B5EF4-FFF2-40B4-BE49-F238E27FC236}">
                  <a16:creationId xmlns:a16="http://schemas.microsoft.com/office/drawing/2014/main" id="{606DB05E-4DC4-4288-A0A5-9FCAE9F1980C}"/>
                </a:ext>
              </a:extLst>
            </p:cNvPr>
            <p:cNvSpPr>
              <a:spLocks noChangeArrowheads="1"/>
            </p:cNvSpPr>
            <p:nvPr/>
          </p:nvSpPr>
          <p:spPr bwMode="auto">
            <a:xfrm>
              <a:off x="2664" y="3278"/>
              <a:ext cx="1092" cy="64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932" name="Rectangle 572">
              <a:extLst>
                <a:ext uri="{FF2B5EF4-FFF2-40B4-BE49-F238E27FC236}">
                  <a16:creationId xmlns:a16="http://schemas.microsoft.com/office/drawing/2014/main" id="{0EDB9A9E-437E-484B-8FA2-42E3B7CE8579}"/>
                </a:ext>
              </a:extLst>
            </p:cNvPr>
            <p:cNvSpPr>
              <a:spLocks noChangeArrowheads="1"/>
            </p:cNvSpPr>
            <p:nvPr/>
          </p:nvSpPr>
          <p:spPr bwMode="auto">
            <a:xfrm>
              <a:off x="2664" y="3278"/>
              <a:ext cx="1092" cy="648"/>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933" name="Line 573">
              <a:extLst>
                <a:ext uri="{FF2B5EF4-FFF2-40B4-BE49-F238E27FC236}">
                  <a16:creationId xmlns:a16="http://schemas.microsoft.com/office/drawing/2014/main" id="{D3F03852-33ED-4B96-B8D7-B37511FE3440}"/>
                </a:ext>
              </a:extLst>
            </p:cNvPr>
            <p:cNvSpPr>
              <a:spLocks noChangeShapeType="1"/>
            </p:cNvSpPr>
            <p:nvPr/>
          </p:nvSpPr>
          <p:spPr bwMode="auto">
            <a:xfrm>
              <a:off x="2664" y="3278"/>
              <a:ext cx="109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34" name="Line 574">
              <a:extLst>
                <a:ext uri="{FF2B5EF4-FFF2-40B4-BE49-F238E27FC236}">
                  <a16:creationId xmlns:a16="http://schemas.microsoft.com/office/drawing/2014/main" id="{B1AB739C-2D80-4C63-BA61-F0C2AC06494F}"/>
                </a:ext>
              </a:extLst>
            </p:cNvPr>
            <p:cNvSpPr>
              <a:spLocks noChangeShapeType="1"/>
            </p:cNvSpPr>
            <p:nvPr/>
          </p:nvSpPr>
          <p:spPr bwMode="auto">
            <a:xfrm>
              <a:off x="2664" y="3926"/>
              <a:ext cx="109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35" name="Line 575">
              <a:extLst>
                <a:ext uri="{FF2B5EF4-FFF2-40B4-BE49-F238E27FC236}">
                  <a16:creationId xmlns:a16="http://schemas.microsoft.com/office/drawing/2014/main" id="{7D145044-E7AD-4B72-94DC-EA7B5A371F2F}"/>
                </a:ext>
              </a:extLst>
            </p:cNvPr>
            <p:cNvSpPr>
              <a:spLocks noChangeShapeType="1"/>
            </p:cNvSpPr>
            <p:nvPr/>
          </p:nvSpPr>
          <p:spPr bwMode="auto">
            <a:xfrm flipV="1">
              <a:off x="3756" y="3278"/>
              <a:ext cx="1" cy="64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36" name="Line 576">
              <a:extLst>
                <a:ext uri="{FF2B5EF4-FFF2-40B4-BE49-F238E27FC236}">
                  <a16:creationId xmlns:a16="http://schemas.microsoft.com/office/drawing/2014/main" id="{704A155F-03A2-40C1-8F3C-C786EFEDFAAB}"/>
                </a:ext>
              </a:extLst>
            </p:cNvPr>
            <p:cNvSpPr>
              <a:spLocks noChangeShapeType="1"/>
            </p:cNvSpPr>
            <p:nvPr/>
          </p:nvSpPr>
          <p:spPr bwMode="auto">
            <a:xfrm flipV="1">
              <a:off x="2664" y="3278"/>
              <a:ext cx="1" cy="64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37" name="Line 577">
              <a:extLst>
                <a:ext uri="{FF2B5EF4-FFF2-40B4-BE49-F238E27FC236}">
                  <a16:creationId xmlns:a16="http://schemas.microsoft.com/office/drawing/2014/main" id="{A2110C17-E4C9-424B-96F2-469CAD211DD6}"/>
                </a:ext>
              </a:extLst>
            </p:cNvPr>
            <p:cNvSpPr>
              <a:spLocks noChangeShapeType="1"/>
            </p:cNvSpPr>
            <p:nvPr/>
          </p:nvSpPr>
          <p:spPr bwMode="auto">
            <a:xfrm>
              <a:off x="2664" y="3926"/>
              <a:ext cx="109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38" name="Line 578">
              <a:extLst>
                <a:ext uri="{FF2B5EF4-FFF2-40B4-BE49-F238E27FC236}">
                  <a16:creationId xmlns:a16="http://schemas.microsoft.com/office/drawing/2014/main" id="{0C9C1A32-EF43-4792-94C1-76609A16BBAA}"/>
                </a:ext>
              </a:extLst>
            </p:cNvPr>
            <p:cNvSpPr>
              <a:spLocks noChangeShapeType="1"/>
            </p:cNvSpPr>
            <p:nvPr/>
          </p:nvSpPr>
          <p:spPr bwMode="auto">
            <a:xfrm flipV="1">
              <a:off x="2664" y="3278"/>
              <a:ext cx="1" cy="64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39" name="Line 579">
              <a:extLst>
                <a:ext uri="{FF2B5EF4-FFF2-40B4-BE49-F238E27FC236}">
                  <a16:creationId xmlns:a16="http://schemas.microsoft.com/office/drawing/2014/main" id="{B405DF3B-4E94-4584-A99F-1F58E141C420}"/>
                </a:ext>
              </a:extLst>
            </p:cNvPr>
            <p:cNvSpPr>
              <a:spLocks noChangeShapeType="1"/>
            </p:cNvSpPr>
            <p:nvPr/>
          </p:nvSpPr>
          <p:spPr bwMode="auto">
            <a:xfrm flipV="1">
              <a:off x="2664" y="3914"/>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40" name="Line 580">
              <a:extLst>
                <a:ext uri="{FF2B5EF4-FFF2-40B4-BE49-F238E27FC236}">
                  <a16:creationId xmlns:a16="http://schemas.microsoft.com/office/drawing/2014/main" id="{D0DA71E4-F2FB-4AFF-A9E2-A51452B7C624}"/>
                </a:ext>
              </a:extLst>
            </p:cNvPr>
            <p:cNvSpPr>
              <a:spLocks noChangeShapeType="1"/>
            </p:cNvSpPr>
            <p:nvPr/>
          </p:nvSpPr>
          <p:spPr bwMode="auto">
            <a:xfrm>
              <a:off x="2664" y="3278"/>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41" name="Rectangle 581">
              <a:extLst>
                <a:ext uri="{FF2B5EF4-FFF2-40B4-BE49-F238E27FC236}">
                  <a16:creationId xmlns:a16="http://schemas.microsoft.com/office/drawing/2014/main" id="{C49600FA-7FFF-40F5-98C6-BEB6ACC1825A}"/>
                </a:ext>
              </a:extLst>
            </p:cNvPr>
            <p:cNvSpPr>
              <a:spLocks noChangeArrowheads="1"/>
            </p:cNvSpPr>
            <p:nvPr/>
          </p:nvSpPr>
          <p:spPr bwMode="auto">
            <a:xfrm>
              <a:off x="2646" y="3950"/>
              <a:ext cx="4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0</a:t>
              </a:r>
              <a:endParaRPr lang="en-US" altLang="en-US" sz="1200">
                <a:latin typeface="Times New Roman" panose="02020603050405020304" pitchFamily="18" charset="0"/>
              </a:endParaRPr>
            </a:p>
          </p:txBody>
        </p:sp>
        <p:sp>
          <p:nvSpPr>
            <p:cNvPr id="15942" name="Line 582">
              <a:extLst>
                <a:ext uri="{FF2B5EF4-FFF2-40B4-BE49-F238E27FC236}">
                  <a16:creationId xmlns:a16="http://schemas.microsoft.com/office/drawing/2014/main" id="{3C82878B-C151-4DF6-8825-CD65F7647609}"/>
                </a:ext>
              </a:extLst>
            </p:cNvPr>
            <p:cNvSpPr>
              <a:spLocks noChangeShapeType="1"/>
            </p:cNvSpPr>
            <p:nvPr/>
          </p:nvSpPr>
          <p:spPr bwMode="auto">
            <a:xfrm flipV="1">
              <a:off x="2940" y="3914"/>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43" name="Line 583">
              <a:extLst>
                <a:ext uri="{FF2B5EF4-FFF2-40B4-BE49-F238E27FC236}">
                  <a16:creationId xmlns:a16="http://schemas.microsoft.com/office/drawing/2014/main" id="{39A4F17E-607E-43BD-9512-A16649C2B1CD}"/>
                </a:ext>
              </a:extLst>
            </p:cNvPr>
            <p:cNvSpPr>
              <a:spLocks noChangeShapeType="1"/>
            </p:cNvSpPr>
            <p:nvPr/>
          </p:nvSpPr>
          <p:spPr bwMode="auto">
            <a:xfrm>
              <a:off x="2940" y="3278"/>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44" name="Rectangle 584">
              <a:extLst>
                <a:ext uri="{FF2B5EF4-FFF2-40B4-BE49-F238E27FC236}">
                  <a16:creationId xmlns:a16="http://schemas.microsoft.com/office/drawing/2014/main" id="{65C8457D-45BD-4C2F-A995-828DAB0CE05B}"/>
                </a:ext>
              </a:extLst>
            </p:cNvPr>
            <p:cNvSpPr>
              <a:spLocks noChangeArrowheads="1"/>
            </p:cNvSpPr>
            <p:nvPr/>
          </p:nvSpPr>
          <p:spPr bwMode="auto">
            <a:xfrm>
              <a:off x="2922" y="3950"/>
              <a:ext cx="4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5</a:t>
              </a:r>
              <a:endParaRPr lang="en-US" altLang="en-US" sz="1200">
                <a:latin typeface="Times New Roman" panose="02020603050405020304" pitchFamily="18" charset="0"/>
              </a:endParaRPr>
            </a:p>
          </p:txBody>
        </p:sp>
        <p:sp>
          <p:nvSpPr>
            <p:cNvPr id="15945" name="Line 585">
              <a:extLst>
                <a:ext uri="{FF2B5EF4-FFF2-40B4-BE49-F238E27FC236}">
                  <a16:creationId xmlns:a16="http://schemas.microsoft.com/office/drawing/2014/main" id="{15ED9ECF-210B-4E91-8F69-DF4DCC59479B}"/>
                </a:ext>
              </a:extLst>
            </p:cNvPr>
            <p:cNvSpPr>
              <a:spLocks noChangeShapeType="1"/>
            </p:cNvSpPr>
            <p:nvPr/>
          </p:nvSpPr>
          <p:spPr bwMode="auto">
            <a:xfrm flipV="1">
              <a:off x="3210" y="3914"/>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46" name="Line 586">
              <a:extLst>
                <a:ext uri="{FF2B5EF4-FFF2-40B4-BE49-F238E27FC236}">
                  <a16:creationId xmlns:a16="http://schemas.microsoft.com/office/drawing/2014/main" id="{181E0939-02E3-48FC-9124-1576CBBE711D}"/>
                </a:ext>
              </a:extLst>
            </p:cNvPr>
            <p:cNvSpPr>
              <a:spLocks noChangeShapeType="1"/>
            </p:cNvSpPr>
            <p:nvPr/>
          </p:nvSpPr>
          <p:spPr bwMode="auto">
            <a:xfrm>
              <a:off x="3210" y="3278"/>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47" name="Rectangle 587">
              <a:extLst>
                <a:ext uri="{FF2B5EF4-FFF2-40B4-BE49-F238E27FC236}">
                  <a16:creationId xmlns:a16="http://schemas.microsoft.com/office/drawing/2014/main" id="{46285D61-FFB0-475B-9BA3-C00B2BD63AA3}"/>
                </a:ext>
              </a:extLst>
            </p:cNvPr>
            <p:cNvSpPr>
              <a:spLocks noChangeArrowheads="1"/>
            </p:cNvSpPr>
            <p:nvPr/>
          </p:nvSpPr>
          <p:spPr bwMode="auto">
            <a:xfrm>
              <a:off x="3168" y="3950"/>
              <a:ext cx="9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10</a:t>
              </a:r>
              <a:endParaRPr lang="en-US" altLang="en-US" sz="1200">
                <a:latin typeface="Times New Roman" panose="02020603050405020304" pitchFamily="18" charset="0"/>
              </a:endParaRPr>
            </a:p>
          </p:txBody>
        </p:sp>
        <p:sp>
          <p:nvSpPr>
            <p:cNvPr id="15948" name="Line 588">
              <a:extLst>
                <a:ext uri="{FF2B5EF4-FFF2-40B4-BE49-F238E27FC236}">
                  <a16:creationId xmlns:a16="http://schemas.microsoft.com/office/drawing/2014/main" id="{D5757F4D-3942-492B-9353-A1B4C24D5DAC}"/>
                </a:ext>
              </a:extLst>
            </p:cNvPr>
            <p:cNvSpPr>
              <a:spLocks noChangeShapeType="1"/>
            </p:cNvSpPr>
            <p:nvPr/>
          </p:nvSpPr>
          <p:spPr bwMode="auto">
            <a:xfrm flipV="1">
              <a:off x="3486" y="3914"/>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49" name="Line 589">
              <a:extLst>
                <a:ext uri="{FF2B5EF4-FFF2-40B4-BE49-F238E27FC236}">
                  <a16:creationId xmlns:a16="http://schemas.microsoft.com/office/drawing/2014/main" id="{B6B13F85-8243-4884-B7B9-59856D9940B6}"/>
                </a:ext>
              </a:extLst>
            </p:cNvPr>
            <p:cNvSpPr>
              <a:spLocks noChangeShapeType="1"/>
            </p:cNvSpPr>
            <p:nvPr/>
          </p:nvSpPr>
          <p:spPr bwMode="auto">
            <a:xfrm>
              <a:off x="3486" y="3278"/>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50" name="Rectangle 590">
              <a:extLst>
                <a:ext uri="{FF2B5EF4-FFF2-40B4-BE49-F238E27FC236}">
                  <a16:creationId xmlns:a16="http://schemas.microsoft.com/office/drawing/2014/main" id="{5837FE92-805F-4961-921A-071436ACC4F0}"/>
                </a:ext>
              </a:extLst>
            </p:cNvPr>
            <p:cNvSpPr>
              <a:spLocks noChangeArrowheads="1"/>
            </p:cNvSpPr>
            <p:nvPr/>
          </p:nvSpPr>
          <p:spPr bwMode="auto">
            <a:xfrm>
              <a:off x="3444" y="3950"/>
              <a:ext cx="9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15</a:t>
              </a:r>
              <a:endParaRPr lang="en-US" altLang="en-US" sz="1200">
                <a:latin typeface="Times New Roman" panose="02020603050405020304" pitchFamily="18" charset="0"/>
              </a:endParaRPr>
            </a:p>
          </p:txBody>
        </p:sp>
        <p:sp>
          <p:nvSpPr>
            <p:cNvPr id="15951" name="Line 591">
              <a:extLst>
                <a:ext uri="{FF2B5EF4-FFF2-40B4-BE49-F238E27FC236}">
                  <a16:creationId xmlns:a16="http://schemas.microsoft.com/office/drawing/2014/main" id="{92160114-D8F1-4308-8B52-F478C06D94E3}"/>
                </a:ext>
              </a:extLst>
            </p:cNvPr>
            <p:cNvSpPr>
              <a:spLocks noChangeShapeType="1"/>
            </p:cNvSpPr>
            <p:nvPr/>
          </p:nvSpPr>
          <p:spPr bwMode="auto">
            <a:xfrm flipV="1">
              <a:off x="3756" y="3914"/>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52" name="Line 592">
              <a:extLst>
                <a:ext uri="{FF2B5EF4-FFF2-40B4-BE49-F238E27FC236}">
                  <a16:creationId xmlns:a16="http://schemas.microsoft.com/office/drawing/2014/main" id="{5D198C9B-E487-4A0E-BD7C-12CACCF9E4C5}"/>
                </a:ext>
              </a:extLst>
            </p:cNvPr>
            <p:cNvSpPr>
              <a:spLocks noChangeShapeType="1"/>
            </p:cNvSpPr>
            <p:nvPr/>
          </p:nvSpPr>
          <p:spPr bwMode="auto">
            <a:xfrm>
              <a:off x="3756" y="3278"/>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53" name="Rectangle 593">
              <a:extLst>
                <a:ext uri="{FF2B5EF4-FFF2-40B4-BE49-F238E27FC236}">
                  <a16:creationId xmlns:a16="http://schemas.microsoft.com/office/drawing/2014/main" id="{17D6C0CA-7758-4863-A157-A189455EC964}"/>
                </a:ext>
              </a:extLst>
            </p:cNvPr>
            <p:cNvSpPr>
              <a:spLocks noChangeArrowheads="1"/>
            </p:cNvSpPr>
            <p:nvPr/>
          </p:nvSpPr>
          <p:spPr bwMode="auto">
            <a:xfrm>
              <a:off x="3714" y="3950"/>
              <a:ext cx="9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20</a:t>
              </a:r>
              <a:endParaRPr lang="en-US" altLang="en-US" sz="1200">
                <a:latin typeface="Times New Roman" panose="02020603050405020304" pitchFamily="18" charset="0"/>
              </a:endParaRPr>
            </a:p>
          </p:txBody>
        </p:sp>
        <p:sp>
          <p:nvSpPr>
            <p:cNvPr id="15954" name="Line 594">
              <a:extLst>
                <a:ext uri="{FF2B5EF4-FFF2-40B4-BE49-F238E27FC236}">
                  <a16:creationId xmlns:a16="http://schemas.microsoft.com/office/drawing/2014/main" id="{C7CBB569-6FAE-46EF-9BF2-617063544159}"/>
                </a:ext>
              </a:extLst>
            </p:cNvPr>
            <p:cNvSpPr>
              <a:spLocks noChangeShapeType="1"/>
            </p:cNvSpPr>
            <p:nvPr/>
          </p:nvSpPr>
          <p:spPr bwMode="auto">
            <a:xfrm>
              <a:off x="2664" y="3926"/>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55" name="Line 595">
              <a:extLst>
                <a:ext uri="{FF2B5EF4-FFF2-40B4-BE49-F238E27FC236}">
                  <a16:creationId xmlns:a16="http://schemas.microsoft.com/office/drawing/2014/main" id="{2C752524-9D7C-4426-BFD4-7B1AA754F00B}"/>
                </a:ext>
              </a:extLst>
            </p:cNvPr>
            <p:cNvSpPr>
              <a:spLocks noChangeShapeType="1"/>
            </p:cNvSpPr>
            <p:nvPr/>
          </p:nvSpPr>
          <p:spPr bwMode="auto">
            <a:xfrm flipH="1">
              <a:off x="3744" y="3926"/>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56" name="Rectangle 596">
              <a:extLst>
                <a:ext uri="{FF2B5EF4-FFF2-40B4-BE49-F238E27FC236}">
                  <a16:creationId xmlns:a16="http://schemas.microsoft.com/office/drawing/2014/main" id="{8A410C34-442F-4D88-822B-5513E67AAC1D}"/>
                </a:ext>
              </a:extLst>
            </p:cNvPr>
            <p:cNvSpPr>
              <a:spLocks noChangeArrowheads="1"/>
            </p:cNvSpPr>
            <p:nvPr/>
          </p:nvSpPr>
          <p:spPr bwMode="auto">
            <a:xfrm>
              <a:off x="2598" y="3878"/>
              <a:ext cx="4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0</a:t>
              </a:r>
              <a:endParaRPr lang="en-US" altLang="en-US" sz="1200">
                <a:latin typeface="Times New Roman" panose="02020603050405020304" pitchFamily="18" charset="0"/>
              </a:endParaRPr>
            </a:p>
          </p:txBody>
        </p:sp>
        <p:sp>
          <p:nvSpPr>
            <p:cNvPr id="15957" name="Line 597">
              <a:extLst>
                <a:ext uri="{FF2B5EF4-FFF2-40B4-BE49-F238E27FC236}">
                  <a16:creationId xmlns:a16="http://schemas.microsoft.com/office/drawing/2014/main" id="{98C7E6CE-FF99-4DCA-A8E2-FC47F508EBC8}"/>
                </a:ext>
              </a:extLst>
            </p:cNvPr>
            <p:cNvSpPr>
              <a:spLocks noChangeShapeType="1"/>
            </p:cNvSpPr>
            <p:nvPr/>
          </p:nvSpPr>
          <p:spPr bwMode="auto">
            <a:xfrm>
              <a:off x="2664" y="3602"/>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58" name="Line 598">
              <a:extLst>
                <a:ext uri="{FF2B5EF4-FFF2-40B4-BE49-F238E27FC236}">
                  <a16:creationId xmlns:a16="http://schemas.microsoft.com/office/drawing/2014/main" id="{C2843E57-C989-40C3-9788-4753A8B1B98A}"/>
                </a:ext>
              </a:extLst>
            </p:cNvPr>
            <p:cNvSpPr>
              <a:spLocks noChangeShapeType="1"/>
            </p:cNvSpPr>
            <p:nvPr/>
          </p:nvSpPr>
          <p:spPr bwMode="auto">
            <a:xfrm flipH="1">
              <a:off x="3744" y="3602"/>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59" name="Rectangle 599">
              <a:extLst>
                <a:ext uri="{FF2B5EF4-FFF2-40B4-BE49-F238E27FC236}">
                  <a16:creationId xmlns:a16="http://schemas.microsoft.com/office/drawing/2014/main" id="{A6A3E0AB-02F5-4524-A8D6-ADA29C6F4333}"/>
                </a:ext>
              </a:extLst>
            </p:cNvPr>
            <p:cNvSpPr>
              <a:spLocks noChangeArrowheads="1"/>
            </p:cNvSpPr>
            <p:nvPr/>
          </p:nvSpPr>
          <p:spPr bwMode="auto">
            <a:xfrm>
              <a:off x="2532" y="3554"/>
              <a:ext cx="12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0.5</a:t>
              </a:r>
              <a:endParaRPr lang="en-US" altLang="en-US" sz="1200">
                <a:latin typeface="Times New Roman" panose="02020603050405020304" pitchFamily="18" charset="0"/>
              </a:endParaRPr>
            </a:p>
          </p:txBody>
        </p:sp>
        <p:sp>
          <p:nvSpPr>
            <p:cNvPr id="15960" name="Line 600">
              <a:extLst>
                <a:ext uri="{FF2B5EF4-FFF2-40B4-BE49-F238E27FC236}">
                  <a16:creationId xmlns:a16="http://schemas.microsoft.com/office/drawing/2014/main" id="{CBDFF716-2B1D-4FC9-A8D9-87E6982CC623}"/>
                </a:ext>
              </a:extLst>
            </p:cNvPr>
            <p:cNvSpPr>
              <a:spLocks noChangeShapeType="1"/>
            </p:cNvSpPr>
            <p:nvPr/>
          </p:nvSpPr>
          <p:spPr bwMode="auto">
            <a:xfrm>
              <a:off x="2664" y="3278"/>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61" name="Line 601">
              <a:extLst>
                <a:ext uri="{FF2B5EF4-FFF2-40B4-BE49-F238E27FC236}">
                  <a16:creationId xmlns:a16="http://schemas.microsoft.com/office/drawing/2014/main" id="{ECFBEE1E-18CB-4F06-8CD8-AC7787A705FC}"/>
                </a:ext>
              </a:extLst>
            </p:cNvPr>
            <p:cNvSpPr>
              <a:spLocks noChangeShapeType="1"/>
            </p:cNvSpPr>
            <p:nvPr/>
          </p:nvSpPr>
          <p:spPr bwMode="auto">
            <a:xfrm flipH="1">
              <a:off x="3744" y="3278"/>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62" name="Rectangle 602">
              <a:extLst>
                <a:ext uri="{FF2B5EF4-FFF2-40B4-BE49-F238E27FC236}">
                  <a16:creationId xmlns:a16="http://schemas.microsoft.com/office/drawing/2014/main" id="{A65FC068-6342-4527-8BB6-487B9309A381}"/>
                </a:ext>
              </a:extLst>
            </p:cNvPr>
            <p:cNvSpPr>
              <a:spLocks noChangeArrowheads="1"/>
            </p:cNvSpPr>
            <p:nvPr/>
          </p:nvSpPr>
          <p:spPr bwMode="auto">
            <a:xfrm>
              <a:off x="2598" y="3230"/>
              <a:ext cx="4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a:t>
              </a:r>
              <a:endParaRPr lang="en-US" altLang="en-US" sz="1200">
                <a:latin typeface="Times New Roman" panose="02020603050405020304" pitchFamily="18" charset="0"/>
              </a:endParaRPr>
            </a:p>
          </p:txBody>
        </p:sp>
        <p:sp>
          <p:nvSpPr>
            <p:cNvPr id="15963" name="Line 603">
              <a:extLst>
                <a:ext uri="{FF2B5EF4-FFF2-40B4-BE49-F238E27FC236}">
                  <a16:creationId xmlns:a16="http://schemas.microsoft.com/office/drawing/2014/main" id="{950D6DBD-C8F6-46E3-BB78-F5C9F9E5788B}"/>
                </a:ext>
              </a:extLst>
            </p:cNvPr>
            <p:cNvSpPr>
              <a:spLocks noChangeShapeType="1"/>
            </p:cNvSpPr>
            <p:nvPr/>
          </p:nvSpPr>
          <p:spPr bwMode="auto">
            <a:xfrm>
              <a:off x="2664" y="3278"/>
              <a:ext cx="109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64" name="Line 604">
              <a:extLst>
                <a:ext uri="{FF2B5EF4-FFF2-40B4-BE49-F238E27FC236}">
                  <a16:creationId xmlns:a16="http://schemas.microsoft.com/office/drawing/2014/main" id="{B76FFFC9-47DF-4209-9142-98E5372B620A}"/>
                </a:ext>
              </a:extLst>
            </p:cNvPr>
            <p:cNvSpPr>
              <a:spLocks noChangeShapeType="1"/>
            </p:cNvSpPr>
            <p:nvPr/>
          </p:nvSpPr>
          <p:spPr bwMode="auto">
            <a:xfrm>
              <a:off x="2664" y="3926"/>
              <a:ext cx="109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65" name="Line 605">
              <a:extLst>
                <a:ext uri="{FF2B5EF4-FFF2-40B4-BE49-F238E27FC236}">
                  <a16:creationId xmlns:a16="http://schemas.microsoft.com/office/drawing/2014/main" id="{68037C66-4E90-4065-A288-23029F6922FA}"/>
                </a:ext>
              </a:extLst>
            </p:cNvPr>
            <p:cNvSpPr>
              <a:spLocks noChangeShapeType="1"/>
            </p:cNvSpPr>
            <p:nvPr/>
          </p:nvSpPr>
          <p:spPr bwMode="auto">
            <a:xfrm flipV="1">
              <a:off x="3756" y="3278"/>
              <a:ext cx="1" cy="64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66" name="Line 606">
              <a:extLst>
                <a:ext uri="{FF2B5EF4-FFF2-40B4-BE49-F238E27FC236}">
                  <a16:creationId xmlns:a16="http://schemas.microsoft.com/office/drawing/2014/main" id="{674CFF81-1432-461E-8F3A-1F47339376E4}"/>
                </a:ext>
              </a:extLst>
            </p:cNvPr>
            <p:cNvSpPr>
              <a:spLocks noChangeShapeType="1"/>
            </p:cNvSpPr>
            <p:nvPr/>
          </p:nvSpPr>
          <p:spPr bwMode="auto">
            <a:xfrm flipV="1">
              <a:off x="2664" y="3278"/>
              <a:ext cx="1" cy="64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67" name="Freeform 607">
              <a:extLst>
                <a:ext uri="{FF2B5EF4-FFF2-40B4-BE49-F238E27FC236}">
                  <a16:creationId xmlns:a16="http://schemas.microsoft.com/office/drawing/2014/main" id="{DFC27A55-DEBC-4C35-A01E-480F8C0A7109}"/>
                </a:ext>
              </a:extLst>
            </p:cNvPr>
            <p:cNvSpPr>
              <a:spLocks/>
            </p:cNvSpPr>
            <p:nvPr/>
          </p:nvSpPr>
          <p:spPr bwMode="auto">
            <a:xfrm>
              <a:off x="2682" y="3284"/>
              <a:ext cx="1050" cy="618"/>
            </a:xfrm>
            <a:custGeom>
              <a:avLst/>
              <a:gdLst>
                <a:gd name="T0" fmla="*/ 12 w 1050"/>
                <a:gd name="T1" fmla="*/ 0 h 618"/>
                <a:gd name="T2" fmla="*/ 30 w 1050"/>
                <a:gd name="T3" fmla="*/ 0 h 618"/>
                <a:gd name="T4" fmla="*/ 48 w 1050"/>
                <a:gd name="T5" fmla="*/ 0 h 618"/>
                <a:gd name="T6" fmla="*/ 66 w 1050"/>
                <a:gd name="T7" fmla="*/ 0 h 618"/>
                <a:gd name="T8" fmla="*/ 84 w 1050"/>
                <a:gd name="T9" fmla="*/ 6 h 618"/>
                <a:gd name="T10" fmla="*/ 102 w 1050"/>
                <a:gd name="T11" fmla="*/ 6 h 618"/>
                <a:gd name="T12" fmla="*/ 120 w 1050"/>
                <a:gd name="T13" fmla="*/ 6 h 618"/>
                <a:gd name="T14" fmla="*/ 138 w 1050"/>
                <a:gd name="T15" fmla="*/ 12 h 618"/>
                <a:gd name="T16" fmla="*/ 156 w 1050"/>
                <a:gd name="T17" fmla="*/ 12 h 618"/>
                <a:gd name="T18" fmla="*/ 174 w 1050"/>
                <a:gd name="T19" fmla="*/ 12 h 618"/>
                <a:gd name="T20" fmla="*/ 192 w 1050"/>
                <a:gd name="T21" fmla="*/ 18 h 618"/>
                <a:gd name="T22" fmla="*/ 210 w 1050"/>
                <a:gd name="T23" fmla="*/ 24 h 618"/>
                <a:gd name="T24" fmla="*/ 228 w 1050"/>
                <a:gd name="T25" fmla="*/ 30 h 618"/>
                <a:gd name="T26" fmla="*/ 246 w 1050"/>
                <a:gd name="T27" fmla="*/ 36 h 618"/>
                <a:gd name="T28" fmla="*/ 264 w 1050"/>
                <a:gd name="T29" fmla="*/ 48 h 618"/>
                <a:gd name="T30" fmla="*/ 282 w 1050"/>
                <a:gd name="T31" fmla="*/ 60 h 618"/>
                <a:gd name="T32" fmla="*/ 300 w 1050"/>
                <a:gd name="T33" fmla="*/ 78 h 618"/>
                <a:gd name="T34" fmla="*/ 318 w 1050"/>
                <a:gd name="T35" fmla="*/ 90 h 618"/>
                <a:gd name="T36" fmla="*/ 336 w 1050"/>
                <a:gd name="T37" fmla="*/ 108 h 618"/>
                <a:gd name="T38" fmla="*/ 354 w 1050"/>
                <a:gd name="T39" fmla="*/ 120 h 618"/>
                <a:gd name="T40" fmla="*/ 372 w 1050"/>
                <a:gd name="T41" fmla="*/ 132 h 618"/>
                <a:gd name="T42" fmla="*/ 390 w 1050"/>
                <a:gd name="T43" fmla="*/ 144 h 618"/>
                <a:gd name="T44" fmla="*/ 408 w 1050"/>
                <a:gd name="T45" fmla="*/ 156 h 618"/>
                <a:gd name="T46" fmla="*/ 426 w 1050"/>
                <a:gd name="T47" fmla="*/ 168 h 618"/>
                <a:gd name="T48" fmla="*/ 444 w 1050"/>
                <a:gd name="T49" fmla="*/ 180 h 618"/>
                <a:gd name="T50" fmla="*/ 462 w 1050"/>
                <a:gd name="T51" fmla="*/ 192 h 618"/>
                <a:gd name="T52" fmla="*/ 480 w 1050"/>
                <a:gd name="T53" fmla="*/ 210 h 618"/>
                <a:gd name="T54" fmla="*/ 498 w 1050"/>
                <a:gd name="T55" fmla="*/ 228 h 618"/>
                <a:gd name="T56" fmla="*/ 510 w 1050"/>
                <a:gd name="T57" fmla="*/ 246 h 618"/>
                <a:gd name="T58" fmla="*/ 528 w 1050"/>
                <a:gd name="T59" fmla="*/ 264 h 618"/>
                <a:gd name="T60" fmla="*/ 540 w 1050"/>
                <a:gd name="T61" fmla="*/ 282 h 618"/>
                <a:gd name="T62" fmla="*/ 552 w 1050"/>
                <a:gd name="T63" fmla="*/ 300 h 618"/>
                <a:gd name="T64" fmla="*/ 570 w 1050"/>
                <a:gd name="T65" fmla="*/ 318 h 618"/>
                <a:gd name="T66" fmla="*/ 588 w 1050"/>
                <a:gd name="T67" fmla="*/ 336 h 618"/>
                <a:gd name="T68" fmla="*/ 606 w 1050"/>
                <a:gd name="T69" fmla="*/ 354 h 618"/>
                <a:gd name="T70" fmla="*/ 624 w 1050"/>
                <a:gd name="T71" fmla="*/ 372 h 618"/>
                <a:gd name="T72" fmla="*/ 642 w 1050"/>
                <a:gd name="T73" fmla="*/ 384 h 618"/>
                <a:gd name="T74" fmla="*/ 660 w 1050"/>
                <a:gd name="T75" fmla="*/ 402 h 618"/>
                <a:gd name="T76" fmla="*/ 672 w 1050"/>
                <a:gd name="T77" fmla="*/ 420 h 618"/>
                <a:gd name="T78" fmla="*/ 690 w 1050"/>
                <a:gd name="T79" fmla="*/ 438 h 618"/>
                <a:gd name="T80" fmla="*/ 708 w 1050"/>
                <a:gd name="T81" fmla="*/ 456 h 618"/>
                <a:gd name="T82" fmla="*/ 720 w 1050"/>
                <a:gd name="T83" fmla="*/ 474 h 618"/>
                <a:gd name="T84" fmla="*/ 732 w 1050"/>
                <a:gd name="T85" fmla="*/ 492 h 618"/>
                <a:gd name="T86" fmla="*/ 750 w 1050"/>
                <a:gd name="T87" fmla="*/ 510 h 618"/>
                <a:gd name="T88" fmla="*/ 768 w 1050"/>
                <a:gd name="T89" fmla="*/ 528 h 618"/>
                <a:gd name="T90" fmla="*/ 780 w 1050"/>
                <a:gd name="T91" fmla="*/ 546 h 618"/>
                <a:gd name="T92" fmla="*/ 792 w 1050"/>
                <a:gd name="T93" fmla="*/ 564 h 618"/>
                <a:gd name="T94" fmla="*/ 810 w 1050"/>
                <a:gd name="T95" fmla="*/ 582 h 618"/>
                <a:gd name="T96" fmla="*/ 828 w 1050"/>
                <a:gd name="T97" fmla="*/ 600 h 618"/>
                <a:gd name="T98" fmla="*/ 846 w 1050"/>
                <a:gd name="T99" fmla="*/ 618 h 618"/>
                <a:gd name="T100" fmla="*/ 864 w 1050"/>
                <a:gd name="T101" fmla="*/ 612 h 618"/>
                <a:gd name="T102" fmla="*/ 882 w 1050"/>
                <a:gd name="T103" fmla="*/ 600 h 618"/>
                <a:gd name="T104" fmla="*/ 900 w 1050"/>
                <a:gd name="T105" fmla="*/ 582 h 618"/>
                <a:gd name="T106" fmla="*/ 912 w 1050"/>
                <a:gd name="T107" fmla="*/ 564 h 618"/>
                <a:gd name="T108" fmla="*/ 930 w 1050"/>
                <a:gd name="T109" fmla="*/ 546 h 618"/>
                <a:gd name="T110" fmla="*/ 948 w 1050"/>
                <a:gd name="T111" fmla="*/ 528 h 618"/>
                <a:gd name="T112" fmla="*/ 960 w 1050"/>
                <a:gd name="T113" fmla="*/ 510 h 618"/>
                <a:gd name="T114" fmla="*/ 972 w 1050"/>
                <a:gd name="T115" fmla="*/ 492 h 618"/>
                <a:gd name="T116" fmla="*/ 990 w 1050"/>
                <a:gd name="T117" fmla="*/ 474 h 618"/>
                <a:gd name="T118" fmla="*/ 1008 w 1050"/>
                <a:gd name="T119" fmla="*/ 456 h 618"/>
                <a:gd name="T120" fmla="*/ 1020 w 1050"/>
                <a:gd name="T121" fmla="*/ 438 h 618"/>
                <a:gd name="T122" fmla="*/ 1038 w 1050"/>
                <a:gd name="T123" fmla="*/ 420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50" h="618">
                  <a:moveTo>
                    <a:pt x="0" y="0"/>
                  </a:moveTo>
                  <a:lnTo>
                    <a:pt x="6" y="0"/>
                  </a:lnTo>
                  <a:lnTo>
                    <a:pt x="12" y="0"/>
                  </a:lnTo>
                  <a:lnTo>
                    <a:pt x="18" y="0"/>
                  </a:lnTo>
                  <a:lnTo>
                    <a:pt x="24" y="0"/>
                  </a:lnTo>
                  <a:lnTo>
                    <a:pt x="30" y="0"/>
                  </a:lnTo>
                  <a:lnTo>
                    <a:pt x="36" y="0"/>
                  </a:lnTo>
                  <a:lnTo>
                    <a:pt x="42" y="0"/>
                  </a:lnTo>
                  <a:lnTo>
                    <a:pt x="48" y="0"/>
                  </a:lnTo>
                  <a:lnTo>
                    <a:pt x="54" y="0"/>
                  </a:lnTo>
                  <a:lnTo>
                    <a:pt x="60" y="0"/>
                  </a:lnTo>
                  <a:lnTo>
                    <a:pt x="66" y="0"/>
                  </a:lnTo>
                  <a:lnTo>
                    <a:pt x="72" y="6"/>
                  </a:lnTo>
                  <a:lnTo>
                    <a:pt x="78" y="6"/>
                  </a:lnTo>
                  <a:lnTo>
                    <a:pt x="84" y="6"/>
                  </a:lnTo>
                  <a:lnTo>
                    <a:pt x="90" y="6"/>
                  </a:lnTo>
                  <a:lnTo>
                    <a:pt x="96" y="6"/>
                  </a:lnTo>
                  <a:lnTo>
                    <a:pt x="102" y="6"/>
                  </a:lnTo>
                  <a:lnTo>
                    <a:pt x="108" y="6"/>
                  </a:lnTo>
                  <a:lnTo>
                    <a:pt x="114" y="6"/>
                  </a:lnTo>
                  <a:lnTo>
                    <a:pt x="120" y="6"/>
                  </a:lnTo>
                  <a:lnTo>
                    <a:pt x="126" y="6"/>
                  </a:lnTo>
                  <a:lnTo>
                    <a:pt x="132" y="6"/>
                  </a:lnTo>
                  <a:lnTo>
                    <a:pt x="138" y="12"/>
                  </a:lnTo>
                  <a:lnTo>
                    <a:pt x="144" y="12"/>
                  </a:lnTo>
                  <a:lnTo>
                    <a:pt x="150" y="12"/>
                  </a:lnTo>
                  <a:lnTo>
                    <a:pt x="156" y="12"/>
                  </a:lnTo>
                  <a:lnTo>
                    <a:pt x="162" y="12"/>
                  </a:lnTo>
                  <a:lnTo>
                    <a:pt x="168" y="12"/>
                  </a:lnTo>
                  <a:lnTo>
                    <a:pt x="174" y="12"/>
                  </a:lnTo>
                  <a:lnTo>
                    <a:pt x="180" y="18"/>
                  </a:lnTo>
                  <a:lnTo>
                    <a:pt x="186" y="18"/>
                  </a:lnTo>
                  <a:lnTo>
                    <a:pt x="192" y="18"/>
                  </a:lnTo>
                  <a:lnTo>
                    <a:pt x="198" y="18"/>
                  </a:lnTo>
                  <a:lnTo>
                    <a:pt x="204" y="24"/>
                  </a:lnTo>
                  <a:lnTo>
                    <a:pt x="210" y="24"/>
                  </a:lnTo>
                  <a:lnTo>
                    <a:pt x="216" y="24"/>
                  </a:lnTo>
                  <a:lnTo>
                    <a:pt x="222" y="24"/>
                  </a:lnTo>
                  <a:lnTo>
                    <a:pt x="228" y="30"/>
                  </a:lnTo>
                  <a:lnTo>
                    <a:pt x="234" y="30"/>
                  </a:lnTo>
                  <a:lnTo>
                    <a:pt x="240" y="36"/>
                  </a:lnTo>
                  <a:lnTo>
                    <a:pt x="246" y="36"/>
                  </a:lnTo>
                  <a:lnTo>
                    <a:pt x="252" y="42"/>
                  </a:lnTo>
                  <a:lnTo>
                    <a:pt x="258" y="42"/>
                  </a:lnTo>
                  <a:lnTo>
                    <a:pt x="264" y="48"/>
                  </a:lnTo>
                  <a:lnTo>
                    <a:pt x="270" y="54"/>
                  </a:lnTo>
                  <a:lnTo>
                    <a:pt x="276" y="60"/>
                  </a:lnTo>
                  <a:lnTo>
                    <a:pt x="282" y="60"/>
                  </a:lnTo>
                  <a:lnTo>
                    <a:pt x="288" y="66"/>
                  </a:lnTo>
                  <a:lnTo>
                    <a:pt x="294" y="72"/>
                  </a:lnTo>
                  <a:lnTo>
                    <a:pt x="300" y="78"/>
                  </a:lnTo>
                  <a:lnTo>
                    <a:pt x="306" y="84"/>
                  </a:lnTo>
                  <a:lnTo>
                    <a:pt x="312" y="84"/>
                  </a:lnTo>
                  <a:lnTo>
                    <a:pt x="318" y="90"/>
                  </a:lnTo>
                  <a:lnTo>
                    <a:pt x="324" y="96"/>
                  </a:lnTo>
                  <a:lnTo>
                    <a:pt x="330" y="102"/>
                  </a:lnTo>
                  <a:lnTo>
                    <a:pt x="336" y="108"/>
                  </a:lnTo>
                  <a:lnTo>
                    <a:pt x="342" y="108"/>
                  </a:lnTo>
                  <a:lnTo>
                    <a:pt x="348" y="114"/>
                  </a:lnTo>
                  <a:lnTo>
                    <a:pt x="354" y="120"/>
                  </a:lnTo>
                  <a:lnTo>
                    <a:pt x="360" y="126"/>
                  </a:lnTo>
                  <a:lnTo>
                    <a:pt x="366" y="132"/>
                  </a:lnTo>
                  <a:lnTo>
                    <a:pt x="372" y="132"/>
                  </a:lnTo>
                  <a:lnTo>
                    <a:pt x="378" y="138"/>
                  </a:lnTo>
                  <a:lnTo>
                    <a:pt x="384" y="144"/>
                  </a:lnTo>
                  <a:lnTo>
                    <a:pt x="390" y="144"/>
                  </a:lnTo>
                  <a:lnTo>
                    <a:pt x="396" y="150"/>
                  </a:lnTo>
                  <a:lnTo>
                    <a:pt x="402" y="150"/>
                  </a:lnTo>
                  <a:lnTo>
                    <a:pt x="408" y="156"/>
                  </a:lnTo>
                  <a:lnTo>
                    <a:pt x="414" y="162"/>
                  </a:lnTo>
                  <a:lnTo>
                    <a:pt x="420" y="168"/>
                  </a:lnTo>
                  <a:lnTo>
                    <a:pt x="426" y="168"/>
                  </a:lnTo>
                  <a:lnTo>
                    <a:pt x="432" y="174"/>
                  </a:lnTo>
                  <a:lnTo>
                    <a:pt x="438" y="180"/>
                  </a:lnTo>
                  <a:lnTo>
                    <a:pt x="444" y="180"/>
                  </a:lnTo>
                  <a:lnTo>
                    <a:pt x="450" y="186"/>
                  </a:lnTo>
                  <a:lnTo>
                    <a:pt x="456" y="192"/>
                  </a:lnTo>
                  <a:lnTo>
                    <a:pt x="462" y="192"/>
                  </a:lnTo>
                  <a:lnTo>
                    <a:pt x="468" y="198"/>
                  </a:lnTo>
                  <a:lnTo>
                    <a:pt x="474" y="204"/>
                  </a:lnTo>
                  <a:lnTo>
                    <a:pt x="480" y="210"/>
                  </a:lnTo>
                  <a:lnTo>
                    <a:pt x="486" y="216"/>
                  </a:lnTo>
                  <a:lnTo>
                    <a:pt x="492" y="222"/>
                  </a:lnTo>
                  <a:lnTo>
                    <a:pt x="498" y="228"/>
                  </a:lnTo>
                  <a:lnTo>
                    <a:pt x="504" y="234"/>
                  </a:lnTo>
                  <a:lnTo>
                    <a:pt x="504" y="240"/>
                  </a:lnTo>
                  <a:lnTo>
                    <a:pt x="510" y="246"/>
                  </a:lnTo>
                  <a:lnTo>
                    <a:pt x="516" y="252"/>
                  </a:lnTo>
                  <a:lnTo>
                    <a:pt x="522" y="258"/>
                  </a:lnTo>
                  <a:lnTo>
                    <a:pt x="528" y="264"/>
                  </a:lnTo>
                  <a:lnTo>
                    <a:pt x="534" y="270"/>
                  </a:lnTo>
                  <a:lnTo>
                    <a:pt x="534" y="276"/>
                  </a:lnTo>
                  <a:lnTo>
                    <a:pt x="540" y="282"/>
                  </a:lnTo>
                  <a:lnTo>
                    <a:pt x="546" y="288"/>
                  </a:lnTo>
                  <a:lnTo>
                    <a:pt x="546" y="294"/>
                  </a:lnTo>
                  <a:lnTo>
                    <a:pt x="552" y="300"/>
                  </a:lnTo>
                  <a:lnTo>
                    <a:pt x="558" y="306"/>
                  </a:lnTo>
                  <a:lnTo>
                    <a:pt x="564" y="312"/>
                  </a:lnTo>
                  <a:lnTo>
                    <a:pt x="570" y="318"/>
                  </a:lnTo>
                  <a:lnTo>
                    <a:pt x="576" y="324"/>
                  </a:lnTo>
                  <a:lnTo>
                    <a:pt x="582" y="330"/>
                  </a:lnTo>
                  <a:lnTo>
                    <a:pt x="588" y="336"/>
                  </a:lnTo>
                  <a:lnTo>
                    <a:pt x="594" y="342"/>
                  </a:lnTo>
                  <a:lnTo>
                    <a:pt x="600" y="348"/>
                  </a:lnTo>
                  <a:lnTo>
                    <a:pt x="606" y="354"/>
                  </a:lnTo>
                  <a:lnTo>
                    <a:pt x="612" y="360"/>
                  </a:lnTo>
                  <a:lnTo>
                    <a:pt x="618" y="366"/>
                  </a:lnTo>
                  <a:lnTo>
                    <a:pt x="624" y="372"/>
                  </a:lnTo>
                  <a:lnTo>
                    <a:pt x="630" y="378"/>
                  </a:lnTo>
                  <a:lnTo>
                    <a:pt x="636" y="384"/>
                  </a:lnTo>
                  <a:lnTo>
                    <a:pt x="642" y="384"/>
                  </a:lnTo>
                  <a:lnTo>
                    <a:pt x="648" y="390"/>
                  </a:lnTo>
                  <a:lnTo>
                    <a:pt x="654" y="396"/>
                  </a:lnTo>
                  <a:lnTo>
                    <a:pt x="660" y="402"/>
                  </a:lnTo>
                  <a:lnTo>
                    <a:pt x="660" y="408"/>
                  </a:lnTo>
                  <a:lnTo>
                    <a:pt x="666" y="414"/>
                  </a:lnTo>
                  <a:lnTo>
                    <a:pt x="672" y="420"/>
                  </a:lnTo>
                  <a:lnTo>
                    <a:pt x="678" y="426"/>
                  </a:lnTo>
                  <a:lnTo>
                    <a:pt x="684" y="432"/>
                  </a:lnTo>
                  <a:lnTo>
                    <a:pt x="690" y="438"/>
                  </a:lnTo>
                  <a:lnTo>
                    <a:pt x="696" y="444"/>
                  </a:lnTo>
                  <a:lnTo>
                    <a:pt x="702" y="450"/>
                  </a:lnTo>
                  <a:lnTo>
                    <a:pt x="708" y="456"/>
                  </a:lnTo>
                  <a:lnTo>
                    <a:pt x="708" y="462"/>
                  </a:lnTo>
                  <a:lnTo>
                    <a:pt x="714" y="468"/>
                  </a:lnTo>
                  <a:lnTo>
                    <a:pt x="720" y="474"/>
                  </a:lnTo>
                  <a:lnTo>
                    <a:pt x="720" y="480"/>
                  </a:lnTo>
                  <a:lnTo>
                    <a:pt x="726" y="486"/>
                  </a:lnTo>
                  <a:lnTo>
                    <a:pt x="732" y="492"/>
                  </a:lnTo>
                  <a:lnTo>
                    <a:pt x="738" y="498"/>
                  </a:lnTo>
                  <a:lnTo>
                    <a:pt x="744" y="504"/>
                  </a:lnTo>
                  <a:lnTo>
                    <a:pt x="750" y="510"/>
                  </a:lnTo>
                  <a:lnTo>
                    <a:pt x="756" y="516"/>
                  </a:lnTo>
                  <a:lnTo>
                    <a:pt x="762" y="522"/>
                  </a:lnTo>
                  <a:lnTo>
                    <a:pt x="768" y="528"/>
                  </a:lnTo>
                  <a:lnTo>
                    <a:pt x="768" y="534"/>
                  </a:lnTo>
                  <a:lnTo>
                    <a:pt x="774" y="540"/>
                  </a:lnTo>
                  <a:lnTo>
                    <a:pt x="780" y="546"/>
                  </a:lnTo>
                  <a:lnTo>
                    <a:pt x="780" y="552"/>
                  </a:lnTo>
                  <a:lnTo>
                    <a:pt x="786" y="558"/>
                  </a:lnTo>
                  <a:lnTo>
                    <a:pt x="792" y="564"/>
                  </a:lnTo>
                  <a:lnTo>
                    <a:pt x="798" y="570"/>
                  </a:lnTo>
                  <a:lnTo>
                    <a:pt x="804" y="576"/>
                  </a:lnTo>
                  <a:lnTo>
                    <a:pt x="810" y="582"/>
                  </a:lnTo>
                  <a:lnTo>
                    <a:pt x="816" y="588"/>
                  </a:lnTo>
                  <a:lnTo>
                    <a:pt x="822" y="594"/>
                  </a:lnTo>
                  <a:lnTo>
                    <a:pt x="828" y="600"/>
                  </a:lnTo>
                  <a:lnTo>
                    <a:pt x="834" y="606"/>
                  </a:lnTo>
                  <a:lnTo>
                    <a:pt x="840" y="612"/>
                  </a:lnTo>
                  <a:lnTo>
                    <a:pt x="846" y="618"/>
                  </a:lnTo>
                  <a:lnTo>
                    <a:pt x="852" y="618"/>
                  </a:lnTo>
                  <a:lnTo>
                    <a:pt x="858" y="618"/>
                  </a:lnTo>
                  <a:lnTo>
                    <a:pt x="864" y="612"/>
                  </a:lnTo>
                  <a:lnTo>
                    <a:pt x="870" y="606"/>
                  </a:lnTo>
                  <a:lnTo>
                    <a:pt x="876" y="606"/>
                  </a:lnTo>
                  <a:lnTo>
                    <a:pt x="882" y="600"/>
                  </a:lnTo>
                  <a:lnTo>
                    <a:pt x="888" y="594"/>
                  </a:lnTo>
                  <a:lnTo>
                    <a:pt x="894" y="588"/>
                  </a:lnTo>
                  <a:lnTo>
                    <a:pt x="900" y="582"/>
                  </a:lnTo>
                  <a:lnTo>
                    <a:pt x="906" y="576"/>
                  </a:lnTo>
                  <a:lnTo>
                    <a:pt x="906" y="570"/>
                  </a:lnTo>
                  <a:lnTo>
                    <a:pt x="912" y="564"/>
                  </a:lnTo>
                  <a:lnTo>
                    <a:pt x="918" y="558"/>
                  </a:lnTo>
                  <a:lnTo>
                    <a:pt x="924" y="552"/>
                  </a:lnTo>
                  <a:lnTo>
                    <a:pt x="930" y="546"/>
                  </a:lnTo>
                  <a:lnTo>
                    <a:pt x="936" y="540"/>
                  </a:lnTo>
                  <a:lnTo>
                    <a:pt x="942" y="534"/>
                  </a:lnTo>
                  <a:lnTo>
                    <a:pt x="948" y="528"/>
                  </a:lnTo>
                  <a:lnTo>
                    <a:pt x="954" y="522"/>
                  </a:lnTo>
                  <a:lnTo>
                    <a:pt x="954" y="516"/>
                  </a:lnTo>
                  <a:lnTo>
                    <a:pt x="960" y="510"/>
                  </a:lnTo>
                  <a:lnTo>
                    <a:pt x="966" y="504"/>
                  </a:lnTo>
                  <a:lnTo>
                    <a:pt x="966" y="498"/>
                  </a:lnTo>
                  <a:lnTo>
                    <a:pt x="972" y="492"/>
                  </a:lnTo>
                  <a:lnTo>
                    <a:pt x="978" y="486"/>
                  </a:lnTo>
                  <a:lnTo>
                    <a:pt x="984" y="480"/>
                  </a:lnTo>
                  <a:lnTo>
                    <a:pt x="990" y="474"/>
                  </a:lnTo>
                  <a:lnTo>
                    <a:pt x="996" y="468"/>
                  </a:lnTo>
                  <a:lnTo>
                    <a:pt x="1002" y="462"/>
                  </a:lnTo>
                  <a:lnTo>
                    <a:pt x="1008" y="456"/>
                  </a:lnTo>
                  <a:lnTo>
                    <a:pt x="1014" y="450"/>
                  </a:lnTo>
                  <a:lnTo>
                    <a:pt x="1020" y="444"/>
                  </a:lnTo>
                  <a:lnTo>
                    <a:pt x="1020" y="438"/>
                  </a:lnTo>
                  <a:lnTo>
                    <a:pt x="1026" y="432"/>
                  </a:lnTo>
                  <a:lnTo>
                    <a:pt x="1032" y="426"/>
                  </a:lnTo>
                  <a:lnTo>
                    <a:pt x="1038" y="420"/>
                  </a:lnTo>
                  <a:lnTo>
                    <a:pt x="1044" y="414"/>
                  </a:lnTo>
                  <a:lnTo>
                    <a:pt x="1050" y="408"/>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968" name="Rectangle 608">
              <a:extLst>
                <a:ext uri="{FF2B5EF4-FFF2-40B4-BE49-F238E27FC236}">
                  <a16:creationId xmlns:a16="http://schemas.microsoft.com/office/drawing/2014/main" id="{9A7BF1A6-E7C2-4861-ACE1-58DA58C9C0FC}"/>
                </a:ext>
              </a:extLst>
            </p:cNvPr>
            <p:cNvSpPr>
              <a:spLocks noChangeArrowheads="1"/>
            </p:cNvSpPr>
            <p:nvPr/>
          </p:nvSpPr>
          <p:spPr bwMode="auto">
            <a:xfrm>
              <a:off x="4272" y="3257"/>
              <a:ext cx="1092" cy="64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969" name="Rectangle 609">
              <a:extLst>
                <a:ext uri="{FF2B5EF4-FFF2-40B4-BE49-F238E27FC236}">
                  <a16:creationId xmlns:a16="http://schemas.microsoft.com/office/drawing/2014/main" id="{F8B376EE-AB4E-4F59-9042-35B5182CC6D9}"/>
                </a:ext>
              </a:extLst>
            </p:cNvPr>
            <p:cNvSpPr>
              <a:spLocks noChangeArrowheads="1"/>
            </p:cNvSpPr>
            <p:nvPr/>
          </p:nvSpPr>
          <p:spPr bwMode="auto">
            <a:xfrm>
              <a:off x="4272" y="3257"/>
              <a:ext cx="1092" cy="648"/>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970" name="Line 610">
              <a:extLst>
                <a:ext uri="{FF2B5EF4-FFF2-40B4-BE49-F238E27FC236}">
                  <a16:creationId xmlns:a16="http://schemas.microsoft.com/office/drawing/2014/main" id="{9F2539C5-5DEC-4DC2-BF12-ED7C21FDEC30}"/>
                </a:ext>
              </a:extLst>
            </p:cNvPr>
            <p:cNvSpPr>
              <a:spLocks noChangeShapeType="1"/>
            </p:cNvSpPr>
            <p:nvPr/>
          </p:nvSpPr>
          <p:spPr bwMode="auto">
            <a:xfrm>
              <a:off x="4272" y="3257"/>
              <a:ext cx="109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71" name="Line 611">
              <a:extLst>
                <a:ext uri="{FF2B5EF4-FFF2-40B4-BE49-F238E27FC236}">
                  <a16:creationId xmlns:a16="http://schemas.microsoft.com/office/drawing/2014/main" id="{2EA486C1-D7C8-4322-A2C7-C2D3CD733793}"/>
                </a:ext>
              </a:extLst>
            </p:cNvPr>
            <p:cNvSpPr>
              <a:spLocks noChangeShapeType="1"/>
            </p:cNvSpPr>
            <p:nvPr/>
          </p:nvSpPr>
          <p:spPr bwMode="auto">
            <a:xfrm>
              <a:off x="4272" y="3905"/>
              <a:ext cx="109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72" name="Line 612">
              <a:extLst>
                <a:ext uri="{FF2B5EF4-FFF2-40B4-BE49-F238E27FC236}">
                  <a16:creationId xmlns:a16="http://schemas.microsoft.com/office/drawing/2014/main" id="{25A69A81-78D4-4296-9F57-628B6250B02C}"/>
                </a:ext>
              </a:extLst>
            </p:cNvPr>
            <p:cNvSpPr>
              <a:spLocks noChangeShapeType="1"/>
            </p:cNvSpPr>
            <p:nvPr/>
          </p:nvSpPr>
          <p:spPr bwMode="auto">
            <a:xfrm flipV="1">
              <a:off x="5364" y="3257"/>
              <a:ext cx="1" cy="64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73" name="Line 613">
              <a:extLst>
                <a:ext uri="{FF2B5EF4-FFF2-40B4-BE49-F238E27FC236}">
                  <a16:creationId xmlns:a16="http://schemas.microsoft.com/office/drawing/2014/main" id="{708C20D9-0E4C-4F1C-9BC6-A2FCF3B41F7B}"/>
                </a:ext>
              </a:extLst>
            </p:cNvPr>
            <p:cNvSpPr>
              <a:spLocks noChangeShapeType="1"/>
            </p:cNvSpPr>
            <p:nvPr/>
          </p:nvSpPr>
          <p:spPr bwMode="auto">
            <a:xfrm flipV="1">
              <a:off x="4272" y="3257"/>
              <a:ext cx="1" cy="64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74" name="Line 614">
              <a:extLst>
                <a:ext uri="{FF2B5EF4-FFF2-40B4-BE49-F238E27FC236}">
                  <a16:creationId xmlns:a16="http://schemas.microsoft.com/office/drawing/2014/main" id="{FB0F260C-0FD1-40BC-94B6-CA2D28066376}"/>
                </a:ext>
              </a:extLst>
            </p:cNvPr>
            <p:cNvSpPr>
              <a:spLocks noChangeShapeType="1"/>
            </p:cNvSpPr>
            <p:nvPr/>
          </p:nvSpPr>
          <p:spPr bwMode="auto">
            <a:xfrm>
              <a:off x="4272" y="3905"/>
              <a:ext cx="109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75" name="Line 615">
              <a:extLst>
                <a:ext uri="{FF2B5EF4-FFF2-40B4-BE49-F238E27FC236}">
                  <a16:creationId xmlns:a16="http://schemas.microsoft.com/office/drawing/2014/main" id="{7C6FF052-926C-4984-915F-446A7198A81D}"/>
                </a:ext>
              </a:extLst>
            </p:cNvPr>
            <p:cNvSpPr>
              <a:spLocks noChangeShapeType="1"/>
            </p:cNvSpPr>
            <p:nvPr/>
          </p:nvSpPr>
          <p:spPr bwMode="auto">
            <a:xfrm flipV="1">
              <a:off x="4272" y="3257"/>
              <a:ext cx="1" cy="64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76" name="Line 616">
              <a:extLst>
                <a:ext uri="{FF2B5EF4-FFF2-40B4-BE49-F238E27FC236}">
                  <a16:creationId xmlns:a16="http://schemas.microsoft.com/office/drawing/2014/main" id="{BB281DBD-2AF1-4A5D-999A-D419202D3D27}"/>
                </a:ext>
              </a:extLst>
            </p:cNvPr>
            <p:cNvSpPr>
              <a:spLocks noChangeShapeType="1"/>
            </p:cNvSpPr>
            <p:nvPr/>
          </p:nvSpPr>
          <p:spPr bwMode="auto">
            <a:xfrm flipV="1">
              <a:off x="4272" y="3893"/>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77" name="Line 617">
              <a:extLst>
                <a:ext uri="{FF2B5EF4-FFF2-40B4-BE49-F238E27FC236}">
                  <a16:creationId xmlns:a16="http://schemas.microsoft.com/office/drawing/2014/main" id="{EF250124-B13D-4C75-A547-D3DA8EE1DDA8}"/>
                </a:ext>
              </a:extLst>
            </p:cNvPr>
            <p:cNvSpPr>
              <a:spLocks noChangeShapeType="1"/>
            </p:cNvSpPr>
            <p:nvPr/>
          </p:nvSpPr>
          <p:spPr bwMode="auto">
            <a:xfrm>
              <a:off x="4272" y="3257"/>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78" name="Rectangle 618">
              <a:extLst>
                <a:ext uri="{FF2B5EF4-FFF2-40B4-BE49-F238E27FC236}">
                  <a16:creationId xmlns:a16="http://schemas.microsoft.com/office/drawing/2014/main" id="{CF56A2C5-C35E-440A-B240-38D8EC152B28}"/>
                </a:ext>
              </a:extLst>
            </p:cNvPr>
            <p:cNvSpPr>
              <a:spLocks noChangeArrowheads="1"/>
            </p:cNvSpPr>
            <p:nvPr/>
          </p:nvSpPr>
          <p:spPr bwMode="auto">
            <a:xfrm>
              <a:off x="4254" y="3929"/>
              <a:ext cx="4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0</a:t>
              </a:r>
              <a:endParaRPr lang="en-US" altLang="en-US" sz="1200">
                <a:latin typeface="Times New Roman" panose="02020603050405020304" pitchFamily="18" charset="0"/>
              </a:endParaRPr>
            </a:p>
          </p:txBody>
        </p:sp>
        <p:sp>
          <p:nvSpPr>
            <p:cNvPr id="15979" name="Line 619">
              <a:extLst>
                <a:ext uri="{FF2B5EF4-FFF2-40B4-BE49-F238E27FC236}">
                  <a16:creationId xmlns:a16="http://schemas.microsoft.com/office/drawing/2014/main" id="{3CF85303-EF20-4BBC-9C0D-A9215EAECE2B}"/>
                </a:ext>
              </a:extLst>
            </p:cNvPr>
            <p:cNvSpPr>
              <a:spLocks noChangeShapeType="1"/>
            </p:cNvSpPr>
            <p:nvPr/>
          </p:nvSpPr>
          <p:spPr bwMode="auto">
            <a:xfrm flipV="1">
              <a:off x="4548" y="3893"/>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80" name="Line 620">
              <a:extLst>
                <a:ext uri="{FF2B5EF4-FFF2-40B4-BE49-F238E27FC236}">
                  <a16:creationId xmlns:a16="http://schemas.microsoft.com/office/drawing/2014/main" id="{6516F741-88D4-4642-80C3-B7333A69B76D}"/>
                </a:ext>
              </a:extLst>
            </p:cNvPr>
            <p:cNvSpPr>
              <a:spLocks noChangeShapeType="1"/>
            </p:cNvSpPr>
            <p:nvPr/>
          </p:nvSpPr>
          <p:spPr bwMode="auto">
            <a:xfrm>
              <a:off x="4548" y="3257"/>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81" name="Rectangle 621">
              <a:extLst>
                <a:ext uri="{FF2B5EF4-FFF2-40B4-BE49-F238E27FC236}">
                  <a16:creationId xmlns:a16="http://schemas.microsoft.com/office/drawing/2014/main" id="{05CD7A58-E166-4730-8448-8CFE2BD7894A}"/>
                </a:ext>
              </a:extLst>
            </p:cNvPr>
            <p:cNvSpPr>
              <a:spLocks noChangeArrowheads="1"/>
            </p:cNvSpPr>
            <p:nvPr/>
          </p:nvSpPr>
          <p:spPr bwMode="auto">
            <a:xfrm>
              <a:off x="4530" y="3929"/>
              <a:ext cx="4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5</a:t>
              </a:r>
              <a:endParaRPr lang="en-US" altLang="en-US" sz="1200">
                <a:latin typeface="Times New Roman" panose="02020603050405020304" pitchFamily="18" charset="0"/>
              </a:endParaRPr>
            </a:p>
          </p:txBody>
        </p:sp>
        <p:sp>
          <p:nvSpPr>
            <p:cNvPr id="15982" name="Line 622">
              <a:extLst>
                <a:ext uri="{FF2B5EF4-FFF2-40B4-BE49-F238E27FC236}">
                  <a16:creationId xmlns:a16="http://schemas.microsoft.com/office/drawing/2014/main" id="{5B895940-50AB-4703-A70C-F50BE5F51E22}"/>
                </a:ext>
              </a:extLst>
            </p:cNvPr>
            <p:cNvSpPr>
              <a:spLocks noChangeShapeType="1"/>
            </p:cNvSpPr>
            <p:nvPr/>
          </p:nvSpPr>
          <p:spPr bwMode="auto">
            <a:xfrm flipV="1">
              <a:off x="4818" y="3893"/>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83" name="Line 623">
              <a:extLst>
                <a:ext uri="{FF2B5EF4-FFF2-40B4-BE49-F238E27FC236}">
                  <a16:creationId xmlns:a16="http://schemas.microsoft.com/office/drawing/2014/main" id="{9F88BE87-C9E7-49D1-8E63-028FB1671028}"/>
                </a:ext>
              </a:extLst>
            </p:cNvPr>
            <p:cNvSpPr>
              <a:spLocks noChangeShapeType="1"/>
            </p:cNvSpPr>
            <p:nvPr/>
          </p:nvSpPr>
          <p:spPr bwMode="auto">
            <a:xfrm>
              <a:off x="4818" y="3257"/>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84" name="Rectangle 624">
              <a:extLst>
                <a:ext uri="{FF2B5EF4-FFF2-40B4-BE49-F238E27FC236}">
                  <a16:creationId xmlns:a16="http://schemas.microsoft.com/office/drawing/2014/main" id="{5C973D57-EA95-4B42-881D-F8DF76CC4980}"/>
                </a:ext>
              </a:extLst>
            </p:cNvPr>
            <p:cNvSpPr>
              <a:spLocks noChangeArrowheads="1"/>
            </p:cNvSpPr>
            <p:nvPr/>
          </p:nvSpPr>
          <p:spPr bwMode="auto">
            <a:xfrm>
              <a:off x="4776" y="3929"/>
              <a:ext cx="9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10</a:t>
              </a:r>
              <a:endParaRPr lang="en-US" altLang="en-US" sz="1200">
                <a:latin typeface="Times New Roman" panose="02020603050405020304" pitchFamily="18" charset="0"/>
              </a:endParaRPr>
            </a:p>
          </p:txBody>
        </p:sp>
        <p:sp>
          <p:nvSpPr>
            <p:cNvPr id="15985" name="Line 625">
              <a:extLst>
                <a:ext uri="{FF2B5EF4-FFF2-40B4-BE49-F238E27FC236}">
                  <a16:creationId xmlns:a16="http://schemas.microsoft.com/office/drawing/2014/main" id="{59363EBC-1B4F-49A7-AC8C-9184A815FC4F}"/>
                </a:ext>
              </a:extLst>
            </p:cNvPr>
            <p:cNvSpPr>
              <a:spLocks noChangeShapeType="1"/>
            </p:cNvSpPr>
            <p:nvPr/>
          </p:nvSpPr>
          <p:spPr bwMode="auto">
            <a:xfrm flipV="1">
              <a:off x="5094" y="3893"/>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86" name="Line 626">
              <a:extLst>
                <a:ext uri="{FF2B5EF4-FFF2-40B4-BE49-F238E27FC236}">
                  <a16:creationId xmlns:a16="http://schemas.microsoft.com/office/drawing/2014/main" id="{EFB34D15-901F-44EC-B743-BDD067F61FD8}"/>
                </a:ext>
              </a:extLst>
            </p:cNvPr>
            <p:cNvSpPr>
              <a:spLocks noChangeShapeType="1"/>
            </p:cNvSpPr>
            <p:nvPr/>
          </p:nvSpPr>
          <p:spPr bwMode="auto">
            <a:xfrm>
              <a:off x="5094" y="3257"/>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87" name="Rectangle 627">
              <a:extLst>
                <a:ext uri="{FF2B5EF4-FFF2-40B4-BE49-F238E27FC236}">
                  <a16:creationId xmlns:a16="http://schemas.microsoft.com/office/drawing/2014/main" id="{3EA56A89-34B9-4AF2-8B6E-FCE480075A58}"/>
                </a:ext>
              </a:extLst>
            </p:cNvPr>
            <p:cNvSpPr>
              <a:spLocks noChangeArrowheads="1"/>
            </p:cNvSpPr>
            <p:nvPr/>
          </p:nvSpPr>
          <p:spPr bwMode="auto">
            <a:xfrm>
              <a:off x="5052" y="3929"/>
              <a:ext cx="9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15</a:t>
              </a:r>
              <a:endParaRPr lang="en-US" altLang="en-US" sz="1200">
                <a:latin typeface="Times New Roman" panose="02020603050405020304" pitchFamily="18" charset="0"/>
              </a:endParaRPr>
            </a:p>
          </p:txBody>
        </p:sp>
        <p:sp>
          <p:nvSpPr>
            <p:cNvPr id="15988" name="Line 628">
              <a:extLst>
                <a:ext uri="{FF2B5EF4-FFF2-40B4-BE49-F238E27FC236}">
                  <a16:creationId xmlns:a16="http://schemas.microsoft.com/office/drawing/2014/main" id="{B0CE6561-BD97-46E0-B344-E4953D80882E}"/>
                </a:ext>
              </a:extLst>
            </p:cNvPr>
            <p:cNvSpPr>
              <a:spLocks noChangeShapeType="1"/>
            </p:cNvSpPr>
            <p:nvPr/>
          </p:nvSpPr>
          <p:spPr bwMode="auto">
            <a:xfrm flipV="1">
              <a:off x="5364" y="3893"/>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89" name="Line 629">
              <a:extLst>
                <a:ext uri="{FF2B5EF4-FFF2-40B4-BE49-F238E27FC236}">
                  <a16:creationId xmlns:a16="http://schemas.microsoft.com/office/drawing/2014/main" id="{4C5645A1-00F5-4CB1-979D-B40259E49D52}"/>
                </a:ext>
              </a:extLst>
            </p:cNvPr>
            <p:cNvSpPr>
              <a:spLocks noChangeShapeType="1"/>
            </p:cNvSpPr>
            <p:nvPr/>
          </p:nvSpPr>
          <p:spPr bwMode="auto">
            <a:xfrm>
              <a:off x="5364" y="3257"/>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90" name="Rectangle 630">
              <a:extLst>
                <a:ext uri="{FF2B5EF4-FFF2-40B4-BE49-F238E27FC236}">
                  <a16:creationId xmlns:a16="http://schemas.microsoft.com/office/drawing/2014/main" id="{19CC7C83-CA33-4B42-A903-943A6139ADE0}"/>
                </a:ext>
              </a:extLst>
            </p:cNvPr>
            <p:cNvSpPr>
              <a:spLocks noChangeArrowheads="1"/>
            </p:cNvSpPr>
            <p:nvPr/>
          </p:nvSpPr>
          <p:spPr bwMode="auto">
            <a:xfrm>
              <a:off x="5322" y="3929"/>
              <a:ext cx="9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20</a:t>
              </a:r>
              <a:endParaRPr lang="en-US" altLang="en-US" sz="1200">
                <a:latin typeface="Times New Roman" panose="02020603050405020304" pitchFamily="18" charset="0"/>
              </a:endParaRPr>
            </a:p>
          </p:txBody>
        </p:sp>
        <p:sp>
          <p:nvSpPr>
            <p:cNvPr id="15991" name="Line 631">
              <a:extLst>
                <a:ext uri="{FF2B5EF4-FFF2-40B4-BE49-F238E27FC236}">
                  <a16:creationId xmlns:a16="http://schemas.microsoft.com/office/drawing/2014/main" id="{DF4113AC-A9B0-4ACE-8D8B-CC0CE050198E}"/>
                </a:ext>
              </a:extLst>
            </p:cNvPr>
            <p:cNvSpPr>
              <a:spLocks noChangeShapeType="1"/>
            </p:cNvSpPr>
            <p:nvPr/>
          </p:nvSpPr>
          <p:spPr bwMode="auto">
            <a:xfrm>
              <a:off x="4272" y="3905"/>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92" name="Line 632">
              <a:extLst>
                <a:ext uri="{FF2B5EF4-FFF2-40B4-BE49-F238E27FC236}">
                  <a16:creationId xmlns:a16="http://schemas.microsoft.com/office/drawing/2014/main" id="{543A58A6-21B7-499E-A5DF-0447FC1C742F}"/>
                </a:ext>
              </a:extLst>
            </p:cNvPr>
            <p:cNvSpPr>
              <a:spLocks noChangeShapeType="1"/>
            </p:cNvSpPr>
            <p:nvPr/>
          </p:nvSpPr>
          <p:spPr bwMode="auto">
            <a:xfrm flipH="1">
              <a:off x="5352" y="3905"/>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93" name="Rectangle 633">
              <a:extLst>
                <a:ext uri="{FF2B5EF4-FFF2-40B4-BE49-F238E27FC236}">
                  <a16:creationId xmlns:a16="http://schemas.microsoft.com/office/drawing/2014/main" id="{27AED740-90BE-4806-831E-A058578FE2B1}"/>
                </a:ext>
              </a:extLst>
            </p:cNvPr>
            <p:cNvSpPr>
              <a:spLocks noChangeArrowheads="1"/>
            </p:cNvSpPr>
            <p:nvPr/>
          </p:nvSpPr>
          <p:spPr bwMode="auto">
            <a:xfrm>
              <a:off x="4098" y="3857"/>
              <a:ext cx="17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-200</a:t>
              </a:r>
              <a:endParaRPr lang="en-US" altLang="en-US" sz="1200">
                <a:latin typeface="Times New Roman" panose="02020603050405020304" pitchFamily="18" charset="0"/>
              </a:endParaRPr>
            </a:p>
          </p:txBody>
        </p:sp>
        <p:sp>
          <p:nvSpPr>
            <p:cNvPr id="15994" name="Line 634">
              <a:extLst>
                <a:ext uri="{FF2B5EF4-FFF2-40B4-BE49-F238E27FC236}">
                  <a16:creationId xmlns:a16="http://schemas.microsoft.com/office/drawing/2014/main" id="{96898189-63DA-4D9F-9A1B-4652C240974B}"/>
                </a:ext>
              </a:extLst>
            </p:cNvPr>
            <p:cNvSpPr>
              <a:spLocks noChangeShapeType="1"/>
            </p:cNvSpPr>
            <p:nvPr/>
          </p:nvSpPr>
          <p:spPr bwMode="auto">
            <a:xfrm>
              <a:off x="4272" y="3689"/>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95" name="Line 635">
              <a:extLst>
                <a:ext uri="{FF2B5EF4-FFF2-40B4-BE49-F238E27FC236}">
                  <a16:creationId xmlns:a16="http://schemas.microsoft.com/office/drawing/2014/main" id="{5ED75CA7-0C7C-417A-A167-A24C0B628A99}"/>
                </a:ext>
              </a:extLst>
            </p:cNvPr>
            <p:cNvSpPr>
              <a:spLocks noChangeShapeType="1"/>
            </p:cNvSpPr>
            <p:nvPr/>
          </p:nvSpPr>
          <p:spPr bwMode="auto">
            <a:xfrm flipH="1">
              <a:off x="5352" y="3689"/>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96" name="Rectangle 636">
              <a:extLst>
                <a:ext uri="{FF2B5EF4-FFF2-40B4-BE49-F238E27FC236}">
                  <a16:creationId xmlns:a16="http://schemas.microsoft.com/office/drawing/2014/main" id="{43F231E6-DDEF-4F74-A7D8-CA12466A4EB0}"/>
                </a:ext>
              </a:extLst>
            </p:cNvPr>
            <p:cNvSpPr>
              <a:spLocks noChangeArrowheads="1"/>
            </p:cNvSpPr>
            <p:nvPr/>
          </p:nvSpPr>
          <p:spPr bwMode="auto">
            <a:xfrm>
              <a:off x="4098" y="3641"/>
              <a:ext cx="17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-100</a:t>
              </a:r>
              <a:endParaRPr lang="en-US" altLang="en-US" sz="1200">
                <a:latin typeface="Times New Roman" panose="02020603050405020304" pitchFamily="18" charset="0"/>
              </a:endParaRPr>
            </a:p>
          </p:txBody>
        </p:sp>
        <p:sp>
          <p:nvSpPr>
            <p:cNvPr id="15997" name="Line 637">
              <a:extLst>
                <a:ext uri="{FF2B5EF4-FFF2-40B4-BE49-F238E27FC236}">
                  <a16:creationId xmlns:a16="http://schemas.microsoft.com/office/drawing/2014/main" id="{D343051D-E125-42F9-A05B-47B6E0C075B1}"/>
                </a:ext>
              </a:extLst>
            </p:cNvPr>
            <p:cNvSpPr>
              <a:spLocks noChangeShapeType="1"/>
            </p:cNvSpPr>
            <p:nvPr/>
          </p:nvSpPr>
          <p:spPr bwMode="auto">
            <a:xfrm>
              <a:off x="4272" y="3473"/>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98" name="Line 638">
              <a:extLst>
                <a:ext uri="{FF2B5EF4-FFF2-40B4-BE49-F238E27FC236}">
                  <a16:creationId xmlns:a16="http://schemas.microsoft.com/office/drawing/2014/main" id="{D968A2FE-7B18-4472-80AB-D42EE23FA730}"/>
                </a:ext>
              </a:extLst>
            </p:cNvPr>
            <p:cNvSpPr>
              <a:spLocks noChangeShapeType="1"/>
            </p:cNvSpPr>
            <p:nvPr/>
          </p:nvSpPr>
          <p:spPr bwMode="auto">
            <a:xfrm flipH="1">
              <a:off x="5352" y="3473"/>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999" name="Rectangle 639">
              <a:extLst>
                <a:ext uri="{FF2B5EF4-FFF2-40B4-BE49-F238E27FC236}">
                  <a16:creationId xmlns:a16="http://schemas.microsoft.com/office/drawing/2014/main" id="{A50B4365-17AB-4AF9-9831-82E572873190}"/>
                </a:ext>
              </a:extLst>
            </p:cNvPr>
            <p:cNvSpPr>
              <a:spLocks noChangeArrowheads="1"/>
            </p:cNvSpPr>
            <p:nvPr/>
          </p:nvSpPr>
          <p:spPr bwMode="auto">
            <a:xfrm>
              <a:off x="4206" y="3425"/>
              <a:ext cx="4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0</a:t>
              </a:r>
              <a:endParaRPr lang="en-US" altLang="en-US" sz="1200">
                <a:latin typeface="Times New Roman" panose="02020603050405020304" pitchFamily="18" charset="0"/>
              </a:endParaRPr>
            </a:p>
          </p:txBody>
        </p:sp>
        <p:sp>
          <p:nvSpPr>
            <p:cNvPr id="16000" name="Line 640">
              <a:extLst>
                <a:ext uri="{FF2B5EF4-FFF2-40B4-BE49-F238E27FC236}">
                  <a16:creationId xmlns:a16="http://schemas.microsoft.com/office/drawing/2014/main" id="{020130AA-C1B0-4612-ADAB-9A9B1CD41BD1}"/>
                </a:ext>
              </a:extLst>
            </p:cNvPr>
            <p:cNvSpPr>
              <a:spLocks noChangeShapeType="1"/>
            </p:cNvSpPr>
            <p:nvPr/>
          </p:nvSpPr>
          <p:spPr bwMode="auto">
            <a:xfrm>
              <a:off x="4272" y="3257"/>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001" name="Line 641">
              <a:extLst>
                <a:ext uri="{FF2B5EF4-FFF2-40B4-BE49-F238E27FC236}">
                  <a16:creationId xmlns:a16="http://schemas.microsoft.com/office/drawing/2014/main" id="{341CB0AE-A2FC-4DE3-863B-78E7240BAF11}"/>
                </a:ext>
              </a:extLst>
            </p:cNvPr>
            <p:cNvSpPr>
              <a:spLocks noChangeShapeType="1"/>
            </p:cNvSpPr>
            <p:nvPr/>
          </p:nvSpPr>
          <p:spPr bwMode="auto">
            <a:xfrm flipH="1">
              <a:off x="5352" y="3257"/>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002" name="Rectangle 642">
              <a:extLst>
                <a:ext uri="{FF2B5EF4-FFF2-40B4-BE49-F238E27FC236}">
                  <a16:creationId xmlns:a16="http://schemas.microsoft.com/office/drawing/2014/main" id="{6577E20A-2FD1-4739-98C7-61E7A00B4D5B}"/>
                </a:ext>
              </a:extLst>
            </p:cNvPr>
            <p:cNvSpPr>
              <a:spLocks noChangeArrowheads="1"/>
            </p:cNvSpPr>
            <p:nvPr/>
          </p:nvSpPr>
          <p:spPr bwMode="auto">
            <a:xfrm>
              <a:off x="4122" y="3209"/>
              <a:ext cx="144"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100</a:t>
              </a:r>
              <a:endParaRPr lang="en-US" altLang="en-US" sz="1200">
                <a:latin typeface="Times New Roman" panose="02020603050405020304" pitchFamily="18" charset="0"/>
              </a:endParaRPr>
            </a:p>
          </p:txBody>
        </p:sp>
        <p:sp>
          <p:nvSpPr>
            <p:cNvPr id="16003" name="Line 643">
              <a:extLst>
                <a:ext uri="{FF2B5EF4-FFF2-40B4-BE49-F238E27FC236}">
                  <a16:creationId xmlns:a16="http://schemas.microsoft.com/office/drawing/2014/main" id="{DE4E5310-F0C7-4D5B-9155-3AD7A582043E}"/>
                </a:ext>
              </a:extLst>
            </p:cNvPr>
            <p:cNvSpPr>
              <a:spLocks noChangeShapeType="1"/>
            </p:cNvSpPr>
            <p:nvPr/>
          </p:nvSpPr>
          <p:spPr bwMode="auto">
            <a:xfrm>
              <a:off x="4272" y="3257"/>
              <a:ext cx="109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004" name="Line 644">
              <a:extLst>
                <a:ext uri="{FF2B5EF4-FFF2-40B4-BE49-F238E27FC236}">
                  <a16:creationId xmlns:a16="http://schemas.microsoft.com/office/drawing/2014/main" id="{0A7BF81E-BDA7-45C3-ADBC-DA350F5D0241}"/>
                </a:ext>
              </a:extLst>
            </p:cNvPr>
            <p:cNvSpPr>
              <a:spLocks noChangeShapeType="1"/>
            </p:cNvSpPr>
            <p:nvPr/>
          </p:nvSpPr>
          <p:spPr bwMode="auto">
            <a:xfrm>
              <a:off x="4272" y="3905"/>
              <a:ext cx="109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005" name="Line 645">
              <a:extLst>
                <a:ext uri="{FF2B5EF4-FFF2-40B4-BE49-F238E27FC236}">
                  <a16:creationId xmlns:a16="http://schemas.microsoft.com/office/drawing/2014/main" id="{F67910D1-278A-48B5-9743-3635D36D0140}"/>
                </a:ext>
              </a:extLst>
            </p:cNvPr>
            <p:cNvSpPr>
              <a:spLocks noChangeShapeType="1"/>
            </p:cNvSpPr>
            <p:nvPr/>
          </p:nvSpPr>
          <p:spPr bwMode="auto">
            <a:xfrm flipV="1">
              <a:off x="5364" y="3257"/>
              <a:ext cx="1" cy="64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006" name="Line 646">
              <a:extLst>
                <a:ext uri="{FF2B5EF4-FFF2-40B4-BE49-F238E27FC236}">
                  <a16:creationId xmlns:a16="http://schemas.microsoft.com/office/drawing/2014/main" id="{FDB96926-B60C-4418-9727-8AAB1F1BC2BF}"/>
                </a:ext>
              </a:extLst>
            </p:cNvPr>
            <p:cNvSpPr>
              <a:spLocks noChangeShapeType="1"/>
            </p:cNvSpPr>
            <p:nvPr/>
          </p:nvSpPr>
          <p:spPr bwMode="auto">
            <a:xfrm flipV="1">
              <a:off x="4272" y="3257"/>
              <a:ext cx="1" cy="64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007" name="Freeform 647">
              <a:extLst>
                <a:ext uri="{FF2B5EF4-FFF2-40B4-BE49-F238E27FC236}">
                  <a16:creationId xmlns:a16="http://schemas.microsoft.com/office/drawing/2014/main" id="{C1CE02DC-8BE7-4954-ABF2-D558069A9C6B}"/>
                </a:ext>
              </a:extLst>
            </p:cNvPr>
            <p:cNvSpPr>
              <a:spLocks/>
            </p:cNvSpPr>
            <p:nvPr/>
          </p:nvSpPr>
          <p:spPr bwMode="auto">
            <a:xfrm>
              <a:off x="4290" y="3473"/>
              <a:ext cx="1050" cy="360"/>
            </a:xfrm>
            <a:custGeom>
              <a:avLst/>
              <a:gdLst>
                <a:gd name="T0" fmla="*/ 12 w 1050"/>
                <a:gd name="T1" fmla="*/ 0 h 360"/>
                <a:gd name="T2" fmla="*/ 30 w 1050"/>
                <a:gd name="T3" fmla="*/ 0 h 360"/>
                <a:gd name="T4" fmla="*/ 48 w 1050"/>
                <a:gd name="T5" fmla="*/ 0 h 360"/>
                <a:gd name="T6" fmla="*/ 66 w 1050"/>
                <a:gd name="T7" fmla="*/ 0 h 360"/>
                <a:gd name="T8" fmla="*/ 84 w 1050"/>
                <a:gd name="T9" fmla="*/ 0 h 360"/>
                <a:gd name="T10" fmla="*/ 102 w 1050"/>
                <a:gd name="T11" fmla="*/ 6 h 360"/>
                <a:gd name="T12" fmla="*/ 120 w 1050"/>
                <a:gd name="T13" fmla="*/ 6 h 360"/>
                <a:gd name="T14" fmla="*/ 138 w 1050"/>
                <a:gd name="T15" fmla="*/ 6 h 360"/>
                <a:gd name="T16" fmla="*/ 156 w 1050"/>
                <a:gd name="T17" fmla="*/ 6 h 360"/>
                <a:gd name="T18" fmla="*/ 174 w 1050"/>
                <a:gd name="T19" fmla="*/ 6 h 360"/>
                <a:gd name="T20" fmla="*/ 192 w 1050"/>
                <a:gd name="T21" fmla="*/ 0 h 360"/>
                <a:gd name="T22" fmla="*/ 210 w 1050"/>
                <a:gd name="T23" fmla="*/ 0 h 360"/>
                <a:gd name="T24" fmla="*/ 228 w 1050"/>
                <a:gd name="T25" fmla="*/ 0 h 360"/>
                <a:gd name="T26" fmla="*/ 246 w 1050"/>
                <a:gd name="T27" fmla="*/ 0 h 360"/>
                <a:gd name="T28" fmla="*/ 264 w 1050"/>
                <a:gd name="T29" fmla="*/ 0 h 360"/>
                <a:gd name="T30" fmla="*/ 282 w 1050"/>
                <a:gd name="T31" fmla="*/ 0 h 360"/>
                <a:gd name="T32" fmla="*/ 300 w 1050"/>
                <a:gd name="T33" fmla="*/ 0 h 360"/>
                <a:gd name="T34" fmla="*/ 318 w 1050"/>
                <a:gd name="T35" fmla="*/ 0 h 360"/>
                <a:gd name="T36" fmla="*/ 336 w 1050"/>
                <a:gd name="T37" fmla="*/ 0 h 360"/>
                <a:gd name="T38" fmla="*/ 354 w 1050"/>
                <a:gd name="T39" fmla="*/ 0 h 360"/>
                <a:gd name="T40" fmla="*/ 372 w 1050"/>
                <a:gd name="T41" fmla="*/ 0 h 360"/>
                <a:gd name="T42" fmla="*/ 390 w 1050"/>
                <a:gd name="T43" fmla="*/ 0 h 360"/>
                <a:gd name="T44" fmla="*/ 408 w 1050"/>
                <a:gd name="T45" fmla="*/ 0 h 360"/>
                <a:gd name="T46" fmla="*/ 426 w 1050"/>
                <a:gd name="T47" fmla="*/ 0 h 360"/>
                <a:gd name="T48" fmla="*/ 444 w 1050"/>
                <a:gd name="T49" fmla="*/ 0 h 360"/>
                <a:gd name="T50" fmla="*/ 462 w 1050"/>
                <a:gd name="T51" fmla="*/ 0 h 360"/>
                <a:gd name="T52" fmla="*/ 480 w 1050"/>
                <a:gd name="T53" fmla="*/ 0 h 360"/>
                <a:gd name="T54" fmla="*/ 498 w 1050"/>
                <a:gd name="T55" fmla="*/ 0 h 360"/>
                <a:gd name="T56" fmla="*/ 516 w 1050"/>
                <a:gd name="T57" fmla="*/ 0 h 360"/>
                <a:gd name="T58" fmla="*/ 534 w 1050"/>
                <a:gd name="T59" fmla="*/ 0 h 360"/>
                <a:gd name="T60" fmla="*/ 552 w 1050"/>
                <a:gd name="T61" fmla="*/ 0 h 360"/>
                <a:gd name="T62" fmla="*/ 570 w 1050"/>
                <a:gd name="T63" fmla="*/ 0 h 360"/>
                <a:gd name="T64" fmla="*/ 588 w 1050"/>
                <a:gd name="T65" fmla="*/ 0 h 360"/>
                <a:gd name="T66" fmla="*/ 606 w 1050"/>
                <a:gd name="T67" fmla="*/ 0 h 360"/>
                <a:gd name="T68" fmla="*/ 624 w 1050"/>
                <a:gd name="T69" fmla="*/ 6 h 360"/>
                <a:gd name="T70" fmla="*/ 642 w 1050"/>
                <a:gd name="T71" fmla="*/ 6 h 360"/>
                <a:gd name="T72" fmla="*/ 660 w 1050"/>
                <a:gd name="T73" fmla="*/ 0 h 360"/>
                <a:gd name="T74" fmla="*/ 678 w 1050"/>
                <a:gd name="T75" fmla="*/ 6 h 360"/>
                <a:gd name="T76" fmla="*/ 696 w 1050"/>
                <a:gd name="T77" fmla="*/ 6 h 360"/>
                <a:gd name="T78" fmla="*/ 714 w 1050"/>
                <a:gd name="T79" fmla="*/ 6 h 360"/>
                <a:gd name="T80" fmla="*/ 732 w 1050"/>
                <a:gd name="T81" fmla="*/ 6 h 360"/>
                <a:gd name="T82" fmla="*/ 750 w 1050"/>
                <a:gd name="T83" fmla="*/ 12 h 360"/>
                <a:gd name="T84" fmla="*/ 768 w 1050"/>
                <a:gd name="T85" fmla="*/ 12 h 360"/>
                <a:gd name="T86" fmla="*/ 786 w 1050"/>
                <a:gd name="T87" fmla="*/ 24 h 360"/>
                <a:gd name="T88" fmla="*/ 804 w 1050"/>
                <a:gd name="T89" fmla="*/ 36 h 360"/>
                <a:gd name="T90" fmla="*/ 822 w 1050"/>
                <a:gd name="T91" fmla="*/ 54 h 360"/>
                <a:gd name="T92" fmla="*/ 834 w 1050"/>
                <a:gd name="T93" fmla="*/ 78 h 360"/>
                <a:gd name="T94" fmla="*/ 846 w 1050"/>
                <a:gd name="T95" fmla="*/ 126 h 360"/>
                <a:gd name="T96" fmla="*/ 858 w 1050"/>
                <a:gd name="T97" fmla="*/ 192 h 360"/>
                <a:gd name="T98" fmla="*/ 864 w 1050"/>
                <a:gd name="T99" fmla="*/ 240 h 360"/>
                <a:gd name="T100" fmla="*/ 876 w 1050"/>
                <a:gd name="T101" fmla="*/ 270 h 360"/>
                <a:gd name="T102" fmla="*/ 888 w 1050"/>
                <a:gd name="T103" fmla="*/ 294 h 360"/>
                <a:gd name="T104" fmla="*/ 894 w 1050"/>
                <a:gd name="T105" fmla="*/ 318 h 360"/>
                <a:gd name="T106" fmla="*/ 912 w 1050"/>
                <a:gd name="T107" fmla="*/ 336 h 360"/>
                <a:gd name="T108" fmla="*/ 930 w 1050"/>
                <a:gd name="T109" fmla="*/ 336 h 360"/>
                <a:gd name="T110" fmla="*/ 948 w 1050"/>
                <a:gd name="T111" fmla="*/ 348 h 360"/>
                <a:gd name="T112" fmla="*/ 966 w 1050"/>
                <a:gd name="T113" fmla="*/ 354 h 360"/>
                <a:gd name="T114" fmla="*/ 984 w 1050"/>
                <a:gd name="T115" fmla="*/ 348 h 360"/>
                <a:gd name="T116" fmla="*/ 1002 w 1050"/>
                <a:gd name="T117" fmla="*/ 354 h 360"/>
                <a:gd name="T118" fmla="*/ 1020 w 1050"/>
                <a:gd name="T119" fmla="*/ 360 h 360"/>
                <a:gd name="T120" fmla="*/ 1038 w 1050"/>
                <a:gd name="T121" fmla="*/ 36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50" h="360">
                  <a:moveTo>
                    <a:pt x="0" y="0"/>
                  </a:moveTo>
                  <a:lnTo>
                    <a:pt x="6" y="0"/>
                  </a:lnTo>
                  <a:lnTo>
                    <a:pt x="12" y="0"/>
                  </a:lnTo>
                  <a:lnTo>
                    <a:pt x="18" y="0"/>
                  </a:lnTo>
                  <a:lnTo>
                    <a:pt x="24" y="0"/>
                  </a:lnTo>
                  <a:lnTo>
                    <a:pt x="30" y="0"/>
                  </a:lnTo>
                  <a:lnTo>
                    <a:pt x="36" y="0"/>
                  </a:lnTo>
                  <a:lnTo>
                    <a:pt x="42" y="0"/>
                  </a:lnTo>
                  <a:lnTo>
                    <a:pt x="48" y="0"/>
                  </a:lnTo>
                  <a:lnTo>
                    <a:pt x="54" y="0"/>
                  </a:lnTo>
                  <a:lnTo>
                    <a:pt x="60" y="0"/>
                  </a:lnTo>
                  <a:lnTo>
                    <a:pt x="66" y="0"/>
                  </a:lnTo>
                  <a:lnTo>
                    <a:pt x="72" y="0"/>
                  </a:lnTo>
                  <a:lnTo>
                    <a:pt x="78" y="0"/>
                  </a:lnTo>
                  <a:lnTo>
                    <a:pt x="84" y="0"/>
                  </a:lnTo>
                  <a:lnTo>
                    <a:pt x="90" y="0"/>
                  </a:lnTo>
                  <a:lnTo>
                    <a:pt x="96" y="0"/>
                  </a:lnTo>
                  <a:lnTo>
                    <a:pt x="102" y="6"/>
                  </a:lnTo>
                  <a:lnTo>
                    <a:pt x="108" y="6"/>
                  </a:lnTo>
                  <a:lnTo>
                    <a:pt x="114" y="6"/>
                  </a:lnTo>
                  <a:lnTo>
                    <a:pt x="120" y="6"/>
                  </a:lnTo>
                  <a:lnTo>
                    <a:pt x="126" y="6"/>
                  </a:lnTo>
                  <a:lnTo>
                    <a:pt x="132" y="6"/>
                  </a:lnTo>
                  <a:lnTo>
                    <a:pt x="138" y="6"/>
                  </a:lnTo>
                  <a:lnTo>
                    <a:pt x="144" y="6"/>
                  </a:lnTo>
                  <a:lnTo>
                    <a:pt x="150" y="6"/>
                  </a:lnTo>
                  <a:lnTo>
                    <a:pt x="156" y="6"/>
                  </a:lnTo>
                  <a:lnTo>
                    <a:pt x="162" y="6"/>
                  </a:lnTo>
                  <a:lnTo>
                    <a:pt x="168" y="6"/>
                  </a:lnTo>
                  <a:lnTo>
                    <a:pt x="174" y="6"/>
                  </a:lnTo>
                  <a:lnTo>
                    <a:pt x="180" y="6"/>
                  </a:lnTo>
                  <a:lnTo>
                    <a:pt x="186" y="6"/>
                  </a:lnTo>
                  <a:lnTo>
                    <a:pt x="192" y="0"/>
                  </a:lnTo>
                  <a:lnTo>
                    <a:pt x="198" y="0"/>
                  </a:lnTo>
                  <a:lnTo>
                    <a:pt x="204" y="0"/>
                  </a:lnTo>
                  <a:lnTo>
                    <a:pt x="210" y="0"/>
                  </a:lnTo>
                  <a:lnTo>
                    <a:pt x="216" y="0"/>
                  </a:lnTo>
                  <a:lnTo>
                    <a:pt x="222" y="0"/>
                  </a:lnTo>
                  <a:lnTo>
                    <a:pt x="228" y="0"/>
                  </a:lnTo>
                  <a:lnTo>
                    <a:pt x="234" y="0"/>
                  </a:lnTo>
                  <a:lnTo>
                    <a:pt x="240" y="0"/>
                  </a:lnTo>
                  <a:lnTo>
                    <a:pt x="246" y="0"/>
                  </a:lnTo>
                  <a:lnTo>
                    <a:pt x="252" y="0"/>
                  </a:lnTo>
                  <a:lnTo>
                    <a:pt x="258" y="0"/>
                  </a:lnTo>
                  <a:lnTo>
                    <a:pt x="264" y="0"/>
                  </a:lnTo>
                  <a:lnTo>
                    <a:pt x="270" y="0"/>
                  </a:lnTo>
                  <a:lnTo>
                    <a:pt x="276" y="0"/>
                  </a:lnTo>
                  <a:lnTo>
                    <a:pt x="282" y="0"/>
                  </a:lnTo>
                  <a:lnTo>
                    <a:pt x="288" y="0"/>
                  </a:lnTo>
                  <a:lnTo>
                    <a:pt x="294" y="0"/>
                  </a:lnTo>
                  <a:lnTo>
                    <a:pt x="300" y="0"/>
                  </a:lnTo>
                  <a:lnTo>
                    <a:pt x="306" y="0"/>
                  </a:lnTo>
                  <a:lnTo>
                    <a:pt x="312" y="0"/>
                  </a:lnTo>
                  <a:lnTo>
                    <a:pt x="318" y="0"/>
                  </a:lnTo>
                  <a:lnTo>
                    <a:pt x="324" y="0"/>
                  </a:lnTo>
                  <a:lnTo>
                    <a:pt x="330" y="0"/>
                  </a:lnTo>
                  <a:lnTo>
                    <a:pt x="336" y="0"/>
                  </a:lnTo>
                  <a:lnTo>
                    <a:pt x="342" y="0"/>
                  </a:lnTo>
                  <a:lnTo>
                    <a:pt x="348" y="0"/>
                  </a:lnTo>
                  <a:lnTo>
                    <a:pt x="354" y="0"/>
                  </a:lnTo>
                  <a:lnTo>
                    <a:pt x="360" y="0"/>
                  </a:lnTo>
                  <a:lnTo>
                    <a:pt x="366" y="0"/>
                  </a:lnTo>
                  <a:lnTo>
                    <a:pt x="372" y="0"/>
                  </a:lnTo>
                  <a:lnTo>
                    <a:pt x="378" y="0"/>
                  </a:lnTo>
                  <a:lnTo>
                    <a:pt x="384" y="0"/>
                  </a:lnTo>
                  <a:lnTo>
                    <a:pt x="390" y="0"/>
                  </a:lnTo>
                  <a:lnTo>
                    <a:pt x="396" y="0"/>
                  </a:lnTo>
                  <a:lnTo>
                    <a:pt x="402" y="0"/>
                  </a:lnTo>
                  <a:lnTo>
                    <a:pt x="408" y="0"/>
                  </a:lnTo>
                  <a:lnTo>
                    <a:pt x="414" y="0"/>
                  </a:lnTo>
                  <a:lnTo>
                    <a:pt x="420" y="0"/>
                  </a:lnTo>
                  <a:lnTo>
                    <a:pt x="426" y="0"/>
                  </a:lnTo>
                  <a:lnTo>
                    <a:pt x="432" y="0"/>
                  </a:lnTo>
                  <a:lnTo>
                    <a:pt x="438" y="0"/>
                  </a:lnTo>
                  <a:lnTo>
                    <a:pt x="444" y="0"/>
                  </a:lnTo>
                  <a:lnTo>
                    <a:pt x="450" y="0"/>
                  </a:lnTo>
                  <a:lnTo>
                    <a:pt x="456" y="0"/>
                  </a:lnTo>
                  <a:lnTo>
                    <a:pt x="462" y="0"/>
                  </a:lnTo>
                  <a:lnTo>
                    <a:pt x="468" y="0"/>
                  </a:lnTo>
                  <a:lnTo>
                    <a:pt x="474" y="0"/>
                  </a:lnTo>
                  <a:lnTo>
                    <a:pt x="480" y="0"/>
                  </a:lnTo>
                  <a:lnTo>
                    <a:pt x="486" y="0"/>
                  </a:lnTo>
                  <a:lnTo>
                    <a:pt x="492" y="0"/>
                  </a:lnTo>
                  <a:lnTo>
                    <a:pt x="498" y="0"/>
                  </a:lnTo>
                  <a:lnTo>
                    <a:pt x="504" y="0"/>
                  </a:lnTo>
                  <a:lnTo>
                    <a:pt x="510" y="0"/>
                  </a:lnTo>
                  <a:lnTo>
                    <a:pt x="516" y="0"/>
                  </a:lnTo>
                  <a:lnTo>
                    <a:pt x="522" y="0"/>
                  </a:lnTo>
                  <a:lnTo>
                    <a:pt x="528" y="0"/>
                  </a:lnTo>
                  <a:lnTo>
                    <a:pt x="534" y="0"/>
                  </a:lnTo>
                  <a:lnTo>
                    <a:pt x="540" y="0"/>
                  </a:lnTo>
                  <a:lnTo>
                    <a:pt x="546" y="0"/>
                  </a:lnTo>
                  <a:lnTo>
                    <a:pt x="552" y="0"/>
                  </a:lnTo>
                  <a:lnTo>
                    <a:pt x="558" y="0"/>
                  </a:lnTo>
                  <a:lnTo>
                    <a:pt x="564" y="0"/>
                  </a:lnTo>
                  <a:lnTo>
                    <a:pt x="570" y="0"/>
                  </a:lnTo>
                  <a:lnTo>
                    <a:pt x="576" y="0"/>
                  </a:lnTo>
                  <a:lnTo>
                    <a:pt x="582" y="0"/>
                  </a:lnTo>
                  <a:lnTo>
                    <a:pt x="588" y="0"/>
                  </a:lnTo>
                  <a:lnTo>
                    <a:pt x="594" y="0"/>
                  </a:lnTo>
                  <a:lnTo>
                    <a:pt x="600" y="0"/>
                  </a:lnTo>
                  <a:lnTo>
                    <a:pt x="606" y="0"/>
                  </a:lnTo>
                  <a:lnTo>
                    <a:pt x="612" y="6"/>
                  </a:lnTo>
                  <a:lnTo>
                    <a:pt x="618" y="6"/>
                  </a:lnTo>
                  <a:lnTo>
                    <a:pt x="624" y="6"/>
                  </a:lnTo>
                  <a:lnTo>
                    <a:pt x="630" y="6"/>
                  </a:lnTo>
                  <a:lnTo>
                    <a:pt x="636" y="6"/>
                  </a:lnTo>
                  <a:lnTo>
                    <a:pt x="642" y="6"/>
                  </a:lnTo>
                  <a:lnTo>
                    <a:pt x="648" y="6"/>
                  </a:lnTo>
                  <a:lnTo>
                    <a:pt x="654" y="6"/>
                  </a:lnTo>
                  <a:lnTo>
                    <a:pt x="660" y="0"/>
                  </a:lnTo>
                  <a:lnTo>
                    <a:pt x="666" y="6"/>
                  </a:lnTo>
                  <a:lnTo>
                    <a:pt x="672" y="6"/>
                  </a:lnTo>
                  <a:lnTo>
                    <a:pt x="678" y="6"/>
                  </a:lnTo>
                  <a:lnTo>
                    <a:pt x="684" y="6"/>
                  </a:lnTo>
                  <a:lnTo>
                    <a:pt x="690" y="6"/>
                  </a:lnTo>
                  <a:lnTo>
                    <a:pt x="696" y="6"/>
                  </a:lnTo>
                  <a:lnTo>
                    <a:pt x="702" y="6"/>
                  </a:lnTo>
                  <a:lnTo>
                    <a:pt x="708" y="6"/>
                  </a:lnTo>
                  <a:lnTo>
                    <a:pt x="714" y="6"/>
                  </a:lnTo>
                  <a:lnTo>
                    <a:pt x="720" y="6"/>
                  </a:lnTo>
                  <a:lnTo>
                    <a:pt x="726" y="6"/>
                  </a:lnTo>
                  <a:lnTo>
                    <a:pt x="732" y="6"/>
                  </a:lnTo>
                  <a:lnTo>
                    <a:pt x="738" y="6"/>
                  </a:lnTo>
                  <a:lnTo>
                    <a:pt x="744" y="12"/>
                  </a:lnTo>
                  <a:lnTo>
                    <a:pt x="750" y="12"/>
                  </a:lnTo>
                  <a:lnTo>
                    <a:pt x="756" y="12"/>
                  </a:lnTo>
                  <a:lnTo>
                    <a:pt x="762" y="12"/>
                  </a:lnTo>
                  <a:lnTo>
                    <a:pt x="768" y="12"/>
                  </a:lnTo>
                  <a:lnTo>
                    <a:pt x="774" y="12"/>
                  </a:lnTo>
                  <a:lnTo>
                    <a:pt x="780" y="18"/>
                  </a:lnTo>
                  <a:lnTo>
                    <a:pt x="786" y="24"/>
                  </a:lnTo>
                  <a:lnTo>
                    <a:pt x="792" y="24"/>
                  </a:lnTo>
                  <a:lnTo>
                    <a:pt x="798" y="30"/>
                  </a:lnTo>
                  <a:lnTo>
                    <a:pt x="804" y="36"/>
                  </a:lnTo>
                  <a:lnTo>
                    <a:pt x="810" y="42"/>
                  </a:lnTo>
                  <a:lnTo>
                    <a:pt x="816" y="48"/>
                  </a:lnTo>
                  <a:lnTo>
                    <a:pt x="822" y="54"/>
                  </a:lnTo>
                  <a:lnTo>
                    <a:pt x="828" y="60"/>
                  </a:lnTo>
                  <a:lnTo>
                    <a:pt x="834" y="66"/>
                  </a:lnTo>
                  <a:lnTo>
                    <a:pt x="834" y="78"/>
                  </a:lnTo>
                  <a:lnTo>
                    <a:pt x="840" y="90"/>
                  </a:lnTo>
                  <a:lnTo>
                    <a:pt x="840" y="102"/>
                  </a:lnTo>
                  <a:lnTo>
                    <a:pt x="846" y="126"/>
                  </a:lnTo>
                  <a:lnTo>
                    <a:pt x="846" y="150"/>
                  </a:lnTo>
                  <a:lnTo>
                    <a:pt x="852" y="174"/>
                  </a:lnTo>
                  <a:lnTo>
                    <a:pt x="858" y="192"/>
                  </a:lnTo>
                  <a:lnTo>
                    <a:pt x="858" y="210"/>
                  </a:lnTo>
                  <a:lnTo>
                    <a:pt x="864" y="228"/>
                  </a:lnTo>
                  <a:lnTo>
                    <a:pt x="864" y="240"/>
                  </a:lnTo>
                  <a:lnTo>
                    <a:pt x="870" y="252"/>
                  </a:lnTo>
                  <a:lnTo>
                    <a:pt x="870" y="258"/>
                  </a:lnTo>
                  <a:lnTo>
                    <a:pt x="876" y="270"/>
                  </a:lnTo>
                  <a:lnTo>
                    <a:pt x="876" y="276"/>
                  </a:lnTo>
                  <a:lnTo>
                    <a:pt x="882" y="288"/>
                  </a:lnTo>
                  <a:lnTo>
                    <a:pt x="888" y="294"/>
                  </a:lnTo>
                  <a:lnTo>
                    <a:pt x="888" y="306"/>
                  </a:lnTo>
                  <a:lnTo>
                    <a:pt x="894" y="312"/>
                  </a:lnTo>
                  <a:lnTo>
                    <a:pt x="894" y="318"/>
                  </a:lnTo>
                  <a:lnTo>
                    <a:pt x="900" y="324"/>
                  </a:lnTo>
                  <a:lnTo>
                    <a:pt x="906" y="330"/>
                  </a:lnTo>
                  <a:lnTo>
                    <a:pt x="912" y="336"/>
                  </a:lnTo>
                  <a:lnTo>
                    <a:pt x="918" y="336"/>
                  </a:lnTo>
                  <a:lnTo>
                    <a:pt x="924" y="336"/>
                  </a:lnTo>
                  <a:lnTo>
                    <a:pt x="930" y="336"/>
                  </a:lnTo>
                  <a:lnTo>
                    <a:pt x="936" y="342"/>
                  </a:lnTo>
                  <a:lnTo>
                    <a:pt x="942" y="342"/>
                  </a:lnTo>
                  <a:lnTo>
                    <a:pt x="948" y="348"/>
                  </a:lnTo>
                  <a:lnTo>
                    <a:pt x="954" y="348"/>
                  </a:lnTo>
                  <a:lnTo>
                    <a:pt x="960" y="348"/>
                  </a:lnTo>
                  <a:lnTo>
                    <a:pt x="966" y="354"/>
                  </a:lnTo>
                  <a:lnTo>
                    <a:pt x="972" y="354"/>
                  </a:lnTo>
                  <a:lnTo>
                    <a:pt x="978" y="348"/>
                  </a:lnTo>
                  <a:lnTo>
                    <a:pt x="984" y="348"/>
                  </a:lnTo>
                  <a:lnTo>
                    <a:pt x="990" y="348"/>
                  </a:lnTo>
                  <a:lnTo>
                    <a:pt x="996" y="354"/>
                  </a:lnTo>
                  <a:lnTo>
                    <a:pt x="1002" y="354"/>
                  </a:lnTo>
                  <a:lnTo>
                    <a:pt x="1008" y="354"/>
                  </a:lnTo>
                  <a:lnTo>
                    <a:pt x="1014" y="360"/>
                  </a:lnTo>
                  <a:lnTo>
                    <a:pt x="1020" y="360"/>
                  </a:lnTo>
                  <a:lnTo>
                    <a:pt x="1026" y="360"/>
                  </a:lnTo>
                  <a:lnTo>
                    <a:pt x="1032" y="360"/>
                  </a:lnTo>
                  <a:lnTo>
                    <a:pt x="1038" y="360"/>
                  </a:lnTo>
                  <a:lnTo>
                    <a:pt x="1044" y="360"/>
                  </a:lnTo>
                  <a:lnTo>
                    <a:pt x="1050" y="36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008" name="Rectangle 648">
              <a:extLst>
                <a:ext uri="{FF2B5EF4-FFF2-40B4-BE49-F238E27FC236}">
                  <a16:creationId xmlns:a16="http://schemas.microsoft.com/office/drawing/2014/main" id="{38B857AE-55DB-477D-90B4-4F9FE8A89343}"/>
                </a:ext>
              </a:extLst>
            </p:cNvPr>
            <p:cNvSpPr>
              <a:spLocks noChangeArrowheads="1"/>
            </p:cNvSpPr>
            <p:nvPr/>
          </p:nvSpPr>
          <p:spPr bwMode="auto">
            <a:xfrm>
              <a:off x="2766" y="4061"/>
              <a:ext cx="1036"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800">
                  <a:solidFill>
                    <a:srgbClr val="000000"/>
                  </a:solidFill>
                  <a:latin typeface="Helvetica" panose="020B0604020202020204" pitchFamily="34" charset="0"/>
                </a:rPr>
                <a:t>Frequency (MHz)</a:t>
              </a:r>
              <a:endParaRPr lang="en-US" altLang="en-US" sz="1800">
                <a:latin typeface="Times New Roman" panose="02020603050405020304" pitchFamily="18" charset="0"/>
              </a:endParaRPr>
            </a:p>
          </p:txBody>
        </p:sp>
        <p:sp>
          <p:nvSpPr>
            <p:cNvPr id="16009" name="Rectangle 649">
              <a:extLst>
                <a:ext uri="{FF2B5EF4-FFF2-40B4-BE49-F238E27FC236}">
                  <a16:creationId xmlns:a16="http://schemas.microsoft.com/office/drawing/2014/main" id="{A87BB3A5-FFF4-4E35-A168-24935DB808BB}"/>
                </a:ext>
              </a:extLst>
            </p:cNvPr>
            <p:cNvSpPr>
              <a:spLocks noChangeArrowheads="1"/>
            </p:cNvSpPr>
            <p:nvPr/>
          </p:nvSpPr>
          <p:spPr bwMode="auto">
            <a:xfrm>
              <a:off x="4296" y="4082"/>
              <a:ext cx="1036"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800">
                  <a:solidFill>
                    <a:srgbClr val="000000"/>
                  </a:solidFill>
                  <a:latin typeface="Helvetica" panose="020B0604020202020204" pitchFamily="34" charset="0"/>
                </a:rPr>
                <a:t>Frequency (MHz)</a:t>
              </a:r>
              <a:endParaRPr lang="en-US" altLang="en-US" sz="1800">
                <a:latin typeface="Times New Roman" panose="02020603050405020304" pitchFamily="18" charset="0"/>
              </a:endParaRPr>
            </a:p>
          </p:txBody>
        </p:sp>
        <p:sp>
          <p:nvSpPr>
            <p:cNvPr id="16010" name="Text Box 650">
              <a:extLst>
                <a:ext uri="{FF2B5EF4-FFF2-40B4-BE49-F238E27FC236}">
                  <a16:creationId xmlns:a16="http://schemas.microsoft.com/office/drawing/2014/main" id="{F3C1FF76-3CC2-48A1-922F-3065DED6D8B6}"/>
                </a:ext>
              </a:extLst>
            </p:cNvPr>
            <p:cNvSpPr txBox="1">
              <a:spLocks noChangeArrowheads="1"/>
            </p:cNvSpPr>
            <p:nvPr/>
          </p:nvSpPr>
          <p:spPr bwMode="auto">
            <a:xfrm>
              <a:off x="2850" y="419"/>
              <a:ext cx="73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800">
                  <a:latin typeface="Times New Roman" panose="02020603050405020304" pitchFamily="18" charset="0"/>
                </a:rPr>
                <a:t>Amplitude</a:t>
              </a:r>
            </a:p>
          </p:txBody>
        </p:sp>
        <p:sp>
          <p:nvSpPr>
            <p:cNvPr id="16011" name="Text Box 651">
              <a:extLst>
                <a:ext uri="{FF2B5EF4-FFF2-40B4-BE49-F238E27FC236}">
                  <a16:creationId xmlns:a16="http://schemas.microsoft.com/office/drawing/2014/main" id="{841A1082-C142-4879-811B-A81139639F11}"/>
                </a:ext>
              </a:extLst>
            </p:cNvPr>
            <p:cNvSpPr txBox="1">
              <a:spLocks noChangeArrowheads="1"/>
            </p:cNvSpPr>
            <p:nvPr/>
          </p:nvSpPr>
          <p:spPr bwMode="auto">
            <a:xfrm>
              <a:off x="4536" y="398"/>
              <a:ext cx="45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800">
                  <a:latin typeface="Times New Roman" panose="02020603050405020304" pitchFamily="18" charset="0"/>
                </a:rPr>
                <a:t>Phase</a:t>
              </a:r>
            </a:p>
          </p:txBody>
        </p:sp>
        <p:sp>
          <p:nvSpPr>
            <p:cNvPr id="16012" name="Text Box 652">
              <a:extLst>
                <a:ext uri="{FF2B5EF4-FFF2-40B4-BE49-F238E27FC236}">
                  <a16:creationId xmlns:a16="http://schemas.microsoft.com/office/drawing/2014/main" id="{FFE22112-01D6-4B51-BDC0-1C2A9A61749D}"/>
                </a:ext>
              </a:extLst>
            </p:cNvPr>
            <p:cNvSpPr txBox="1">
              <a:spLocks noChangeArrowheads="1"/>
            </p:cNvSpPr>
            <p:nvPr/>
          </p:nvSpPr>
          <p:spPr bwMode="auto">
            <a:xfrm rot="-5400000">
              <a:off x="3748" y="865"/>
              <a:ext cx="45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800">
                  <a:latin typeface="Times New Roman" panose="02020603050405020304" pitchFamily="18" charset="0"/>
                </a:rPr>
                <a:t>(Deg)</a:t>
              </a:r>
            </a:p>
          </p:txBody>
        </p:sp>
        <p:sp>
          <p:nvSpPr>
            <p:cNvPr id="16013" name="Text Box 653">
              <a:extLst>
                <a:ext uri="{FF2B5EF4-FFF2-40B4-BE49-F238E27FC236}">
                  <a16:creationId xmlns:a16="http://schemas.microsoft.com/office/drawing/2014/main" id="{17BBC6A3-79E3-4F62-AF10-AACD9326BBE8}"/>
                </a:ext>
              </a:extLst>
            </p:cNvPr>
            <p:cNvSpPr txBox="1">
              <a:spLocks noChangeArrowheads="1"/>
            </p:cNvSpPr>
            <p:nvPr/>
          </p:nvSpPr>
          <p:spPr bwMode="auto">
            <a:xfrm rot="-5400000">
              <a:off x="3725" y="1777"/>
              <a:ext cx="45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800">
                  <a:latin typeface="Times New Roman" panose="02020603050405020304" pitchFamily="18" charset="0"/>
                </a:rPr>
                <a:t>(Deg)</a:t>
              </a:r>
            </a:p>
          </p:txBody>
        </p:sp>
        <p:sp>
          <p:nvSpPr>
            <p:cNvPr id="16014" name="Text Box 654">
              <a:extLst>
                <a:ext uri="{FF2B5EF4-FFF2-40B4-BE49-F238E27FC236}">
                  <a16:creationId xmlns:a16="http://schemas.microsoft.com/office/drawing/2014/main" id="{CECDF42F-9E54-4E55-83B5-23460C15EECE}"/>
                </a:ext>
              </a:extLst>
            </p:cNvPr>
            <p:cNvSpPr txBox="1">
              <a:spLocks noChangeArrowheads="1"/>
            </p:cNvSpPr>
            <p:nvPr/>
          </p:nvSpPr>
          <p:spPr bwMode="auto">
            <a:xfrm rot="-5400000">
              <a:off x="3748" y="2689"/>
              <a:ext cx="45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800">
                  <a:latin typeface="Times New Roman" panose="02020603050405020304" pitchFamily="18" charset="0"/>
                </a:rPr>
                <a:t>(Deg)</a:t>
              </a:r>
            </a:p>
          </p:txBody>
        </p:sp>
        <p:sp>
          <p:nvSpPr>
            <p:cNvPr id="16015" name="Text Box 655">
              <a:extLst>
                <a:ext uri="{FF2B5EF4-FFF2-40B4-BE49-F238E27FC236}">
                  <a16:creationId xmlns:a16="http://schemas.microsoft.com/office/drawing/2014/main" id="{131B2516-1861-44C4-B77E-7C75F2125F8D}"/>
                </a:ext>
              </a:extLst>
            </p:cNvPr>
            <p:cNvSpPr txBox="1">
              <a:spLocks noChangeArrowheads="1"/>
            </p:cNvSpPr>
            <p:nvPr/>
          </p:nvSpPr>
          <p:spPr bwMode="auto">
            <a:xfrm rot="-5400000">
              <a:off x="3748" y="3505"/>
              <a:ext cx="45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800">
                  <a:latin typeface="Times New Roman" panose="02020603050405020304" pitchFamily="18" charset="0"/>
                </a:rPr>
                <a:t>(Deg)</a:t>
              </a:r>
            </a:p>
          </p:txBody>
        </p:sp>
        <p:sp>
          <p:nvSpPr>
            <p:cNvPr id="16016" name="Text Box 656">
              <a:extLst>
                <a:ext uri="{FF2B5EF4-FFF2-40B4-BE49-F238E27FC236}">
                  <a16:creationId xmlns:a16="http://schemas.microsoft.com/office/drawing/2014/main" id="{771CC559-742F-421D-B453-9865E65D4F92}"/>
                </a:ext>
              </a:extLst>
            </p:cNvPr>
            <p:cNvSpPr txBox="1">
              <a:spLocks noChangeArrowheads="1"/>
            </p:cNvSpPr>
            <p:nvPr/>
          </p:nvSpPr>
          <p:spPr bwMode="auto">
            <a:xfrm rot="-5400000">
              <a:off x="2140" y="3433"/>
              <a:ext cx="30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800">
                  <a:latin typeface="Times New Roman" panose="02020603050405020304" pitchFamily="18" charset="0"/>
                </a:rPr>
                <a:t>R</a:t>
              </a:r>
              <a:r>
                <a:rPr lang="en-US" altLang="en-US" sz="1800" baseline="-25000">
                  <a:latin typeface="Times New Roman" panose="02020603050405020304" pitchFamily="18" charset="0"/>
                </a:rPr>
                <a:t>22</a:t>
              </a:r>
              <a:endParaRPr lang="en-US" altLang="en-US" sz="1800">
                <a:latin typeface="Times New Roman" panose="02020603050405020304" pitchFamily="18" charset="0"/>
              </a:endParaRPr>
            </a:p>
          </p:txBody>
        </p:sp>
        <p:sp>
          <p:nvSpPr>
            <p:cNvPr id="16017" name="Text Box 657">
              <a:extLst>
                <a:ext uri="{FF2B5EF4-FFF2-40B4-BE49-F238E27FC236}">
                  <a16:creationId xmlns:a16="http://schemas.microsoft.com/office/drawing/2014/main" id="{812D2E91-E110-4A9A-BBD8-052A378179AD}"/>
                </a:ext>
              </a:extLst>
            </p:cNvPr>
            <p:cNvSpPr txBox="1">
              <a:spLocks noChangeArrowheads="1"/>
            </p:cNvSpPr>
            <p:nvPr/>
          </p:nvSpPr>
          <p:spPr bwMode="auto">
            <a:xfrm rot="-5400000">
              <a:off x="1950" y="2663"/>
              <a:ext cx="68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800">
                  <a:latin typeface="Times New Roman" panose="02020603050405020304" pitchFamily="18" charset="0"/>
                </a:rPr>
                <a:t>R</a:t>
              </a:r>
              <a:r>
                <a:rPr lang="en-US" altLang="en-US" sz="1800" baseline="-25000">
                  <a:latin typeface="Times New Roman" panose="02020603050405020304" pitchFamily="18" charset="0"/>
                </a:rPr>
                <a:t>21</a:t>
              </a:r>
              <a:r>
                <a:rPr lang="en-US" altLang="en-US" sz="1800">
                  <a:latin typeface="Times New Roman" panose="02020603050405020304" pitchFamily="18" charset="0"/>
                </a:rPr>
                <a:t> (1/</a:t>
              </a:r>
              <a:r>
                <a:rPr lang="en-US" altLang="en-US" sz="1800">
                  <a:latin typeface="Symbol" panose="05050102010706020507" pitchFamily="18" charset="2"/>
                </a:rPr>
                <a:t>W</a:t>
              </a:r>
              <a:r>
                <a:rPr lang="en-US" altLang="en-US" sz="1800">
                  <a:latin typeface="Times New Roman" panose="02020603050405020304" pitchFamily="18" charset="0"/>
                </a:rPr>
                <a:t>)</a:t>
              </a:r>
            </a:p>
          </p:txBody>
        </p:sp>
        <p:sp>
          <p:nvSpPr>
            <p:cNvPr id="16018" name="Text Box 658">
              <a:extLst>
                <a:ext uri="{FF2B5EF4-FFF2-40B4-BE49-F238E27FC236}">
                  <a16:creationId xmlns:a16="http://schemas.microsoft.com/office/drawing/2014/main" id="{7DC33DAD-F348-403E-876E-6071E78EA74E}"/>
                </a:ext>
              </a:extLst>
            </p:cNvPr>
            <p:cNvSpPr txBox="1">
              <a:spLocks noChangeArrowheads="1"/>
            </p:cNvSpPr>
            <p:nvPr/>
          </p:nvSpPr>
          <p:spPr bwMode="auto">
            <a:xfrm rot="-5400000">
              <a:off x="2005" y="1743"/>
              <a:ext cx="5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800">
                  <a:latin typeface="Times New Roman" panose="02020603050405020304" pitchFamily="18" charset="0"/>
                </a:rPr>
                <a:t>R</a:t>
              </a:r>
              <a:r>
                <a:rPr lang="en-US" altLang="en-US" sz="1800" baseline="-25000">
                  <a:latin typeface="Times New Roman" panose="02020603050405020304" pitchFamily="18" charset="0"/>
                </a:rPr>
                <a:t>12</a:t>
              </a:r>
              <a:r>
                <a:rPr lang="en-US" altLang="en-US" sz="1800">
                  <a:latin typeface="Times New Roman" panose="02020603050405020304" pitchFamily="18" charset="0"/>
                </a:rPr>
                <a:t> (</a:t>
              </a:r>
              <a:r>
                <a:rPr lang="en-US" altLang="en-US" sz="1800">
                  <a:latin typeface="Symbol" panose="05050102010706020507" pitchFamily="18" charset="2"/>
                </a:rPr>
                <a:t>W</a:t>
              </a:r>
              <a:r>
                <a:rPr lang="en-US" altLang="en-US" sz="1800">
                  <a:latin typeface="Times New Roman" panose="02020603050405020304" pitchFamily="18" charset="0"/>
                </a:rPr>
                <a:t>)</a:t>
              </a:r>
            </a:p>
          </p:txBody>
        </p:sp>
        <p:sp>
          <p:nvSpPr>
            <p:cNvPr id="16019" name="Text Box 659">
              <a:extLst>
                <a:ext uri="{FF2B5EF4-FFF2-40B4-BE49-F238E27FC236}">
                  <a16:creationId xmlns:a16="http://schemas.microsoft.com/office/drawing/2014/main" id="{C44E7A32-8A88-4EC4-991C-8E6C93EED9F8}"/>
                </a:ext>
              </a:extLst>
            </p:cNvPr>
            <p:cNvSpPr txBox="1">
              <a:spLocks noChangeArrowheads="1"/>
            </p:cNvSpPr>
            <p:nvPr/>
          </p:nvSpPr>
          <p:spPr bwMode="auto">
            <a:xfrm rot="-5400000">
              <a:off x="2140" y="889"/>
              <a:ext cx="30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800">
                  <a:latin typeface="Times New Roman" panose="02020603050405020304" pitchFamily="18" charset="0"/>
                </a:rPr>
                <a:t>R</a:t>
              </a:r>
              <a:r>
                <a:rPr lang="en-US" altLang="en-US" sz="1800" baseline="-25000">
                  <a:latin typeface="Times New Roman" panose="02020603050405020304" pitchFamily="18" charset="0"/>
                </a:rPr>
                <a:t>11</a:t>
              </a:r>
              <a:endParaRPr lang="en-US" altLang="en-US" sz="1800">
                <a:latin typeface="Times New Roman" panose="02020603050405020304" pitchFamily="18" charset="0"/>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a:extLst>
              <a:ext uri="{FF2B5EF4-FFF2-40B4-BE49-F238E27FC236}">
                <a16:creationId xmlns:a16="http://schemas.microsoft.com/office/drawing/2014/main" id="{00849C66-F9D9-4847-800B-EA3BB7C4C7A5}"/>
              </a:ext>
            </a:extLst>
          </p:cNvPr>
          <p:cNvSpPr txBox="1">
            <a:spLocks noChangeArrowheads="1"/>
          </p:cNvSpPr>
          <p:nvPr/>
        </p:nvSpPr>
        <p:spPr bwMode="auto">
          <a:xfrm>
            <a:off x="2590800" y="381000"/>
            <a:ext cx="36385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Receiver - equivalent circuit</a:t>
            </a:r>
            <a:endParaRPr lang="en-US" altLang="en-US"/>
          </a:p>
        </p:txBody>
      </p:sp>
      <p:sp>
        <p:nvSpPr>
          <p:cNvPr id="9219" name="Rectangle 3">
            <a:extLst>
              <a:ext uri="{FF2B5EF4-FFF2-40B4-BE49-F238E27FC236}">
                <a16:creationId xmlns:a16="http://schemas.microsoft.com/office/drawing/2014/main" id="{12194DFC-DC0B-4CB2-8A62-FEF2EB487BFB}"/>
              </a:ext>
            </a:extLst>
          </p:cNvPr>
          <p:cNvSpPr>
            <a:spLocks noChangeArrowheads="1"/>
          </p:cNvSpPr>
          <p:nvPr/>
        </p:nvSpPr>
        <p:spPr bwMode="auto">
          <a:xfrm>
            <a:off x="3657600" y="4038600"/>
            <a:ext cx="228600" cy="6096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0" name="Line 4">
            <a:extLst>
              <a:ext uri="{FF2B5EF4-FFF2-40B4-BE49-F238E27FC236}">
                <a16:creationId xmlns:a16="http://schemas.microsoft.com/office/drawing/2014/main" id="{C85885C1-B9A6-40F2-A38F-420B11960D93}"/>
              </a:ext>
            </a:extLst>
          </p:cNvPr>
          <p:cNvSpPr>
            <a:spLocks noChangeShapeType="1"/>
          </p:cNvSpPr>
          <p:nvPr/>
        </p:nvSpPr>
        <p:spPr bwMode="auto">
          <a:xfrm flipV="1">
            <a:off x="3775075" y="3733800"/>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1" name="Line 5">
            <a:extLst>
              <a:ext uri="{FF2B5EF4-FFF2-40B4-BE49-F238E27FC236}">
                <a16:creationId xmlns:a16="http://schemas.microsoft.com/office/drawing/2014/main" id="{02178D7B-E73E-4666-BDBF-1AB77F4B5458}"/>
              </a:ext>
            </a:extLst>
          </p:cNvPr>
          <p:cNvSpPr>
            <a:spLocks noChangeShapeType="1"/>
          </p:cNvSpPr>
          <p:nvPr/>
        </p:nvSpPr>
        <p:spPr bwMode="auto">
          <a:xfrm flipV="1">
            <a:off x="3773488" y="4633913"/>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2" name="Line 6">
            <a:extLst>
              <a:ext uri="{FF2B5EF4-FFF2-40B4-BE49-F238E27FC236}">
                <a16:creationId xmlns:a16="http://schemas.microsoft.com/office/drawing/2014/main" id="{12EFB56C-F5C0-4467-888F-009CD535B4E3}"/>
              </a:ext>
            </a:extLst>
          </p:cNvPr>
          <p:cNvSpPr>
            <a:spLocks noChangeShapeType="1"/>
          </p:cNvSpPr>
          <p:nvPr/>
        </p:nvSpPr>
        <p:spPr bwMode="auto">
          <a:xfrm flipH="1">
            <a:off x="2982913" y="3757613"/>
            <a:ext cx="762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3" name="Line 7">
            <a:extLst>
              <a:ext uri="{FF2B5EF4-FFF2-40B4-BE49-F238E27FC236}">
                <a16:creationId xmlns:a16="http://schemas.microsoft.com/office/drawing/2014/main" id="{4204A3A1-9853-4FFA-A2E4-AB39C85A058D}"/>
              </a:ext>
            </a:extLst>
          </p:cNvPr>
          <p:cNvSpPr>
            <a:spLocks noChangeShapeType="1"/>
          </p:cNvSpPr>
          <p:nvPr/>
        </p:nvSpPr>
        <p:spPr bwMode="auto">
          <a:xfrm flipH="1">
            <a:off x="3005138" y="4919663"/>
            <a:ext cx="762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4" name="Line 8">
            <a:extLst>
              <a:ext uri="{FF2B5EF4-FFF2-40B4-BE49-F238E27FC236}">
                <a16:creationId xmlns:a16="http://schemas.microsoft.com/office/drawing/2014/main" id="{49C355D0-D3C3-4E81-8955-22DA1B8A3023}"/>
              </a:ext>
            </a:extLst>
          </p:cNvPr>
          <p:cNvSpPr>
            <a:spLocks noChangeShapeType="1"/>
          </p:cNvSpPr>
          <p:nvPr/>
        </p:nvSpPr>
        <p:spPr bwMode="auto">
          <a:xfrm flipV="1">
            <a:off x="2971800" y="3810000"/>
            <a:ext cx="0" cy="1066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5" name="Line 9">
            <a:extLst>
              <a:ext uri="{FF2B5EF4-FFF2-40B4-BE49-F238E27FC236}">
                <a16:creationId xmlns:a16="http://schemas.microsoft.com/office/drawing/2014/main" id="{F98430DE-1D47-461E-9B7C-1D5E3CBE94D2}"/>
              </a:ext>
            </a:extLst>
          </p:cNvPr>
          <p:cNvSpPr>
            <a:spLocks noChangeShapeType="1"/>
          </p:cNvSpPr>
          <p:nvPr/>
        </p:nvSpPr>
        <p:spPr bwMode="auto">
          <a:xfrm>
            <a:off x="2895600" y="358140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6" name="Text Box 10">
            <a:extLst>
              <a:ext uri="{FF2B5EF4-FFF2-40B4-BE49-F238E27FC236}">
                <a16:creationId xmlns:a16="http://schemas.microsoft.com/office/drawing/2014/main" id="{175B922D-E14E-4A4B-BE0E-9E3ACE38929C}"/>
              </a:ext>
            </a:extLst>
          </p:cNvPr>
          <p:cNvSpPr txBox="1">
            <a:spLocks noChangeArrowheads="1"/>
          </p:cNvSpPr>
          <p:nvPr/>
        </p:nvSpPr>
        <p:spPr bwMode="auto">
          <a:xfrm>
            <a:off x="2376488" y="4057650"/>
            <a:ext cx="506412"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V</a:t>
            </a:r>
            <a:r>
              <a:rPr lang="en-US" altLang="en-US" baseline="-25000"/>
              <a:t>0</a:t>
            </a:r>
            <a:endParaRPr lang="en-US" altLang="en-US"/>
          </a:p>
        </p:txBody>
      </p:sp>
      <p:sp>
        <p:nvSpPr>
          <p:cNvPr id="9227" name="Text Box 11">
            <a:extLst>
              <a:ext uri="{FF2B5EF4-FFF2-40B4-BE49-F238E27FC236}">
                <a16:creationId xmlns:a16="http://schemas.microsoft.com/office/drawing/2014/main" id="{ACB0E9EE-72A8-4AA1-A94A-BAD1EEB25D50}"/>
              </a:ext>
            </a:extLst>
          </p:cNvPr>
          <p:cNvSpPr txBox="1">
            <a:spLocks noChangeArrowheads="1"/>
          </p:cNvSpPr>
          <p:nvPr/>
        </p:nvSpPr>
        <p:spPr bwMode="auto">
          <a:xfrm>
            <a:off x="2819400" y="3124200"/>
            <a:ext cx="3873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a:t>
            </a:r>
            <a:r>
              <a:rPr lang="en-US" altLang="en-US" baseline="-25000"/>
              <a:t>0</a:t>
            </a:r>
            <a:endParaRPr lang="en-US" altLang="en-US"/>
          </a:p>
        </p:txBody>
      </p:sp>
      <p:sp>
        <p:nvSpPr>
          <p:cNvPr id="9228" name="Text Box 12">
            <a:extLst>
              <a:ext uri="{FF2B5EF4-FFF2-40B4-BE49-F238E27FC236}">
                <a16:creationId xmlns:a16="http://schemas.microsoft.com/office/drawing/2014/main" id="{EAC408DE-3F93-4082-87C5-6831696FD0ED}"/>
              </a:ext>
            </a:extLst>
          </p:cNvPr>
          <p:cNvSpPr txBox="1">
            <a:spLocks noChangeArrowheads="1"/>
          </p:cNvSpPr>
          <p:nvPr/>
        </p:nvSpPr>
        <p:spPr bwMode="auto">
          <a:xfrm>
            <a:off x="3856038" y="4192588"/>
            <a:ext cx="1011237"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Z</a:t>
            </a:r>
            <a:r>
              <a:rPr lang="en-US" altLang="en-US" baseline="-25000"/>
              <a:t>0 </a:t>
            </a:r>
            <a:r>
              <a:rPr lang="en-US" altLang="en-US"/>
              <a:t> (</a:t>
            </a:r>
            <a:r>
              <a:rPr lang="en-US" altLang="en-US">
                <a:latin typeface="Symbol" panose="05050102010706020507" pitchFamily="18" charset="2"/>
              </a:rPr>
              <a:t>w</a:t>
            </a:r>
            <a:r>
              <a:rPr lang="en-US" altLang="en-US"/>
              <a:t>)</a:t>
            </a:r>
          </a:p>
        </p:txBody>
      </p:sp>
      <p:sp>
        <p:nvSpPr>
          <p:cNvPr id="9229" name="Text Box 13">
            <a:extLst>
              <a:ext uri="{FF2B5EF4-FFF2-40B4-BE49-F238E27FC236}">
                <a16:creationId xmlns:a16="http://schemas.microsoft.com/office/drawing/2014/main" id="{65E444DC-4A80-411D-8EF5-D84F58977497}"/>
              </a:ext>
            </a:extLst>
          </p:cNvPr>
          <p:cNvSpPr txBox="1">
            <a:spLocks noChangeArrowheads="1"/>
          </p:cNvSpPr>
          <p:nvPr/>
        </p:nvSpPr>
        <p:spPr bwMode="auto">
          <a:xfrm>
            <a:off x="4052888" y="4056063"/>
            <a:ext cx="285750" cy="3667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e</a:t>
            </a:r>
            <a:endParaRPr lang="en-US" altLang="en-US"/>
          </a:p>
        </p:txBody>
      </p:sp>
      <p:sp>
        <p:nvSpPr>
          <p:cNvPr id="9230" name="Line 14">
            <a:extLst>
              <a:ext uri="{FF2B5EF4-FFF2-40B4-BE49-F238E27FC236}">
                <a16:creationId xmlns:a16="http://schemas.microsoft.com/office/drawing/2014/main" id="{798CB3E6-75BD-46A3-A0BB-CDA2C48CA576}"/>
              </a:ext>
            </a:extLst>
          </p:cNvPr>
          <p:cNvSpPr>
            <a:spLocks noChangeShapeType="1"/>
          </p:cNvSpPr>
          <p:nvPr/>
        </p:nvSpPr>
        <p:spPr bwMode="auto">
          <a:xfrm>
            <a:off x="3505200" y="3429000"/>
            <a:ext cx="0" cy="1752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31" name="Line 15">
            <a:extLst>
              <a:ext uri="{FF2B5EF4-FFF2-40B4-BE49-F238E27FC236}">
                <a16:creationId xmlns:a16="http://schemas.microsoft.com/office/drawing/2014/main" id="{B748F31D-BC85-4FDA-AC91-8C6A6DE80A83}"/>
              </a:ext>
            </a:extLst>
          </p:cNvPr>
          <p:cNvSpPr>
            <a:spLocks noChangeShapeType="1"/>
          </p:cNvSpPr>
          <p:nvPr/>
        </p:nvSpPr>
        <p:spPr bwMode="auto">
          <a:xfrm>
            <a:off x="3505200" y="3429000"/>
            <a:ext cx="1600200" cy="1066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32" name="Line 16">
            <a:extLst>
              <a:ext uri="{FF2B5EF4-FFF2-40B4-BE49-F238E27FC236}">
                <a16:creationId xmlns:a16="http://schemas.microsoft.com/office/drawing/2014/main" id="{2C3321F0-0F6F-4405-A16F-2304EC985D2B}"/>
              </a:ext>
            </a:extLst>
          </p:cNvPr>
          <p:cNvSpPr>
            <a:spLocks noChangeShapeType="1"/>
          </p:cNvSpPr>
          <p:nvPr/>
        </p:nvSpPr>
        <p:spPr bwMode="auto">
          <a:xfrm flipV="1">
            <a:off x="3505200" y="4495800"/>
            <a:ext cx="1600200" cy="68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33" name="Text Box 17">
            <a:extLst>
              <a:ext uri="{FF2B5EF4-FFF2-40B4-BE49-F238E27FC236}">
                <a16:creationId xmlns:a16="http://schemas.microsoft.com/office/drawing/2014/main" id="{80A7DC24-B62C-4B47-9C9C-6A82B76CC89E}"/>
              </a:ext>
            </a:extLst>
          </p:cNvPr>
          <p:cNvSpPr txBox="1">
            <a:spLocks noChangeArrowheads="1"/>
          </p:cNvSpPr>
          <p:nvPr/>
        </p:nvSpPr>
        <p:spPr bwMode="auto">
          <a:xfrm>
            <a:off x="5029200" y="3962400"/>
            <a:ext cx="18954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V</a:t>
            </a:r>
            <a:r>
              <a:rPr lang="en-US" altLang="en-US" baseline="-25000"/>
              <a:t>R</a:t>
            </a:r>
            <a:r>
              <a:rPr lang="en-US" altLang="en-US"/>
              <a:t> = K(</a:t>
            </a:r>
            <a:r>
              <a:rPr lang="en-US" altLang="en-US">
                <a:latin typeface="Symbol" panose="05050102010706020507" pitchFamily="18" charset="2"/>
              </a:rPr>
              <a:t>w</a:t>
            </a:r>
            <a:r>
              <a:rPr lang="en-US" altLang="en-US"/>
              <a:t>) V</a:t>
            </a:r>
            <a:r>
              <a:rPr lang="en-US" altLang="en-US" baseline="-25000"/>
              <a:t>0</a:t>
            </a:r>
            <a:endParaRPr lang="en-US" altLang="en-US"/>
          </a:p>
        </p:txBody>
      </p:sp>
      <p:sp>
        <p:nvSpPr>
          <p:cNvPr id="9234" name="Line 18">
            <a:extLst>
              <a:ext uri="{FF2B5EF4-FFF2-40B4-BE49-F238E27FC236}">
                <a16:creationId xmlns:a16="http://schemas.microsoft.com/office/drawing/2014/main" id="{B9E3EC5E-F06F-4727-9FCA-C2E9E3C3A645}"/>
              </a:ext>
            </a:extLst>
          </p:cNvPr>
          <p:cNvSpPr>
            <a:spLocks noChangeShapeType="1"/>
          </p:cNvSpPr>
          <p:nvPr/>
        </p:nvSpPr>
        <p:spPr bwMode="auto">
          <a:xfrm>
            <a:off x="5105400" y="4495800"/>
            <a:ext cx="609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9235" name="Group 19">
            <a:extLst>
              <a:ext uri="{FF2B5EF4-FFF2-40B4-BE49-F238E27FC236}">
                <a16:creationId xmlns:a16="http://schemas.microsoft.com/office/drawing/2014/main" id="{2A79E65D-F211-4791-8F5F-B21ADE84D569}"/>
              </a:ext>
            </a:extLst>
          </p:cNvPr>
          <p:cNvGrpSpPr>
            <a:grpSpLocks/>
          </p:cNvGrpSpPr>
          <p:nvPr/>
        </p:nvGrpSpPr>
        <p:grpSpPr bwMode="auto">
          <a:xfrm>
            <a:off x="1828800" y="5273675"/>
            <a:ext cx="4146550" cy="1077913"/>
            <a:chOff x="1152" y="2314"/>
            <a:chExt cx="2612" cy="679"/>
          </a:xfrm>
        </p:grpSpPr>
        <p:sp>
          <p:nvSpPr>
            <p:cNvPr id="9236" name="Text Box 20">
              <a:extLst>
                <a:ext uri="{FF2B5EF4-FFF2-40B4-BE49-F238E27FC236}">
                  <a16:creationId xmlns:a16="http://schemas.microsoft.com/office/drawing/2014/main" id="{DE765100-4811-4CB8-961A-34A8C9CAC1FD}"/>
                </a:ext>
              </a:extLst>
            </p:cNvPr>
            <p:cNvSpPr txBox="1">
              <a:spLocks noChangeArrowheads="1"/>
            </p:cNvSpPr>
            <p:nvPr/>
          </p:nvSpPr>
          <p:spPr bwMode="auto">
            <a:xfrm>
              <a:off x="1152" y="2400"/>
              <a:ext cx="2612"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Z</a:t>
              </a:r>
              <a:r>
                <a:rPr lang="en-US" altLang="en-US" baseline="-25000"/>
                <a:t>0 </a:t>
              </a:r>
              <a:r>
                <a:rPr lang="en-US" altLang="en-US"/>
                <a:t> (</a:t>
              </a:r>
              <a:r>
                <a:rPr lang="en-US" altLang="en-US">
                  <a:latin typeface="Symbol" panose="05050102010706020507" pitchFamily="18" charset="2"/>
                </a:rPr>
                <a:t>w</a:t>
              </a:r>
              <a:r>
                <a:rPr lang="en-US" altLang="en-US"/>
                <a:t>)   …  receiver  impedance</a:t>
              </a:r>
            </a:p>
          </p:txBody>
        </p:sp>
        <p:sp>
          <p:nvSpPr>
            <p:cNvPr id="9237" name="Text Box 21">
              <a:extLst>
                <a:ext uri="{FF2B5EF4-FFF2-40B4-BE49-F238E27FC236}">
                  <a16:creationId xmlns:a16="http://schemas.microsoft.com/office/drawing/2014/main" id="{E32E7128-D801-485E-9825-79502AE09CDF}"/>
                </a:ext>
              </a:extLst>
            </p:cNvPr>
            <p:cNvSpPr txBox="1">
              <a:spLocks noChangeArrowheads="1"/>
            </p:cNvSpPr>
            <p:nvPr/>
          </p:nvSpPr>
          <p:spPr bwMode="auto">
            <a:xfrm>
              <a:off x="1276" y="2314"/>
              <a:ext cx="180" cy="23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e</a:t>
              </a:r>
              <a:endParaRPr lang="en-US" altLang="en-US"/>
            </a:p>
          </p:txBody>
        </p:sp>
        <p:sp>
          <p:nvSpPr>
            <p:cNvPr id="9238" name="Text Box 22">
              <a:extLst>
                <a:ext uri="{FF2B5EF4-FFF2-40B4-BE49-F238E27FC236}">
                  <a16:creationId xmlns:a16="http://schemas.microsoft.com/office/drawing/2014/main" id="{5F111607-5768-47E8-952C-0F87DCA1DFBA}"/>
                </a:ext>
              </a:extLst>
            </p:cNvPr>
            <p:cNvSpPr txBox="1">
              <a:spLocks noChangeArrowheads="1"/>
            </p:cNvSpPr>
            <p:nvPr/>
          </p:nvSpPr>
          <p:spPr bwMode="auto">
            <a:xfrm>
              <a:off x="1190" y="2705"/>
              <a:ext cx="2038"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K(</a:t>
              </a:r>
              <a:r>
                <a:rPr lang="en-US" altLang="en-US">
                  <a:latin typeface="Symbol" panose="05050102010706020507" pitchFamily="18" charset="2"/>
                </a:rPr>
                <a:t>w</a:t>
              </a:r>
              <a:r>
                <a:rPr lang="en-US" altLang="en-US"/>
                <a:t>)     …  receiver gain</a:t>
              </a:r>
            </a:p>
          </p:txBody>
        </p:sp>
      </p:grpSp>
      <p:sp>
        <p:nvSpPr>
          <p:cNvPr id="9239" name="Line 23">
            <a:extLst>
              <a:ext uri="{FF2B5EF4-FFF2-40B4-BE49-F238E27FC236}">
                <a16:creationId xmlns:a16="http://schemas.microsoft.com/office/drawing/2014/main" id="{D90C3C49-41D7-48AF-B0FF-6126AE455347}"/>
              </a:ext>
            </a:extLst>
          </p:cNvPr>
          <p:cNvSpPr>
            <a:spLocks noChangeShapeType="1"/>
          </p:cNvSpPr>
          <p:nvPr/>
        </p:nvSpPr>
        <p:spPr bwMode="auto">
          <a:xfrm>
            <a:off x="2046288" y="914400"/>
            <a:ext cx="50292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40" name="AutoShape 24">
            <a:extLst>
              <a:ext uri="{FF2B5EF4-FFF2-40B4-BE49-F238E27FC236}">
                <a16:creationId xmlns:a16="http://schemas.microsoft.com/office/drawing/2014/main" id="{6794CEA2-6BBC-4609-ACE2-D4F05FED51C0}"/>
              </a:ext>
            </a:extLst>
          </p:cNvPr>
          <p:cNvSpPr>
            <a:spLocks noChangeArrowheads="1"/>
          </p:cNvSpPr>
          <p:nvPr/>
        </p:nvSpPr>
        <p:spPr bwMode="auto">
          <a:xfrm>
            <a:off x="2743200" y="1295400"/>
            <a:ext cx="1803400" cy="1112838"/>
          </a:xfrm>
          <a:prstGeom prst="roundRect">
            <a:avLst>
              <a:gd name="adj" fmla="val 16667"/>
            </a:avLst>
          </a:prstGeom>
          <a:solidFill>
            <a:srgbClr val="DDDDDD"/>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41" name="AutoShape 25">
            <a:extLst>
              <a:ext uri="{FF2B5EF4-FFF2-40B4-BE49-F238E27FC236}">
                <a16:creationId xmlns:a16="http://schemas.microsoft.com/office/drawing/2014/main" id="{8F985742-1C39-4E86-B02D-3D31D7872D06}"/>
              </a:ext>
            </a:extLst>
          </p:cNvPr>
          <p:cNvSpPr>
            <a:spLocks noChangeArrowheads="1"/>
          </p:cNvSpPr>
          <p:nvPr/>
        </p:nvSpPr>
        <p:spPr bwMode="auto">
          <a:xfrm>
            <a:off x="2805113" y="1352550"/>
            <a:ext cx="1679575" cy="1004888"/>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9242" name="Group 26">
            <a:extLst>
              <a:ext uri="{FF2B5EF4-FFF2-40B4-BE49-F238E27FC236}">
                <a16:creationId xmlns:a16="http://schemas.microsoft.com/office/drawing/2014/main" id="{1DD242F6-0580-40FC-AAED-5B0AC2964AA8}"/>
              </a:ext>
            </a:extLst>
          </p:cNvPr>
          <p:cNvGrpSpPr>
            <a:grpSpLocks/>
          </p:cNvGrpSpPr>
          <p:nvPr/>
        </p:nvGrpSpPr>
        <p:grpSpPr bwMode="auto">
          <a:xfrm>
            <a:off x="3798888" y="2125663"/>
            <a:ext cx="152400" cy="152400"/>
            <a:chOff x="1728" y="1632"/>
            <a:chExt cx="96" cy="96"/>
          </a:xfrm>
        </p:grpSpPr>
        <p:sp>
          <p:nvSpPr>
            <p:cNvPr id="9243" name="Oval 27">
              <a:extLst>
                <a:ext uri="{FF2B5EF4-FFF2-40B4-BE49-F238E27FC236}">
                  <a16:creationId xmlns:a16="http://schemas.microsoft.com/office/drawing/2014/main" id="{288D768F-6151-4EC0-9D80-589468DA8685}"/>
                </a:ext>
              </a:extLst>
            </p:cNvPr>
            <p:cNvSpPr>
              <a:spLocks noChangeArrowheads="1"/>
            </p:cNvSpPr>
            <p:nvPr/>
          </p:nvSpPr>
          <p:spPr bwMode="auto">
            <a:xfrm>
              <a:off x="1739" y="1648"/>
              <a:ext cx="74" cy="68"/>
            </a:xfrm>
            <a:prstGeom prst="ellipse">
              <a:avLst/>
            </a:prstGeom>
            <a:solidFill>
              <a:srgbClr val="DDDDDD"/>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44" name="Oval 28">
              <a:extLst>
                <a:ext uri="{FF2B5EF4-FFF2-40B4-BE49-F238E27FC236}">
                  <a16:creationId xmlns:a16="http://schemas.microsoft.com/office/drawing/2014/main" id="{82CAEBB4-C4BF-406C-BAAF-8B5206E44E51}"/>
                </a:ext>
              </a:extLst>
            </p:cNvPr>
            <p:cNvSpPr>
              <a:spLocks noChangeArrowheads="1"/>
            </p:cNvSpPr>
            <p:nvPr/>
          </p:nvSpPr>
          <p:spPr bwMode="auto">
            <a:xfrm>
              <a:off x="1728" y="1632"/>
              <a:ext cx="96" cy="96"/>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9245" name="Text Box 29">
            <a:extLst>
              <a:ext uri="{FF2B5EF4-FFF2-40B4-BE49-F238E27FC236}">
                <a16:creationId xmlns:a16="http://schemas.microsoft.com/office/drawing/2014/main" id="{F66C3826-0C22-49DF-B501-B211593A3B1B}"/>
              </a:ext>
            </a:extLst>
          </p:cNvPr>
          <p:cNvSpPr txBox="1">
            <a:spLocks noChangeArrowheads="1"/>
          </p:cNvSpPr>
          <p:nvPr/>
        </p:nvSpPr>
        <p:spPr bwMode="auto">
          <a:xfrm>
            <a:off x="3265488" y="1539875"/>
            <a:ext cx="9064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latin typeface="Arial" panose="020B0604020202020204" pitchFamily="34" charset="0"/>
              </a:rPr>
              <a:t>receiver</a:t>
            </a:r>
          </a:p>
        </p:txBody>
      </p:sp>
      <p:graphicFrame>
        <p:nvGraphicFramePr>
          <p:cNvPr id="9246" name="Object 30">
            <a:extLst>
              <a:ext uri="{FF2B5EF4-FFF2-40B4-BE49-F238E27FC236}">
                <a16:creationId xmlns:a16="http://schemas.microsoft.com/office/drawing/2014/main" id="{F15BAE5B-541D-47AA-BD10-508554149C24}"/>
              </a:ext>
            </a:extLst>
          </p:cNvPr>
          <p:cNvGraphicFramePr>
            <a:graphicFrameLocks noChangeAspect="1"/>
          </p:cNvGraphicFramePr>
          <p:nvPr/>
        </p:nvGraphicFramePr>
        <p:xfrm>
          <a:off x="2998788" y="2438400"/>
          <a:ext cx="801687" cy="422275"/>
        </p:xfrm>
        <a:graphic>
          <a:graphicData uri="http://schemas.openxmlformats.org/presentationml/2006/ole">
            <mc:AlternateContent xmlns:mc="http://schemas.openxmlformats.org/markup-compatibility/2006">
              <mc:Choice xmlns:v="urn:schemas-microsoft-com:vml" Requires="v">
                <p:oleObj spid="_x0000_s9222" name="Equation" r:id="rId4" imgW="482400" imgH="253800" progId="Equation.DSMT4">
                  <p:embed/>
                </p:oleObj>
              </mc:Choice>
              <mc:Fallback>
                <p:oleObj name="Equation" r:id="rId4" imgW="482400" imgH="253800" progId="Equation.DSMT4">
                  <p:embed/>
                  <p:pic>
                    <p:nvPicPr>
                      <p:cNvPr id="0" name="Object 3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98788" y="2438400"/>
                        <a:ext cx="801687" cy="422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247" name="Line 31">
            <a:extLst>
              <a:ext uri="{FF2B5EF4-FFF2-40B4-BE49-F238E27FC236}">
                <a16:creationId xmlns:a16="http://schemas.microsoft.com/office/drawing/2014/main" id="{412A850B-78CA-40A3-BE2D-01EC7CE4D081}"/>
              </a:ext>
            </a:extLst>
          </p:cNvPr>
          <p:cNvSpPr>
            <a:spLocks noChangeShapeType="1"/>
          </p:cNvSpPr>
          <p:nvPr/>
        </p:nvSpPr>
        <p:spPr bwMode="auto">
          <a:xfrm flipV="1">
            <a:off x="3886200" y="2278063"/>
            <a:ext cx="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48" name="Line 32">
            <a:extLst>
              <a:ext uri="{FF2B5EF4-FFF2-40B4-BE49-F238E27FC236}">
                <a16:creationId xmlns:a16="http://schemas.microsoft.com/office/drawing/2014/main" id="{BADFB9C0-E99F-4BE2-B5B8-9288D3AE3AE3}"/>
              </a:ext>
            </a:extLst>
          </p:cNvPr>
          <p:cNvSpPr>
            <a:spLocks noChangeShapeType="1"/>
          </p:cNvSpPr>
          <p:nvPr/>
        </p:nvSpPr>
        <p:spPr bwMode="auto">
          <a:xfrm>
            <a:off x="4595813" y="1744663"/>
            <a:ext cx="533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9249" name="Object 33">
            <a:extLst>
              <a:ext uri="{FF2B5EF4-FFF2-40B4-BE49-F238E27FC236}">
                <a16:creationId xmlns:a16="http://schemas.microsoft.com/office/drawing/2014/main" id="{27630E59-90A2-4316-8CFE-B93301E5FC84}"/>
              </a:ext>
            </a:extLst>
          </p:cNvPr>
          <p:cNvGraphicFramePr>
            <a:graphicFrameLocks noChangeAspect="1"/>
          </p:cNvGraphicFramePr>
          <p:nvPr/>
        </p:nvGraphicFramePr>
        <p:xfrm>
          <a:off x="5281613" y="1524000"/>
          <a:ext cx="295275" cy="379413"/>
        </p:xfrm>
        <a:graphic>
          <a:graphicData uri="http://schemas.openxmlformats.org/presentationml/2006/ole">
            <mc:AlternateContent xmlns:mc="http://schemas.openxmlformats.org/markup-compatibility/2006">
              <mc:Choice xmlns:v="urn:schemas-microsoft-com:vml" Requires="v">
                <p:oleObj spid="_x0000_s9223" name="Equation" r:id="rId6" imgW="177480" imgH="228600" progId="Equation.DSMT4">
                  <p:embed/>
                </p:oleObj>
              </mc:Choice>
              <mc:Fallback>
                <p:oleObj name="Equation" r:id="rId6" imgW="177480" imgH="228600" progId="Equation.DSMT4">
                  <p:embed/>
                  <p:pic>
                    <p:nvPicPr>
                      <p:cNvPr id="0" name="Object 3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81613" y="1524000"/>
                        <a:ext cx="295275" cy="379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250" name="Text Box 34">
            <a:extLst>
              <a:ext uri="{FF2B5EF4-FFF2-40B4-BE49-F238E27FC236}">
                <a16:creationId xmlns:a16="http://schemas.microsoft.com/office/drawing/2014/main" id="{7C8D3D5E-F743-432D-BE0E-55FE7E5F487B}"/>
              </a:ext>
            </a:extLst>
          </p:cNvPr>
          <p:cNvSpPr txBox="1">
            <a:spLocks noChangeArrowheads="1"/>
          </p:cNvSpPr>
          <p:nvPr/>
        </p:nvSpPr>
        <p:spPr bwMode="auto">
          <a:xfrm>
            <a:off x="5113338" y="1103313"/>
            <a:ext cx="1619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800">
                <a:latin typeface="Arial" panose="020B0604020202020204" pitchFamily="34" charset="0"/>
              </a:rPr>
              <a:t>output voltage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9235"/>
                                        </p:tgtEl>
                                        <p:attrNameLst>
                                          <p:attrName>style.visibility</p:attrName>
                                        </p:attrNameLst>
                                      </p:cBhvr>
                                      <p:to>
                                        <p:strVal val="visible"/>
                                      </p:to>
                                    </p:set>
                                    <p:anim calcmode="lin" valueType="num">
                                      <p:cBhvr additive="base">
                                        <p:cTn id="7" dur="500" fill="hold"/>
                                        <p:tgtEl>
                                          <p:spTgt spid="9235"/>
                                        </p:tgtEl>
                                        <p:attrNameLst>
                                          <p:attrName>ppt_x</p:attrName>
                                        </p:attrNameLst>
                                      </p:cBhvr>
                                      <p:tavLst>
                                        <p:tav tm="0">
                                          <p:val>
                                            <p:strVal val="0-#ppt_w/2"/>
                                          </p:val>
                                        </p:tav>
                                        <p:tav tm="100000">
                                          <p:val>
                                            <p:strVal val="#ppt_x"/>
                                          </p:val>
                                        </p:tav>
                                      </p:tavLst>
                                    </p:anim>
                                    <p:anim calcmode="lin" valueType="num">
                                      <p:cBhvr additive="base">
                                        <p:cTn id="8" dur="500" fill="hold"/>
                                        <p:tgtEl>
                                          <p:spTgt spid="92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14" name="Text Box 30">
            <a:extLst>
              <a:ext uri="{FF2B5EF4-FFF2-40B4-BE49-F238E27FC236}">
                <a16:creationId xmlns:a16="http://schemas.microsoft.com/office/drawing/2014/main" id="{0FE47150-9C7E-4051-AA56-D61BC82AA514}"/>
              </a:ext>
            </a:extLst>
          </p:cNvPr>
          <p:cNvSpPr txBox="1">
            <a:spLocks noChangeArrowheads="1"/>
          </p:cNvSpPr>
          <p:nvPr/>
        </p:nvSpPr>
        <p:spPr bwMode="auto">
          <a:xfrm>
            <a:off x="2667000" y="3505200"/>
            <a:ext cx="2947988" cy="552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Z</a:t>
            </a:r>
            <a:r>
              <a:rPr lang="en-US" altLang="en-US" baseline="-25000"/>
              <a:t>0 </a:t>
            </a:r>
            <a:r>
              <a:rPr lang="en-US" altLang="en-US"/>
              <a:t>(</a:t>
            </a:r>
            <a:r>
              <a:rPr lang="en-US" altLang="en-US">
                <a:latin typeface="Symbol" panose="05050102010706020507" pitchFamily="18" charset="2"/>
              </a:rPr>
              <a:t>w</a:t>
            </a:r>
            <a:r>
              <a:rPr lang="en-US" altLang="en-US"/>
              <a:t>) = V</a:t>
            </a:r>
            <a:r>
              <a:rPr lang="en-US" altLang="en-US" baseline="-25000"/>
              <a:t>0 </a:t>
            </a:r>
            <a:r>
              <a:rPr lang="en-US" altLang="en-US"/>
              <a:t>(</a:t>
            </a:r>
            <a:r>
              <a:rPr lang="en-US" altLang="en-US">
                <a:latin typeface="Symbol" panose="05050102010706020507" pitchFamily="18" charset="2"/>
              </a:rPr>
              <a:t>w</a:t>
            </a:r>
            <a:r>
              <a:rPr lang="en-US" altLang="en-US"/>
              <a:t>) / I</a:t>
            </a:r>
            <a:r>
              <a:rPr lang="en-US" altLang="en-US" baseline="-25000"/>
              <a:t>0 </a:t>
            </a:r>
            <a:r>
              <a:rPr lang="en-US" altLang="en-US"/>
              <a:t>(</a:t>
            </a:r>
            <a:r>
              <a:rPr lang="en-US" altLang="en-US">
                <a:latin typeface="Symbol" panose="05050102010706020507" pitchFamily="18" charset="2"/>
              </a:rPr>
              <a:t>w</a:t>
            </a:r>
            <a:r>
              <a:rPr lang="en-US" altLang="en-US"/>
              <a:t>)</a:t>
            </a:r>
          </a:p>
        </p:txBody>
      </p:sp>
      <p:sp>
        <p:nvSpPr>
          <p:cNvPr id="16415" name="Text Box 31">
            <a:extLst>
              <a:ext uri="{FF2B5EF4-FFF2-40B4-BE49-F238E27FC236}">
                <a16:creationId xmlns:a16="http://schemas.microsoft.com/office/drawing/2014/main" id="{481B9BA3-7E90-47CC-8893-B4B23668F948}"/>
              </a:ext>
            </a:extLst>
          </p:cNvPr>
          <p:cNvSpPr txBox="1">
            <a:spLocks noChangeArrowheads="1"/>
          </p:cNvSpPr>
          <p:nvPr/>
        </p:nvSpPr>
        <p:spPr bwMode="auto">
          <a:xfrm>
            <a:off x="2514600" y="4343400"/>
            <a:ext cx="2881313" cy="552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K(</a:t>
            </a:r>
            <a:r>
              <a:rPr lang="en-US" altLang="en-US">
                <a:latin typeface="Symbol" panose="05050102010706020507" pitchFamily="18" charset="2"/>
              </a:rPr>
              <a:t>w</a:t>
            </a:r>
            <a:r>
              <a:rPr lang="en-US" altLang="en-US"/>
              <a:t>) = V</a:t>
            </a:r>
            <a:r>
              <a:rPr lang="en-US" altLang="en-US" baseline="-25000"/>
              <a:t>R</a:t>
            </a:r>
            <a:r>
              <a:rPr lang="en-US" altLang="en-US"/>
              <a:t>(</a:t>
            </a:r>
            <a:r>
              <a:rPr lang="en-US" altLang="en-US">
                <a:latin typeface="Symbol" panose="05050102010706020507" pitchFamily="18" charset="2"/>
              </a:rPr>
              <a:t>w</a:t>
            </a:r>
            <a:r>
              <a:rPr lang="en-US" altLang="en-US"/>
              <a:t>) / V</a:t>
            </a:r>
            <a:r>
              <a:rPr lang="en-US" altLang="en-US" baseline="-25000"/>
              <a:t>0</a:t>
            </a:r>
            <a:r>
              <a:rPr lang="en-US" altLang="en-US"/>
              <a:t>(</a:t>
            </a:r>
            <a:r>
              <a:rPr lang="en-US" altLang="en-US">
                <a:latin typeface="Symbol" panose="05050102010706020507" pitchFamily="18" charset="2"/>
              </a:rPr>
              <a:t>w</a:t>
            </a:r>
            <a:r>
              <a:rPr lang="en-US" altLang="en-US"/>
              <a:t>)</a:t>
            </a:r>
          </a:p>
        </p:txBody>
      </p:sp>
      <p:sp>
        <p:nvSpPr>
          <p:cNvPr id="16416" name="Text Box 32">
            <a:extLst>
              <a:ext uri="{FF2B5EF4-FFF2-40B4-BE49-F238E27FC236}">
                <a16:creationId xmlns:a16="http://schemas.microsoft.com/office/drawing/2014/main" id="{6DABBA9E-D77D-49D9-B389-C8DAEE247B0B}"/>
              </a:ext>
            </a:extLst>
          </p:cNvPr>
          <p:cNvSpPr txBox="1">
            <a:spLocks noChangeArrowheads="1"/>
          </p:cNvSpPr>
          <p:nvPr/>
        </p:nvSpPr>
        <p:spPr bwMode="auto">
          <a:xfrm>
            <a:off x="2590800" y="381000"/>
            <a:ext cx="310673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Receiver - experimental</a:t>
            </a:r>
            <a:endParaRPr lang="en-US" altLang="en-US"/>
          </a:p>
        </p:txBody>
      </p:sp>
      <p:sp>
        <p:nvSpPr>
          <p:cNvPr id="16417" name="Line 33">
            <a:extLst>
              <a:ext uri="{FF2B5EF4-FFF2-40B4-BE49-F238E27FC236}">
                <a16:creationId xmlns:a16="http://schemas.microsoft.com/office/drawing/2014/main" id="{94BB2FD2-7C39-46AA-888E-B3A9CDB79083}"/>
              </a:ext>
            </a:extLst>
          </p:cNvPr>
          <p:cNvSpPr>
            <a:spLocks noChangeShapeType="1"/>
          </p:cNvSpPr>
          <p:nvPr/>
        </p:nvSpPr>
        <p:spPr bwMode="auto">
          <a:xfrm>
            <a:off x="2046288" y="914400"/>
            <a:ext cx="50292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16419" name="Group 35">
            <a:extLst>
              <a:ext uri="{FF2B5EF4-FFF2-40B4-BE49-F238E27FC236}">
                <a16:creationId xmlns:a16="http://schemas.microsoft.com/office/drawing/2014/main" id="{14D5AFB9-8608-427E-8830-3436AB3F452C}"/>
              </a:ext>
            </a:extLst>
          </p:cNvPr>
          <p:cNvGrpSpPr>
            <a:grpSpLocks/>
          </p:cNvGrpSpPr>
          <p:nvPr/>
        </p:nvGrpSpPr>
        <p:grpSpPr bwMode="auto">
          <a:xfrm>
            <a:off x="1828800" y="1143000"/>
            <a:ext cx="4502150" cy="2370138"/>
            <a:chOff x="1392" y="1051"/>
            <a:chExt cx="2836" cy="1493"/>
          </a:xfrm>
        </p:grpSpPr>
        <p:sp>
          <p:nvSpPr>
            <p:cNvPr id="16386" name="Rectangle 2">
              <a:extLst>
                <a:ext uri="{FF2B5EF4-FFF2-40B4-BE49-F238E27FC236}">
                  <a16:creationId xmlns:a16="http://schemas.microsoft.com/office/drawing/2014/main" id="{269C7C3D-6C2E-4325-8832-B3012F05D52C}"/>
                </a:ext>
              </a:extLst>
            </p:cNvPr>
            <p:cNvSpPr>
              <a:spLocks noChangeArrowheads="1"/>
            </p:cNvSpPr>
            <p:nvPr/>
          </p:nvSpPr>
          <p:spPr bwMode="auto">
            <a:xfrm>
              <a:off x="1717" y="1827"/>
              <a:ext cx="346" cy="231"/>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6387" name="Line 3">
              <a:extLst>
                <a:ext uri="{FF2B5EF4-FFF2-40B4-BE49-F238E27FC236}">
                  <a16:creationId xmlns:a16="http://schemas.microsoft.com/office/drawing/2014/main" id="{6B8186B1-074C-462D-AF56-544310568AB7}"/>
                </a:ext>
              </a:extLst>
            </p:cNvPr>
            <p:cNvSpPr>
              <a:spLocks noChangeShapeType="1"/>
            </p:cNvSpPr>
            <p:nvPr/>
          </p:nvSpPr>
          <p:spPr bwMode="auto">
            <a:xfrm>
              <a:off x="1774" y="1827"/>
              <a:ext cx="1" cy="231"/>
            </a:xfrm>
            <a:prstGeom prst="line">
              <a:avLst/>
            </a:prstGeom>
            <a:noFill/>
            <a:ln w="3175">
              <a:solidFill>
                <a:srgbClr val="000000"/>
              </a:solidFill>
              <a:round/>
              <a:headEnd type="none" w="lg" len="lg"/>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6388" name="Rectangle 4">
              <a:extLst>
                <a:ext uri="{FF2B5EF4-FFF2-40B4-BE49-F238E27FC236}">
                  <a16:creationId xmlns:a16="http://schemas.microsoft.com/office/drawing/2014/main" id="{D5B2BB08-A993-4A1B-89F2-C50E0A59AB87}"/>
                </a:ext>
              </a:extLst>
            </p:cNvPr>
            <p:cNvSpPr>
              <a:spLocks noChangeArrowheads="1"/>
            </p:cNvSpPr>
            <p:nvPr/>
          </p:nvSpPr>
          <p:spPr bwMode="auto">
            <a:xfrm>
              <a:off x="3206" y="1776"/>
              <a:ext cx="404" cy="346"/>
            </a:xfrm>
            <a:prstGeom prst="rect">
              <a:avLst/>
            </a:prstGeom>
            <a:solidFill>
              <a:srgbClr val="FFFFFF"/>
            </a:solidFill>
            <a:ln w="317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6392" name="Line 8">
              <a:extLst>
                <a:ext uri="{FF2B5EF4-FFF2-40B4-BE49-F238E27FC236}">
                  <a16:creationId xmlns:a16="http://schemas.microsoft.com/office/drawing/2014/main" id="{E44C6265-1D6E-4B48-841C-F8AE73F685E2}"/>
                </a:ext>
              </a:extLst>
            </p:cNvPr>
            <p:cNvSpPr>
              <a:spLocks noChangeShapeType="1"/>
            </p:cNvSpPr>
            <p:nvPr/>
          </p:nvSpPr>
          <p:spPr bwMode="auto">
            <a:xfrm>
              <a:off x="3610" y="1949"/>
              <a:ext cx="230" cy="1"/>
            </a:xfrm>
            <a:prstGeom prst="line">
              <a:avLst/>
            </a:prstGeom>
            <a:noFill/>
            <a:ln w="9525">
              <a:solidFill>
                <a:srgbClr val="000000"/>
              </a:solidFill>
              <a:round/>
              <a:headEnd type="none" w="lg" len="lg"/>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6394" name="Line 10">
              <a:extLst>
                <a:ext uri="{FF2B5EF4-FFF2-40B4-BE49-F238E27FC236}">
                  <a16:creationId xmlns:a16="http://schemas.microsoft.com/office/drawing/2014/main" id="{B0250D8F-927E-47E3-ABEE-4EE9402AB71D}"/>
                </a:ext>
              </a:extLst>
            </p:cNvPr>
            <p:cNvSpPr>
              <a:spLocks noChangeShapeType="1"/>
            </p:cNvSpPr>
            <p:nvPr/>
          </p:nvSpPr>
          <p:spPr bwMode="auto">
            <a:xfrm flipH="1">
              <a:off x="2861" y="1316"/>
              <a:ext cx="115" cy="173"/>
            </a:xfrm>
            <a:prstGeom prst="line">
              <a:avLst/>
            </a:prstGeom>
            <a:noFill/>
            <a:ln w="3175">
              <a:solidFill>
                <a:srgbClr val="000000"/>
              </a:solidFill>
              <a:round/>
              <a:headEnd type="none" w="lg" len="lg"/>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6395" name="Line 11">
              <a:extLst>
                <a:ext uri="{FF2B5EF4-FFF2-40B4-BE49-F238E27FC236}">
                  <a16:creationId xmlns:a16="http://schemas.microsoft.com/office/drawing/2014/main" id="{0C683130-9200-4B1F-9EBE-03E447ABF79D}"/>
                </a:ext>
              </a:extLst>
            </p:cNvPr>
            <p:cNvSpPr>
              <a:spLocks noChangeShapeType="1"/>
            </p:cNvSpPr>
            <p:nvPr/>
          </p:nvSpPr>
          <p:spPr bwMode="auto">
            <a:xfrm>
              <a:off x="2976" y="1316"/>
              <a:ext cx="116" cy="173"/>
            </a:xfrm>
            <a:prstGeom prst="line">
              <a:avLst/>
            </a:prstGeom>
            <a:noFill/>
            <a:ln w="3175">
              <a:solidFill>
                <a:srgbClr val="000000"/>
              </a:solidFill>
              <a:round/>
              <a:headEnd type="none" w="lg" len="lg"/>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6396" name="Line 12">
              <a:extLst>
                <a:ext uri="{FF2B5EF4-FFF2-40B4-BE49-F238E27FC236}">
                  <a16:creationId xmlns:a16="http://schemas.microsoft.com/office/drawing/2014/main" id="{0AF4E560-14F5-4D92-BB25-C7C0E84620C3}"/>
                </a:ext>
              </a:extLst>
            </p:cNvPr>
            <p:cNvSpPr>
              <a:spLocks noChangeShapeType="1"/>
            </p:cNvSpPr>
            <p:nvPr/>
          </p:nvSpPr>
          <p:spPr bwMode="auto">
            <a:xfrm>
              <a:off x="2861" y="1488"/>
              <a:ext cx="231" cy="1"/>
            </a:xfrm>
            <a:prstGeom prst="line">
              <a:avLst/>
            </a:prstGeom>
            <a:noFill/>
            <a:ln w="3175">
              <a:solidFill>
                <a:srgbClr val="000000"/>
              </a:solidFill>
              <a:round/>
              <a:headEnd type="none" w="lg" len="lg"/>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6400" name="Rectangle 16">
              <a:extLst>
                <a:ext uri="{FF2B5EF4-FFF2-40B4-BE49-F238E27FC236}">
                  <a16:creationId xmlns:a16="http://schemas.microsoft.com/office/drawing/2014/main" id="{D67421FE-D152-41C9-8C8D-9A5BDDD3E5EF}"/>
                </a:ext>
              </a:extLst>
            </p:cNvPr>
            <p:cNvSpPr>
              <a:spLocks noChangeArrowheads="1"/>
            </p:cNvSpPr>
            <p:nvPr/>
          </p:nvSpPr>
          <p:spPr bwMode="auto">
            <a:xfrm>
              <a:off x="2887" y="1861"/>
              <a:ext cx="192" cy="144"/>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401" name="Line 17">
              <a:extLst>
                <a:ext uri="{FF2B5EF4-FFF2-40B4-BE49-F238E27FC236}">
                  <a16:creationId xmlns:a16="http://schemas.microsoft.com/office/drawing/2014/main" id="{688D4D43-B537-4286-812C-0C0D3C978F75}"/>
                </a:ext>
              </a:extLst>
            </p:cNvPr>
            <p:cNvSpPr>
              <a:spLocks noChangeShapeType="1"/>
            </p:cNvSpPr>
            <p:nvPr/>
          </p:nvSpPr>
          <p:spPr bwMode="auto">
            <a:xfrm flipH="1">
              <a:off x="2064" y="1920"/>
              <a:ext cx="81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402" name="Line 18">
              <a:extLst>
                <a:ext uri="{FF2B5EF4-FFF2-40B4-BE49-F238E27FC236}">
                  <a16:creationId xmlns:a16="http://schemas.microsoft.com/office/drawing/2014/main" id="{A6CFFD76-49A1-4E83-B3B0-B2E578EAAC3E}"/>
                </a:ext>
              </a:extLst>
            </p:cNvPr>
            <p:cNvSpPr>
              <a:spLocks noChangeShapeType="1"/>
            </p:cNvSpPr>
            <p:nvPr/>
          </p:nvSpPr>
          <p:spPr bwMode="auto">
            <a:xfrm>
              <a:off x="3072" y="1920"/>
              <a:ext cx="1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403" name="Line 19">
              <a:extLst>
                <a:ext uri="{FF2B5EF4-FFF2-40B4-BE49-F238E27FC236}">
                  <a16:creationId xmlns:a16="http://schemas.microsoft.com/office/drawing/2014/main" id="{7D902482-DCF2-4283-89DC-6D5EC5394725}"/>
                </a:ext>
              </a:extLst>
            </p:cNvPr>
            <p:cNvSpPr>
              <a:spLocks noChangeShapeType="1"/>
            </p:cNvSpPr>
            <p:nvPr/>
          </p:nvSpPr>
          <p:spPr bwMode="auto">
            <a:xfrm>
              <a:off x="3120" y="1920"/>
              <a:ext cx="0" cy="43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405" name="Line 21">
              <a:extLst>
                <a:ext uri="{FF2B5EF4-FFF2-40B4-BE49-F238E27FC236}">
                  <a16:creationId xmlns:a16="http://schemas.microsoft.com/office/drawing/2014/main" id="{1D2BF260-4AF4-4A56-B718-49EEBE1F3E25}"/>
                </a:ext>
              </a:extLst>
            </p:cNvPr>
            <p:cNvSpPr>
              <a:spLocks noChangeShapeType="1"/>
            </p:cNvSpPr>
            <p:nvPr/>
          </p:nvSpPr>
          <p:spPr bwMode="auto">
            <a:xfrm flipV="1">
              <a:off x="2976" y="1488"/>
              <a:ext cx="0"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406" name="Line 22">
              <a:extLst>
                <a:ext uri="{FF2B5EF4-FFF2-40B4-BE49-F238E27FC236}">
                  <a16:creationId xmlns:a16="http://schemas.microsoft.com/office/drawing/2014/main" id="{81298CDC-CA58-4A53-8FD4-1C2D167DBE73}"/>
                </a:ext>
              </a:extLst>
            </p:cNvPr>
            <p:cNvSpPr>
              <a:spLocks noChangeShapeType="1"/>
            </p:cNvSpPr>
            <p:nvPr/>
          </p:nvSpPr>
          <p:spPr bwMode="auto">
            <a:xfrm flipV="1">
              <a:off x="2976" y="1200"/>
              <a:ext cx="0" cy="9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407" name="Text Box 23">
              <a:extLst>
                <a:ext uri="{FF2B5EF4-FFF2-40B4-BE49-F238E27FC236}">
                  <a16:creationId xmlns:a16="http://schemas.microsoft.com/office/drawing/2014/main" id="{1D95190F-8BF0-40E0-A80B-65F969473648}"/>
                </a:ext>
              </a:extLst>
            </p:cNvPr>
            <p:cNvSpPr txBox="1">
              <a:spLocks noChangeArrowheads="1"/>
            </p:cNvSpPr>
            <p:nvPr/>
          </p:nvSpPr>
          <p:spPr bwMode="auto">
            <a:xfrm>
              <a:off x="1392" y="2112"/>
              <a:ext cx="716" cy="23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transducer</a:t>
              </a:r>
              <a:endParaRPr lang="en-US" altLang="en-US"/>
            </a:p>
          </p:txBody>
        </p:sp>
        <p:sp>
          <p:nvSpPr>
            <p:cNvPr id="16408" name="Text Box 24">
              <a:extLst>
                <a:ext uri="{FF2B5EF4-FFF2-40B4-BE49-F238E27FC236}">
                  <a16:creationId xmlns:a16="http://schemas.microsoft.com/office/drawing/2014/main" id="{64B669BD-5E8B-40C8-9491-6A64F312B3CE}"/>
                </a:ext>
              </a:extLst>
            </p:cNvPr>
            <p:cNvSpPr txBox="1">
              <a:spLocks noChangeArrowheads="1"/>
            </p:cNvSpPr>
            <p:nvPr/>
          </p:nvSpPr>
          <p:spPr bwMode="auto">
            <a:xfrm>
              <a:off x="2208" y="2016"/>
              <a:ext cx="466" cy="23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800"/>
                <a:t>cable</a:t>
              </a:r>
              <a:endParaRPr lang="en-US" altLang="en-US"/>
            </a:p>
          </p:txBody>
        </p:sp>
        <p:sp>
          <p:nvSpPr>
            <p:cNvPr id="16409" name="Text Box 25">
              <a:extLst>
                <a:ext uri="{FF2B5EF4-FFF2-40B4-BE49-F238E27FC236}">
                  <a16:creationId xmlns:a16="http://schemas.microsoft.com/office/drawing/2014/main" id="{C5610D44-EAFD-46D7-B174-62768B3E6D9C}"/>
                </a:ext>
              </a:extLst>
            </p:cNvPr>
            <p:cNvSpPr txBox="1">
              <a:spLocks noChangeArrowheads="1"/>
            </p:cNvSpPr>
            <p:nvPr/>
          </p:nvSpPr>
          <p:spPr bwMode="auto">
            <a:xfrm>
              <a:off x="3230" y="1435"/>
              <a:ext cx="754" cy="23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800"/>
                <a:t>amplifier</a:t>
              </a:r>
              <a:endParaRPr lang="en-US" altLang="en-US"/>
            </a:p>
          </p:txBody>
        </p:sp>
        <p:sp>
          <p:nvSpPr>
            <p:cNvPr id="16411" name="Text Box 27">
              <a:extLst>
                <a:ext uri="{FF2B5EF4-FFF2-40B4-BE49-F238E27FC236}">
                  <a16:creationId xmlns:a16="http://schemas.microsoft.com/office/drawing/2014/main" id="{4866AC1F-BA0F-494B-917F-5C4ECB99F77D}"/>
                </a:ext>
              </a:extLst>
            </p:cNvPr>
            <p:cNvSpPr txBox="1">
              <a:spLocks noChangeArrowheads="1"/>
            </p:cNvSpPr>
            <p:nvPr/>
          </p:nvSpPr>
          <p:spPr bwMode="auto">
            <a:xfrm>
              <a:off x="3888" y="1872"/>
              <a:ext cx="340"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V</a:t>
              </a:r>
              <a:r>
                <a:rPr lang="en-US" altLang="en-US" baseline="-25000"/>
                <a:t>R</a:t>
              </a:r>
              <a:endParaRPr lang="en-US" altLang="en-US"/>
            </a:p>
          </p:txBody>
        </p:sp>
        <p:sp>
          <p:nvSpPr>
            <p:cNvPr id="16412" name="Text Box 28">
              <a:extLst>
                <a:ext uri="{FF2B5EF4-FFF2-40B4-BE49-F238E27FC236}">
                  <a16:creationId xmlns:a16="http://schemas.microsoft.com/office/drawing/2014/main" id="{EA3086DC-8E1A-4746-A858-F8C9726E4FF0}"/>
                </a:ext>
              </a:extLst>
            </p:cNvPr>
            <p:cNvSpPr txBox="1">
              <a:spLocks noChangeArrowheads="1"/>
            </p:cNvSpPr>
            <p:nvPr/>
          </p:nvSpPr>
          <p:spPr bwMode="auto">
            <a:xfrm>
              <a:off x="3038" y="1051"/>
              <a:ext cx="322"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a:t>I</a:t>
              </a:r>
              <a:r>
                <a:rPr lang="en-US" altLang="en-US" baseline="-25000"/>
                <a:t>0</a:t>
              </a:r>
              <a:endParaRPr lang="en-US" altLang="en-US"/>
            </a:p>
          </p:txBody>
        </p:sp>
        <p:sp>
          <p:nvSpPr>
            <p:cNvPr id="16413" name="Text Box 29">
              <a:extLst>
                <a:ext uri="{FF2B5EF4-FFF2-40B4-BE49-F238E27FC236}">
                  <a16:creationId xmlns:a16="http://schemas.microsoft.com/office/drawing/2014/main" id="{194E94D8-81C0-45AB-9386-17E80C7EEC2B}"/>
                </a:ext>
              </a:extLst>
            </p:cNvPr>
            <p:cNvSpPr txBox="1">
              <a:spLocks noChangeArrowheads="1"/>
            </p:cNvSpPr>
            <p:nvPr/>
          </p:nvSpPr>
          <p:spPr bwMode="auto">
            <a:xfrm>
              <a:off x="3120" y="2256"/>
              <a:ext cx="754"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a:t>V</a:t>
              </a:r>
              <a:r>
                <a:rPr lang="en-US" altLang="en-US" baseline="-25000"/>
                <a:t>0</a:t>
              </a:r>
              <a:endParaRPr lang="en-US" altLang="en-US"/>
            </a:p>
          </p:txBody>
        </p:sp>
        <p:sp>
          <p:nvSpPr>
            <p:cNvPr id="16418" name="Text Box 34">
              <a:extLst>
                <a:ext uri="{FF2B5EF4-FFF2-40B4-BE49-F238E27FC236}">
                  <a16:creationId xmlns:a16="http://schemas.microsoft.com/office/drawing/2014/main" id="{96F86B85-EDC0-41BA-979C-6EEE7D883A95}"/>
                </a:ext>
              </a:extLst>
            </p:cNvPr>
            <p:cNvSpPr txBox="1">
              <a:spLocks noChangeArrowheads="1"/>
            </p:cNvSpPr>
            <p:nvPr/>
          </p:nvSpPr>
          <p:spPr bwMode="auto">
            <a:xfrm>
              <a:off x="2352" y="1584"/>
              <a:ext cx="888" cy="23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current probe</a:t>
              </a:r>
              <a:endParaRPr lang="en-US" altLang="en-US"/>
            </a:p>
          </p:txBody>
        </p:sp>
      </p:grpSp>
      <p:sp>
        <p:nvSpPr>
          <p:cNvPr id="16420" name="Text Box 36">
            <a:extLst>
              <a:ext uri="{FF2B5EF4-FFF2-40B4-BE49-F238E27FC236}">
                <a16:creationId xmlns:a16="http://schemas.microsoft.com/office/drawing/2014/main" id="{0FC15E41-6258-45E8-9E0E-5FDBD9BD7CF2}"/>
              </a:ext>
            </a:extLst>
          </p:cNvPr>
          <p:cNvSpPr txBox="1">
            <a:spLocks noChangeArrowheads="1"/>
          </p:cNvSpPr>
          <p:nvPr/>
        </p:nvSpPr>
        <p:spPr bwMode="auto">
          <a:xfrm>
            <a:off x="2887663" y="3435350"/>
            <a:ext cx="263525"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a:t>e</a:t>
            </a:r>
            <a:endParaRPr lang="en-US"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82" name="Text Box 10">
            <a:extLst>
              <a:ext uri="{FF2B5EF4-FFF2-40B4-BE49-F238E27FC236}">
                <a16:creationId xmlns:a16="http://schemas.microsoft.com/office/drawing/2014/main" id="{9EDF65B0-829C-49B6-B035-2019A5DA0EC8}"/>
              </a:ext>
            </a:extLst>
          </p:cNvPr>
          <p:cNvSpPr txBox="1">
            <a:spLocks noChangeArrowheads="1"/>
          </p:cNvSpPr>
          <p:nvPr/>
        </p:nvSpPr>
        <p:spPr bwMode="auto">
          <a:xfrm>
            <a:off x="2270125" y="288925"/>
            <a:ext cx="40417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Ultrasonic System Components</a:t>
            </a:r>
            <a:endParaRPr lang="en-US" altLang="en-US"/>
          </a:p>
        </p:txBody>
      </p:sp>
      <p:sp>
        <p:nvSpPr>
          <p:cNvPr id="28683" name="Line 11">
            <a:extLst>
              <a:ext uri="{FF2B5EF4-FFF2-40B4-BE49-F238E27FC236}">
                <a16:creationId xmlns:a16="http://schemas.microsoft.com/office/drawing/2014/main" id="{55687D3A-C948-4167-A4D9-124AA179ED01}"/>
              </a:ext>
            </a:extLst>
          </p:cNvPr>
          <p:cNvSpPr>
            <a:spLocks noChangeShapeType="1"/>
          </p:cNvSpPr>
          <p:nvPr/>
        </p:nvSpPr>
        <p:spPr bwMode="auto">
          <a:xfrm>
            <a:off x="1143000" y="914400"/>
            <a:ext cx="66294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685" name="Rectangle 13">
            <a:extLst>
              <a:ext uri="{FF2B5EF4-FFF2-40B4-BE49-F238E27FC236}">
                <a16:creationId xmlns:a16="http://schemas.microsoft.com/office/drawing/2014/main" id="{1A83FE2A-EDD4-4A08-B928-F23C041FE48F}"/>
              </a:ext>
            </a:extLst>
          </p:cNvPr>
          <p:cNvSpPr>
            <a:spLocks noChangeArrowheads="1"/>
          </p:cNvSpPr>
          <p:nvPr/>
        </p:nvSpPr>
        <p:spPr bwMode="auto">
          <a:xfrm>
            <a:off x="881063" y="1328738"/>
            <a:ext cx="2239962"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p>
        </p:txBody>
      </p:sp>
      <p:pic>
        <p:nvPicPr>
          <p:cNvPr id="28686" name="Picture 14">
            <a:extLst>
              <a:ext uri="{FF2B5EF4-FFF2-40B4-BE49-F238E27FC236}">
                <a16:creationId xmlns:a16="http://schemas.microsoft.com/office/drawing/2014/main" id="{540FD412-E8BA-47B5-9D1C-EFAAEEB487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6593" t="11043" r="20836" b="4269"/>
          <a:stretch>
            <a:fillRect/>
          </a:stretch>
        </p:blipFill>
        <p:spPr bwMode="auto">
          <a:xfrm>
            <a:off x="2024063" y="2319338"/>
            <a:ext cx="2009775" cy="4200525"/>
          </a:xfrm>
          <a:prstGeom prst="rect">
            <a:avLst/>
          </a:prstGeom>
          <a:noFill/>
          <a:extLst>
            <a:ext uri="{909E8E84-426E-40DD-AFC4-6F175D3DCCD1}">
              <a14:hiddenFill xmlns:a14="http://schemas.microsoft.com/office/drawing/2010/main">
                <a:solidFill>
                  <a:srgbClr val="FFFFFF"/>
                </a:solidFill>
              </a14:hiddenFill>
            </a:ext>
          </a:extLst>
        </p:spPr>
      </p:pic>
      <p:sp>
        <p:nvSpPr>
          <p:cNvPr id="28687" name="Rectangle 15">
            <a:extLst>
              <a:ext uri="{FF2B5EF4-FFF2-40B4-BE49-F238E27FC236}">
                <a16:creationId xmlns:a16="http://schemas.microsoft.com/office/drawing/2014/main" id="{3CCE8479-FF14-4EC1-87C5-BA4630F7F08E}"/>
              </a:ext>
            </a:extLst>
          </p:cNvPr>
          <p:cNvSpPr>
            <a:spLocks noChangeArrowheads="1"/>
          </p:cNvSpPr>
          <p:nvPr/>
        </p:nvSpPr>
        <p:spPr bwMode="auto">
          <a:xfrm>
            <a:off x="881063" y="1328738"/>
            <a:ext cx="3382962"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p>
        </p:txBody>
      </p:sp>
      <p:pic>
        <p:nvPicPr>
          <p:cNvPr id="28688" name="Picture 16">
            <a:extLst>
              <a:ext uri="{FF2B5EF4-FFF2-40B4-BE49-F238E27FC236}">
                <a16:creationId xmlns:a16="http://schemas.microsoft.com/office/drawing/2014/main" id="{4005B12B-1390-4A5E-864D-05B91E3C0DD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6197" t="4431" r="14607" b="10602"/>
          <a:stretch>
            <a:fillRect/>
          </a:stretch>
        </p:blipFill>
        <p:spPr bwMode="auto">
          <a:xfrm>
            <a:off x="4114800" y="2590800"/>
            <a:ext cx="3362325" cy="336232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8689" name="Group 17">
            <a:extLst>
              <a:ext uri="{FF2B5EF4-FFF2-40B4-BE49-F238E27FC236}">
                <a16:creationId xmlns:a16="http://schemas.microsoft.com/office/drawing/2014/main" id="{FA1A2A22-CBE6-42E1-89CC-A6DAEC02E944}"/>
              </a:ext>
            </a:extLst>
          </p:cNvPr>
          <p:cNvGraphicFramePr>
            <a:graphicFrameLocks noGrp="1"/>
          </p:cNvGraphicFramePr>
          <p:nvPr/>
        </p:nvGraphicFramePr>
        <p:xfrm>
          <a:off x="2641600" y="1328738"/>
          <a:ext cx="5622925" cy="518160"/>
        </p:xfrm>
        <a:graphic>
          <a:graphicData uri="http://schemas.openxmlformats.org/drawingml/2006/table">
            <a:tbl>
              <a:tblPr/>
              <a:tblGrid>
                <a:gridCol w="2239963">
                  <a:extLst>
                    <a:ext uri="{9D8B030D-6E8A-4147-A177-3AD203B41FA5}">
                      <a16:colId xmlns:a16="http://schemas.microsoft.com/office/drawing/2014/main" val="876337389"/>
                    </a:ext>
                  </a:extLst>
                </a:gridCol>
                <a:gridCol w="3382962">
                  <a:extLst>
                    <a:ext uri="{9D8B030D-6E8A-4147-A177-3AD203B41FA5}">
                      <a16:colId xmlns:a16="http://schemas.microsoft.com/office/drawing/2014/main" val="2904027820"/>
                    </a:ext>
                  </a:extLst>
                </a:gridCol>
              </a:tblGrid>
              <a:tr h="0">
                <a:tc>
                  <a:txBody>
                    <a:bodyPr/>
                    <a:lstStyle>
                      <a:lvl1pPr>
                        <a:spcBef>
                          <a:spcPct val="20000"/>
                        </a:spcBef>
                        <a:defRPr sz="2800">
                          <a:solidFill>
                            <a:schemeClr val="tx1"/>
                          </a:solidFill>
                          <a:latin typeface="Times" panose="02020603050405020304" pitchFamily="18" charset="0"/>
                        </a:defRPr>
                      </a:lvl1pPr>
                      <a:lvl2pPr>
                        <a:spcBef>
                          <a:spcPct val="20000"/>
                        </a:spcBef>
                        <a:defRPr sz="2400">
                          <a:solidFill>
                            <a:schemeClr val="tx1"/>
                          </a:solidFill>
                          <a:latin typeface="Times" panose="02020603050405020304" pitchFamily="18" charset="0"/>
                        </a:defRPr>
                      </a:lvl2pPr>
                      <a:lvl3pPr>
                        <a:spcBef>
                          <a:spcPct val="20000"/>
                        </a:spcBef>
                        <a:defRPr sz="2000">
                          <a:solidFill>
                            <a:schemeClr val="tx1"/>
                          </a:solidFill>
                          <a:latin typeface="Times" panose="02020603050405020304" pitchFamily="18" charset="0"/>
                        </a:defRPr>
                      </a:lvl3pPr>
                      <a:lvl4pPr>
                        <a:spcBef>
                          <a:spcPct val="20000"/>
                        </a:spcBef>
                        <a:defRPr>
                          <a:solidFill>
                            <a:schemeClr val="tx1"/>
                          </a:solidFill>
                          <a:latin typeface="Times" panose="02020603050405020304" pitchFamily="18" charset="0"/>
                        </a:defRPr>
                      </a:lvl4pPr>
                      <a:lvl5pPr>
                        <a:spcBef>
                          <a:spcPct val="20000"/>
                        </a:spcBef>
                        <a:defRPr>
                          <a:solidFill>
                            <a:schemeClr val="tx1"/>
                          </a:solidFill>
                          <a:latin typeface="Times" panose="02020603050405020304" pitchFamily="18" charset="0"/>
                        </a:defRPr>
                      </a:lvl5pPr>
                      <a:lvl6pPr eaLnBrk="0" fontAlgn="base" hangingPunct="0">
                        <a:spcBef>
                          <a:spcPct val="20000"/>
                        </a:spcBef>
                        <a:spcAft>
                          <a:spcPct val="0"/>
                        </a:spcAft>
                        <a:defRPr>
                          <a:solidFill>
                            <a:schemeClr val="tx1"/>
                          </a:solidFill>
                          <a:latin typeface="Times" panose="02020603050405020304" pitchFamily="18" charset="0"/>
                        </a:defRPr>
                      </a:lvl6pPr>
                      <a:lvl7pPr eaLnBrk="0" fontAlgn="base" hangingPunct="0">
                        <a:spcBef>
                          <a:spcPct val="20000"/>
                        </a:spcBef>
                        <a:spcAft>
                          <a:spcPct val="0"/>
                        </a:spcAft>
                        <a:defRPr>
                          <a:solidFill>
                            <a:schemeClr val="tx1"/>
                          </a:solidFill>
                          <a:latin typeface="Times" panose="02020603050405020304" pitchFamily="18" charset="0"/>
                        </a:defRPr>
                      </a:lvl7pPr>
                      <a:lvl8pPr eaLnBrk="0" fontAlgn="base" hangingPunct="0">
                        <a:spcBef>
                          <a:spcPct val="20000"/>
                        </a:spcBef>
                        <a:spcAft>
                          <a:spcPct val="0"/>
                        </a:spcAft>
                        <a:defRPr>
                          <a:solidFill>
                            <a:schemeClr val="tx1"/>
                          </a:solidFill>
                          <a:latin typeface="Times" panose="02020603050405020304" pitchFamily="18" charset="0"/>
                        </a:defRPr>
                      </a:lvl8pPr>
                      <a:lvl9pPr eaLnBrk="0" fontAlgn="base" hangingPunct="0">
                        <a:spcBef>
                          <a:spcPct val="20000"/>
                        </a:spcBef>
                        <a:spcAft>
                          <a:spcPct val="0"/>
                        </a:spcAft>
                        <a:defRPr>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Times" panose="02020603050405020304" pitchFamily="18" charset="0"/>
                      </a:endParaRPr>
                    </a:p>
                  </a:txBody>
                  <a:tcPr horzOverflow="overflow">
                    <a:lnL cap="flat">
                      <a:noFill/>
                    </a:lnL>
                    <a:lnR>
                      <a:noFill/>
                    </a:lnR>
                    <a:lnT cap="flat">
                      <a:noFill/>
                    </a:lnT>
                    <a:lnB cap="flat">
                      <a:noFill/>
                    </a:lnB>
                    <a:lnTlToBr>
                      <a:noFill/>
                    </a:lnTlToBr>
                    <a:lnBlToTr>
                      <a:noFill/>
                    </a:lnBlToTr>
                    <a:noFill/>
                  </a:tcPr>
                </a:tc>
                <a:tc>
                  <a:txBody>
                    <a:bodyPr/>
                    <a:lstStyle>
                      <a:lvl1pPr>
                        <a:spcBef>
                          <a:spcPct val="20000"/>
                        </a:spcBef>
                        <a:defRPr sz="2800">
                          <a:solidFill>
                            <a:schemeClr val="tx1"/>
                          </a:solidFill>
                          <a:latin typeface="Times" panose="02020603050405020304" pitchFamily="18" charset="0"/>
                        </a:defRPr>
                      </a:lvl1pPr>
                      <a:lvl2pPr>
                        <a:spcBef>
                          <a:spcPct val="20000"/>
                        </a:spcBef>
                        <a:defRPr sz="2400">
                          <a:solidFill>
                            <a:schemeClr val="tx1"/>
                          </a:solidFill>
                          <a:latin typeface="Times" panose="02020603050405020304" pitchFamily="18" charset="0"/>
                        </a:defRPr>
                      </a:lvl2pPr>
                      <a:lvl3pPr>
                        <a:spcBef>
                          <a:spcPct val="20000"/>
                        </a:spcBef>
                        <a:defRPr sz="2000">
                          <a:solidFill>
                            <a:schemeClr val="tx1"/>
                          </a:solidFill>
                          <a:latin typeface="Times" panose="02020603050405020304" pitchFamily="18" charset="0"/>
                        </a:defRPr>
                      </a:lvl3pPr>
                      <a:lvl4pPr>
                        <a:spcBef>
                          <a:spcPct val="20000"/>
                        </a:spcBef>
                        <a:defRPr>
                          <a:solidFill>
                            <a:schemeClr val="tx1"/>
                          </a:solidFill>
                          <a:latin typeface="Times" panose="02020603050405020304" pitchFamily="18" charset="0"/>
                        </a:defRPr>
                      </a:lvl4pPr>
                      <a:lvl5pPr>
                        <a:spcBef>
                          <a:spcPct val="20000"/>
                        </a:spcBef>
                        <a:defRPr>
                          <a:solidFill>
                            <a:schemeClr val="tx1"/>
                          </a:solidFill>
                          <a:latin typeface="Times" panose="02020603050405020304" pitchFamily="18" charset="0"/>
                        </a:defRPr>
                      </a:lvl5pPr>
                      <a:lvl6pPr eaLnBrk="0" fontAlgn="base" hangingPunct="0">
                        <a:spcBef>
                          <a:spcPct val="20000"/>
                        </a:spcBef>
                        <a:spcAft>
                          <a:spcPct val="0"/>
                        </a:spcAft>
                        <a:defRPr>
                          <a:solidFill>
                            <a:schemeClr val="tx1"/>
                          </a:solidFill>
                          <a:latin typeface="Times" panose="02020603050405020304" pitchFamily="18" charset="0"/>
                        </a:defRPr>
                      </a:lvl6pPr>
                      <a:lvl7pPr eaLnBrk="0" fontAlgn="base" hangingPunct="0">
                        <a:spcBef>
                          <a:spcPct val="20000"/>
                        </a:spcBef>
                        <a:spcAft>
                          <a:spcPct val="0"/>
                        </a:spcAft>
                        <a:defRPr>
                          <a:solidFill>
                            <a:schemeClr val="tx1"/>
                          </a:solidFill>
                          <a:latin typeface="Times" panose="02020603050405020304" pitchFamily="18" charset="0"/>
                        </a:defRPr>
                      </a:lvl7pPr>
                      <a:lvl8pPr eaLnBrk="0" fontAlgn="base" hangingPunct="0">
                        <a:spcBef>
                          <a:spcPct val="20000"/>
                        </a:spcBef>
                        <a:spcAft>
                          <a:spcPct val="0"/>
                        </a:spcAft>
                        <a:defRPr>
                          <a:solidFill>
                            <a:schemeClr val="tx1"/>
                          </a:solidFill>
                          <a:latin typeface="Times" panose="02020603050405020304" pitchFamily="18" charset="0"/>
                        </a:defRPr>
                      </a:lvl8pPr>
                      <a:lvl9pPr eaLnBrk="0" fontAlgn="base" hangingPunct="0">
                        <a:spcBef>
                          <a:spcPct val="20000"/>
                        </a:spcBef>
                        <a:spcAft>
                          <a:spcPct val="0"/>
                        </a:spcAft>
                        <a:defRPr>
                          <a:solidFill>
                            <a:schemeClr val="tx1"/>
                          </a:solidFill>
                          <a:latin typeface="Times" panose="02020603050405020304" pitchFamily="18"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Times" panose="02020603050405020304" pitchFamily="18" charset="0"/>
                      </a:endParaRPr>
                    </a:p>
                  </a:txBody>
                  <a:tcPr horzOverflow="overflow">
                    <a:lnL>
                      <a:noFill/>
                    </a:lnL>
                    <a:lnR cap="flat">
                      <a:noFill/>
                    </a:lnR>
                    <a:lnT cap="flat">
                      <a:noFill/>
                    </a:lnT>
                    <a:lnB cap="flat">
                      <a:noFill/>
                    </a:lnB>
                    <a:lnTlToBr>
                      <a:noFill/>
                    </a:lnTlToBr>
                    <a:lnBlToTr>
                      <a:noFill/>
                    </a:lnBlToTr>
                    <a:noFill/>
                  </a:tcPr>
                </a:tc>
                <a:extLst>
                  <a:ext uri="{0D108BD9-81ED-4DB2-BD59-A6C34878D82A}">
                    <a16:rowId xmlns:a16="http://schemas.microsoft.com/office/drawing/2014/main" val="767689171"/>
                  </a:ext>
                </a:extLst>
              </a:tr>
            </a:tbl>
          </a:graphicData>
        </a:graphic>
      </p:graphicFrame>
      <p:sp>
        <p:nvSpPr>
          <p:cNvPr id="28696" name="Text Box 24">
            <a:extLst>
              <a:ext uri="{FF2B5EF4-FFF2-40B4-BE49-F238E27FC236}">
                <a16:creationId xmlns:a16="http://schemas.microsoft.com/office/drawing/2014/main" id="{A2E524B3-ADFB-40E8-8C66-3C7E92E5922C}"/>
              </a:ext>
            </a:extLst>
          </p:cNvPr>
          <p:cNvSpPr txBox="1">
            <a:spLocks noChangeArrowheads="1"/>
          </p:cNvSpPr>
          <p:nvPr/>
        </p:nvSpPr>
        <p:spPr bwMode="auto">
          <a:xfrm>
            <a:off x="2727325" y="1260475"/>
            <a:ext cx="18161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current probe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1026">
            <a:extLst>
              <a:ext uri="{FF2B5EF4-FFF2-40B4-BE49-F238E27FC236}">
                <a16:creationId xmlns:a16="http://schemas.microsoft.com/office/drawing/2014/main" id="{3158A16A-7036-4625-8780-EB5E9431BAF7}"/>
              </a:ext>
            </a:extLst>
          </p:cNvPr>
          <p:cNvSpPr txBox="1">
            <a:spLocks noChangeArrowheads="1"/>
          </p:cNvSpPr>
          <p:nvPr/>
        </p:nvSpPr>
        <p:spPr bwMode="auto">
          <a:xfrm>
            <a:off x="2971800" y="381000"/>
            <a:ext cx="310673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Receiver - experimental</a:t>
            </a:r>
            <a:endParaRPr lang="en-US" altLang="en-US"/>
          </a:p>
        </p:txBody>
      </p:sp>
      <p:sp>
        <p:nvSpPr>
          <p:cNvPr id="17411" name="Line 1027">
            <a:extLst>
              <a:ext uri="{FF2B5EF4-FFF2-40B4-BE49-F238E27FC236}">
                <a16:creationId xmlns:a16="http://schemas.microsoft.com/office/drawing/2014/main" id="{D30E6930-7BBD-4556-AF68-19BFB9C1A214}"/>
              </a:ext>
            </a:extLst>
          </p:cNvPr>
          <p:cNvSpPr>
            <a:spLocks noChangeShapeType="1"/>
          </p:cNvSpPr>
          <p:nvPr/>
        </p:nvSpPr>
        <p:spPr bwMode="auto">
          <a:xfrm>
            <a:off x="2046288" y="914400"/>
            <a:ext cx="50292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20" name="Rectangle 1036">
            <a:extLst>
              <a:ext uri="{FF2B5EF4-FFF2-40B4-BE49-F238E27FC236}">
                <a16:creationId xmlns:a16="http://schemas.microsoft.com/office/drawing/2014/main" id="{5B939AD2-1ECC-4865-996A-78EB947F39AE}"/>
              </a:ext>
            </a:extLst>
          </p:cNvPr>
          <p:cNvSpPr>
            <a:spLocks noChangeArrowheads="1"/>
          </p:cNvSpPr>
          <p:nvPr/>
        </p:nvSpPr>
        <p:spPr bwMode="auto">
          <a:xfrm>
            <a:off x="2109788" y="1624013"/>
            <a:ext cx="6629400" cy="4800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421" name="Rectangle 1037">
            <a:extLst>
              <a:ext uri="{FF2B5EF4-FFF2-40B4-BE49-F238E27FC236}">
                <a16:creationId xmlns:a16="http://schemas.microsoft.com/office/drawing/2014/main" id="{E96D7AC1-114F-4F5A-B6E2-EC9D8BF24689}"/>
              </a:ext>
            </a:extLst>
          </p:cNvPr>
          <p:cNvSpPr>
            <a:spLocks noChangeArrowheads="1"/>
          </p:cNvSpPr>
          <p:nvPr/>
        </p:nvSpPr>
        <p:spPr bwMode="auto">
          <a:xfrm>
            <a:off x="2971800" y="1981200"/>
            <a:ext cx="5118100" cy="38862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422" name="Rectangle 1038">
            <a:extLst>
              <a:ext uri="{FF2B5EF4-FFF2-40B4-BE49-F238E27FC236}">
                <a16:creationId xmlns:a16="http://schemas.microsoft.com/office/drawing/2014/main" id="{85AFC01C-0AA0-4CD8-9560-9772097E5F5F}"/>
              </a:ext>
            </a:extLst>
          </p:cNvPr>
          <p:cNvSpPr>
            <a:spLocks noChangeArrowheads="1"/>
          </p:cNvSpPr>
          <p:nvPr/>
        </p:nvSpPr>
        <p:spPr bwMode="auto">
          <a:xfrm>
            <a:off x="2971800" y="1981200"/>
            <a:ext cx="5118100" cy="3886200"/>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423" name="Line 1039">
            <a:extLst>
              <a:ext uri="{FF2B5EF4-FFF2-40B4-BE49-F238E27FC236}">
                <a16:creationId xmlns:a16="http://schemas.microsoft.com/office/drawing/2014/main" id="{156548DC-A8D0-4332-A26B-41CBE0DCA532}"/>
              </a:ext>
            </a:extLst>
          </p:cNvPr>
          <p:cNvSpPr>
            <a:spLocks noChangeShapeType="1"/>
          </p:cNvSpPr>
          <p:nvPr/>
        </p:nvSpPr>
        <p:spPr bwMode="auto">
          <a:xfrm>
            <a:off x="2971800" y="5867400"/>
            <a:ext cx="5118100"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24" name="Line 1040">
            <a:extLst>
              <a:ext uri="{FF2B5EF4-FFF2-40B4-BE49-F238E27FC236}">
                <a16:creationId xmlns:a16="http://schemas.microsoft.com/office/drawing/2014/main" id="{E2A7B87C-160F-4206-9EF0-40B58056B65E}"/>
              </a:ext>
            </a:extLst>
          </p:cNvPr>
          <p:cNvSpPr>
            <a:spLocks noChangeShapeType="1"/>
          </p:cNvSpPr>
          <p:nvPr/>
        </p:nvSpPr>
        <p:spPr bwMode="auto">
          <a:xfrm flipV="1">
            <a:off x="2971800" y="1981200"/>
            <a:ext cx="3175" cy="38862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25" name="Line 1041">
            <a:extLst>
              <a:ext uri="{FF2B5EF4-FFF2-40B4-BE49-F238E27FC236}">
                <a16:creationId xmlns:a16="http://schemas.microsoft.com/office/drawing/2014/main" id="{125B8548-FD2E-412F-AA6E-D9BF5F54984B}"/>
              </a:ext>
            </a:extLst>
          </p:cNvPr>
          <p:cNvSpPr>
            <a:spLocks noChangeShapeType="1"/>
          </p:cNvSpPr>
          <p:nvPr/>
        </p:nvSpPr>
        <p:spPr bwMode="auto">
          <a:xfrm flipV="1">
            <a:off x="2971800" y="5810250"/>
            <a:ext cx="3175" cy="571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26" name="Rectangle 1042">
            <a:extLst>
              <a:ext uri="{FF2B5EF4-FFF2-40B4-BE49-F238E27FC236}">
                <a16:creationId xmlns:a16="http://schemas.microsoft.com/office/drawing/2014/main" id="{FA246701-93CB-4ECC-B6DF-7E7125AF111C}"/>
              </a:ext>
            </a:extLst>
          </p:cNvPr>
          <p:cNvSpPr>
            <a:spLocks noChangeArrowheads="1"/>
          </p:cNvSpPr>
          <p:nvPr/>
        </p:nvSpPr>
        <p:spPr bwMode="auto">
          <a:xfrm>
            <a:off x="2936875" y="5924550"/>
            <a:ext cx="76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0</a:t>
            </a:r>
            <a:endParaRPr lang="en-US" altLang="en-US" sz="1200">
              <a:latin typeface="Times New Roman" panose="02020603050405020304" pitchFamily="18" charset="0"/>
            </a:endParaRPr>
          </a:p>
        </p:txBody>
      </p:sp>
      <p:sp>
        <p:nvSpPr>
          <p:cNvPr id="17427" name="Line 1043">
            <a:extLst>
              <a:ext uri="{FF2B5EF4-FFF2-40B4-BE49-F238E27FC236}">
                <a16:creationId xmlns:a16="http://schemas.microsoft.com/office/drawing/2014/main" id="{D85278D7-E01E-4969-BFE7-1BB6495A028F}"/>
              </a:ext>
            </a:extLst>
          </p:cNvPr>
          <p:cNvSpPr>
            <a:spLocks noChangeShapeType="1"/>
          </p:cNvSpPr>
          <p:nvPr/>
        </p:nvSpPr>
        <p:spPr bwMode="auto">
          <a:xfrm flipV="1">
            <a:off x="3609975" y="5810250"/>
            <a:ext cx="3175" cy="571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28" name="Rectangle 1044">
            <a:extLst>
              <a:ext uri="{FF2B5EF4-FFF2-40B4-BE49-F238E27FC236}">
                <a16:creationId xmlns:a16="http://schemas.microsoft.com/office/drawing/2014/main" id="{6F4740EB-9469-42E6-987D-C201C359E4AB}"/>
              </a:ext>
            </a:extLst>
          </p:cNvPr>
          <p:cNvSpPr>
            <a:spLocks noChangeArrowheads="1"/>
          </p:cNvSpPr>
          <p:nvPr/>
        </p:nvSpPr>
        <p:spPr bwMode="auto">
          <a:xfrm>
            <a:off x="3503613" y="5924550"/>
            <a:ext cx="1905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0.5</a:t>
            </a:r>
            <a:endParaRPr lang="en-US" altLang="en-US" sz="1200">
              <a:latin typeface="Times New Roman" panose="02020603050405020304" pitchFamily="18" charset="0"/>
            </a:endParaRPr>
          </a:p>
        </p:txBody>
      </p:sp>
      <p:sp>
        <p:nvSpPr>
          <p:cNvPr id="17429" name="Line 1045">
            <a:extLst>
              <a:ext uri="{FF2B5EF4-FFF2-40B4-BE49-F238E27FC236}">
                <a16:creationId xmlns:a16="http://schemas.microsoft.com/office/drawing/2014/main" id="{CD7F5E90-0A90-4042-AA31-63299EB368A2}"/>
              </a:ext>
            </a:extLst>
          </p:cNvPr>
          <p:cNvSpPr>
            <a:spLocks noChangeShapeType="1"/>
          </p:cNvSpPr>
          <p:nvPr/>
        </p:nvSpPr>
        <p:spPr bwMode="auto">
          <a:xfrm flipV="1">
            <a:off x="4248150" y="5810250"/>
            <a:ext cx="3175" cy="571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30" name="Rectangle 1046">
            <a:extLst>
              <a:ext uri="{FF2B5EF4-FFF2-40B4-BE49-F238E27FC236}">
                <a16:creationId xmlns:a16="http://schemas.microsoft.com/office/drawing/2014/main" id="{ED942FEB-A986-409E-A3CB-0428A7FA0425}"/>
              </a:ext>
            </a:extLst>
          </p:cNvPr>
          <p:cNvSpPr>
            <a:spLocks noChangeArrowheads="1"/>
          </p:cNvSpPr>
          <p:nvPr/>
        </p:nvSpPr>
        <p:spPr bwMode="auto">
          <a:xfrm>
            <a:off x="4213225" y="5924550"/>
            <a:ext cx="76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a:t>
            </a:r>
            <a:endParaRPr lang="en-US" altLang="en-US" sz="1200">
              <a:latin typeface="Times New Roman" panose="02020603050405020304" pitchFamily="18" charset="0"/>
            </a:endParaRPr>
          </a:p>
        </p:txBody>
      </p:sp>
      <p:sp>
        <p:nvSpPr>
          <p:cNvPr id="17431" name="Line 1047">
            <a:extLst>
              <a:ext uri="{FF2B5EF4-FFF2-40B4-BE49-F238E27FC236}">
                <a16:creationId xmlns:a16="http://schemas.microsoft.com/office/drawing/2014/main" id="{D831FCA5-489B-4794-97C9-F81FDD249A03}"/>
              </a:ext>
            </a:extLst>
          </p:cNvPr>
          <p:cNvSpPr>
            <a:spLocks noChangeShapeType="1"/>
          </p:cNvSpPr>
          <p:nvPr/>
        </p:nvSpPr>
        <p:spPr bwMode="auto">
          <a:xfrm flipV="1">
            <a:off x="4886325" y="5810250"/>
            <a:ext cx="3175" cy="571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32" name="Rectangle 1048">
            <a:extLst>
              <a:ext uri="{FF2B5EF4-FFF2-40B4-BE49-F238E27FC236}">
                <a16:creationId xmlns:a16="http://schemas.microsoft.com/office/drawing/2014/main" id="{0EF2CE77-9F79-4EC2-8E3D-C2F36AB043B5}"/>
              </a:ext>
            </a:extLst>
          </p:cNvPr>
          <p:cNvSpPr>
            <a:spLocks noChangeArrowheads="1"/>
          </p:cNvSpPr>
          <p:nvPr/>
        </p:nvSpPr>
        <p:spPr bwMode="auto">
          <a:xfrm>
            <a:off x="4779963" y="5924550"/>
            <a:ext cx="1905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1.5</a:t>
            </a:r>
            <a:endParaRPr lang="en-US" altLang="en-US" sz="1200">
              <a:latin typeface="Times New Roman" panose="02020603050405020304" pitchFamily="18" charset="0"/>
            </a:endParaRPr>
          </a:p>
        </p:txBody>
      </p:sp>
      <p:sp>
        <p:nvSpPr>
          <p:cNvPr id="17433" name="Line 1049">
            <a:extLst>
              <a:ext uri="{FF2B5EF4-FFF2-40B4-BE49-F238E27FC236}">
                <a16:creationId xmlns:a16="http://schemas.microsoft.com/office/drawing/2014/main" id="{03388E68-8F53-4ECB-826F-8135299132CA}"/>
              </a:ext>
            </a:extLst>
          </p:cNvPr>
          <p:cNvSpPr>
            <a:spLocks noChangeShapeType="1"/>
          </p:cNvSpPr>
          <p:nvPr/>
        </p:nvSpPr>
        <p:spPr bwMode="auto">
          <a:xfrm flipV="1">
            <a:off x="5537200" y="5810250"/>
            <a:ext cx="1588" cy="571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34" name="Rectangle 1050">
            <a:extLst>
              <a:ext uri="{FF2B5EF4-FFF2-40B4-BE49-F238E27FC236}">
                <a16:creationId xmlns:a16="http://schemas.microsoft.com/office/drawing/2014/main" id="{CB2878BE-6A85-40BE-903A-C1C1133940A6}"/>
              </a:ext>
            </a:extLst>
          </p:cNvPr>
          <p:cNvSpPr>
            <a:spLocks noChangeArrowheads="1"/>
          </p:cNvSpPr>
          <p:nvPr/>
        </p:nvSpPr>
        <p:spPr bwMode="auto">
          <a:xfrm>
            <a:off x="5500688" y="5924550"/>
            <a:ext cx="76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2</a:t>
            </a:r>
            <a:endParaRPr lang="en-US" altLang="en-US" sz="1200">
              <a:latin typeface="Times New Roman" panose="02020603050405020304" pitchFamily="18" charset="0"/>
            </a:endParaRPr>
          </a:p>
        </p:txBody>
      </p:sp>
      <p:sp>
        <p:nvSpPr>
          <p:cNvPr id="17435" name="Line 1051">
            <a:extLst>
              <a:ext uri="{FF2B5EF4-FFF2-40B4-BE49-F238E27FC236}">
                <a16:creationId xmlns:a16="http://schemas.microsoft.com/office/drawing/2014/main" id="{B3DF718F-62D2-4912-9D6A-4828EF822AA9}"/>
              </a:ext>
            </a:extLst>
          </p:cNvPr>
          <p:cNvSpPr>
            <a:spLocks noChangeShapeType="1"/>
          </p:cNvSpPr>
          <p:nvPr/>
        </p:nvSpPr>
        <p:spPr bwMode="auto">
          <a:xfrm flipV="1">
            <a:off x="6175375" y="5810250"/>
            <a:ext cx="1588" cy="571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36" name="Rectangle 1052">
            <a:extLst>
              <a:ext uri="{FF2B5EF4-FFF2-40B4-BE49-F238E27FC236}">
                <a16:creationId xmlns:a16="http://schemas.microsoft.com/office/drawing/2014/main" id="{C53740E2-855B-4241-9050-3419524D9B94}"/>
              </a:ext>
            </a:extLst>
          </p:cNvPr>
          <p:cNvSpPr>
            <a:spLocks noChangeArrowheads="1"/>
          </p:cNvSpPr>
          <p:nvPr/>
        </p:nvSpPr>
        <p:spPr bwMode="auto">
          <a:xfrm>
            <a:off x="6069013" y="5924550"/>
            <a:ext cx="1905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2.5</a:t>
            </a:r>
            <a:endParaRPr lang="en-US" altLang="en-US" sz="1200">
              <a:latin typeface="Times New Roman" panose="02020603050405020304" pitchFamily="18" charset="0"/>
            </a:endParaRPr>
          </a:p>
        </p:txBody>
      </p:sp>
      <p:sp>
        <p:nvSpPr>
          <p:cNvPr id="17437" name="Line 1053">
            <a:extLst>
              <a:ext uri="{FF2B5EF4-FFF2-40B4-BE49-F238E27FC236}">
                <a16:creationId xmlns:a16="http://schemas.microsoft.com/office/drawing/2014/main" id="{6FF8EFA7-C375-4F55-98E4-1AC96B1661C1}"/>
              </a:ext>
            </a:extLst>
          </p:cNvPr>
          <p:cNvSpPr>
            <a:spLocks noChangeShapeType="1"/>
          </p:cNvSpPr>
          <p:nvPr/>
        </p:nvSpPr>
        <p:spPr bwMode="auto">
          <a:xfrm flipV="1">
            <a:off x="6813550" y="5810250"/>
            <a:ext cx="1588" cy="571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38" name="Rectangle 1054">
            <a:extLst>
              <a:ext uri="{FF2B5EF4-FFF2-40B4-BE49-F238E27FC236}">
                <a16:creationId xmlns:a16="http://schemas.microsoft.com/office/drawing/2014/main" id="{098A3B2F-716B-4A8E-8573-5E010EEF6548}"/>
              </a:ext>
            </a:extLst>
          </p:cNvPr>
          <p:cNvSpPr>
            <a:spLocks noChangeArrowheads="1"/>
          </p:cNvSpPr>
          <p:nvPr/>
        </p:nvSpPr>
        <p:spPr bwMode="auto">
          <a:xfrm>
            <a:off x="6777038" y="5924550"/>
            <a:ext cx="76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3</a:t>
            </a:r>
            <a:endParaRPr lang="en-US" altLang="en-US" sz="1200">
              <a:latin typeface="Times New Roman" panose="02020603050405020304" pitchFamily="18" charset="0"/>
            </a:endParaRPr>
          </a:p>
        </p:txBody>
      </p:sp>
      <p:sp>
        <p:nvSpPr>
          <p:cNvPr id="17439" name="Line 1055">
            <a:extLst>
              <a:ext uri="{FF2B5EF4-FFF2-40B4-BE49-F238E27FC236}">
                <a16:creationId xmlns:a16="http://schemas.microsoft.com/office/drawing/2014/main" id="{B3A5D310-1C98-4493-B33E-E206B3BC2F6F}"/>
              </a:ext>
            </a:extLst>
          </p:cNvPr>
          <p:cNvSpPr>
            <a:spLocks noChangeShapeType="1"/>
          </p:cNvSpPr>
          <p:nvPr/>
        </p:nvSpPr>
        <p:spPr bwMode="auto">
          <a:xfrm flipV="1">
            <a:off x="7451725" y="5810250"/>
            <a:ext cx="1588" cy="571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40" name="Rectangle 1056">
            <a:extLst>
              <a:ext uri="{FF2B5EF4-FFF2-40B4-BE49-F238E27FC236}">
                <a16:creationId xmlns:a16="http://schemas.microsoft.com/office/drawing/2014/main" id="{94B737D9-5659-4563-8304-45EE06B5DCA3}"/>
              </a:ext>
            </a:extLst>
          </p:cNvPr>
          <p:cNvSpPr>
            <a:spLocks noChangeArrowheads="1"/>
          </p:cNvSpPr>
          <p:nvPr/>
        </p:nvSpPr>
        <p:spPr bwMode="auto">
          <a:xfrm>
            <a:off x="7345363" y="5924550"/>
            <a:ext cx="1905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3.5</a:t>
            </a:r>
            <a:endParaRPr lang="en-US" altLang="en-US" sz="1200">
              <a:latin typeface="Times New Roman" panose="02020603050405020304" pitchFamily="18" charset="0"/>
            </a:endParaRPr>
          </a:p>
        </p:txBody>
      </p:sp>
      <p:sp>
        <p:nvSpPr>
          <p:cNvPr id="17441" name="Line 1057">
            <a:extLst>
              <a:ext uri="{FF2B5EF4-FFF2-40B4-BE49-F238E27FC236}">
                <a16:creationId xmlns:a16="http://schemas.microsoft.com/office/drawing/2014/main" id="{CDB2E185-D6DB-4F34-B5F7-13D6DEA1512E}"/>
              </a:ext>
            </a:extLst>
          </p:cNvPr>
          <p:cNvSpPr>
            <a:spLocks noChangeShapeType="1"/>
          </p:cNvSpPr>
          <p:nvPr/>
        </p:nvSpPr>
        <p:spPr bwMode="auto">
          <a:xfrm flipV="1">
            <a:off x="8089900" y="5810250"/>
            <a:ext cx="1588" cy="571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42" name="Rectangle 1058">
            <a:extLst>
              <a:ext uri="{FF2B5EF4-FFF2-40B4-BE49-F238E27FC236}">
                <a16:creationId xmlns:a16="http://schemas.microsoft.com/office/drawing/2014/main" id="{A3AF8B27-F447-4DE4-A6CE-EC755C9045B8}"/>
              </a:ext>
            </a:extLst>
          </p:cNvPr>
          <p:cNvSpPr>
            <a:spLocks noChangeArrowheads="1"/>
          </p:cNvSpPr>
          <p:nvPr/>
        </p:nvSpPr>
        <p:spPr bwMode="auto">
          <a:xfrm>
            <a:off x="8053388" y="5924550"/>
            <a:ext cx="76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4</a:t>
            </a:r>
            <a:endParaRPr lang="en-US" altLang="en-US" sz="1200">
              <a:latin typeface="Times New Roman" panose="02020603050405020304" pitchFamily="18" charset="0"/>
            </a:endParaRPr>
          </a:p>
        </p:txBody>
      </p:sp>
      <p:sp>
        <p:nvSpPr>
          <p:cNvPr id="17443" name="Line 1059">
            <a:extLst>
              <a:ext uri="{FF2B5EF4-FFF2-40B4-BE49-F238E27FC236}">
                <a16:creationId xmlns:a16="http://schemas.microsoft.com/office/drawing/2014/main" id="{4A42112D-CA74-4D72-BE69-86DB42ACE1F2}"/>
              </a:ext>
            </a:extLst>
          </p:cNvPr>
          <p:cNvSpPr>
            <a:spLocks noChangeShapeType="1"/>
          </p:cNvSpPr>
          <p:nvPr/>
        </p:nvSpPr>
        <p:spPr bwMode="auto">
          <a:xfrm>
            <a:off x="2971800" y="5867400"/>
            <a:ext cx="47625"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44" name="Rectangle 1060">
            <a:extLst>
              <a:ext uri="{FF2B5EF4-FFF2-40B4-BE49-F238E27FC236}">
                <a16:creationId xmlns:a16="http://schemas.microsoft.com/office/drawing/2014/main" id="{9327267D-5E8C-4B3C-B82A-DAA80C1844A6}"/>
              </a:ext>
            </a:extLst>
          </p:cNvPr>
          <p:cNvSpPr>
            <a:spLocks noChangeArrowheads="1"/>
          </p:cNvSpPr>
          <p:nvPr/>
        </p:nvSpPr>
        <p:spPr bwMode="auto">
          <a:xfrm>
            <a:off x="2843213" y="5753100"/>
            <a:ext cx="76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8</a:t>
            </a:r>
            <a:endParaRPr lang="en-US" altLang="en-US" sz="1200">
              <a:latin typeface="Times New Roman" panose="02020603050405020304" pitchFamily="18" charset="0"/>
            </a:endParaRPr>
          </a:p>
        </p:txBody>
      </p:sp>
      <p:sp>
        <p:nvSpPr>
          <p:cNvPr id="17445" name="Line 1061">
            <a:extLst>
              <a:ext uri="{FF2B5EF4-FFF2-40B4-BE49-F238E27FC236}">
                <a16:creationId xmlns:a16="http://schemas.microsoft.com/office/drawing/2014/main" id="{7A236888-11A5-464F-8D74-B2A95CA5901A}"/>
              </a:ext>
            </a:extLst>
          </p:cNvPr>
          <p:cNvSpPr>
            <a:spLocks noChangeShapeType="1"/>
          </p:cNvSpPr>
          <p:nvPr/>
        </p:nvSpPr>
        <p:spPr bwMode="auto">
          <a:xfrm>
            <a:off x="2971800" y="5310188"/>
            <a:ext cx="47625"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46" name="Rectangle 1062">
            <a:extLst>
              <a:ext uri="{FF2B5EF4-FFF2-40B4-BE49-F238E27FC236}">
                <a16:creationId xmlns:a16="http://schemas.microsoft.com/office/drawing/2014/main" id="{43B1FE88-A1E6-436D-BDC7-1C50604AF6C4}"/>
              </a:ext>
            </a:extLst>
          </p:cNvPr>
          <p:cNvSpPr>
            <a:spLocks noChangeArrowheads="1"/>
          </p:cNvSpPr>
          <p:nvPr/>
        </p:nvSpPr>
        <p:spPr bwMode="auto">
          <a:xfrm>
            <a:off x="2843213" y="5195888"/>
            <a:ext cx="76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9</a:t>
            </a:r>
            <a:endParaRPr lang="en-US" altLang="en-US" sz="1200">
              <a:latin typeface="Times New Roman" panose="02020603050405020304" pitchFamily="18" charset="0"/>
            </a:endParaRPr>
          </a:p>
        </p:txBody>
      </p:sp>
      <p:sp>
        <p:nvSpPr>
          <p:cNvPr id="17447" name="Line 1063">
            <a:extLst>
              <a:ext uri="{FF2B5EF4-FFF2-40B4-BE49-F238E27FC236}">
                <a16:creationId xmlns:a16="http://schemas.microsoft.com/office/drawing/2014/main" id="{CA27CD74-A831-4A52-AD29-3311AEF5CA7D}"/>
              </a:ext>
            </a:extLst>
          </p:cNvPr>
          <p:cNvSpPr>
            <a:spLocks noChangeShapeType="1"/>
          </p:cNvSpPr>
          <p:nvPr/>
        </p:nvSpPr>
        <p:spPr bwMode="auto">
          <a:xfrm>
            <a:off x="2971800" y="4752975"/>
            <a:ext cx="47625"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48" name="Rectangle 1064">
            <a:extLst>
              <a:ext uri="{FF2B5EF4-FFF2-40B4-BE49-F238E27FC236}">
                <a16:creationId xmlns:a16="http://schemas.microsoft.com/office/drawing/2014/main" id="{60DF0076-7B85-400A-86EC-771E787C00FB}"/>
              </a:ext>
            </a:extLst>
          </p:cNvPr>
          <p:cNvSpPr>
            <a:spLocks noChangeArrowheads="1"/>
          </p:cNvSpPr>
          <p:nvPr/>
        </p:nvSpPr>
        <p:spPr bwMode="auto">
          <a:xfrm>
            <a:off x="2759075" y="4638675"/>
            <a:ext cx="1524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10</a:t>
            </a:r>
            <a:endParaRPr lang="en-US" altLang="en-US" sz="1200">
              <a:latin typeface="Times New Roman" panose="02020603050405020304" pitchFamily="18" charset="0"/>
            </a:endParaRPr>
          </a:p>
        </p:txBody>
      </p:sp>
      <p:sp>
        <p:nvSpPr>
          <p:cNvPr id="17449" name="Line 1065">
            <a:extLst>
              <a:ext uri="{FF2B5EF4-FFF2-40B4-BE49-F238E27FC236}">
                <a16:creationId xmlns:a16="http://schemas.microsoft.com/office/drawing/2014/main" id="{1E40CC7A-FDD6-487B-8596-D36F6906442C}"/>
              </a:ext>
            </a:extLst>
          </p:cNvPr>
          <p:cNvSpPr>
            <a:spLocks noChangeShapeType="1"/>
          </p:cNvSpPr>
          <p:nvPr/>
        </p:nvSpPr>
        <p:spPr bwMode="auto">
          <a:xfrm>
            <a:off x="2971800" y="4195763"/>
            <a:ext cx="47625"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50" name="Rectangle 1066">
            <a:extLst>
              <a:ext uri="{FF2B5EF4-FFF2-40B4-BE49-F238E27FC236}">
                <a16:creationId xmlns:a16="http://schemas.microsoft.com/office/drawing/2014/main" id="{0C421DC3-14D2-4206-B398-F38500AC3E75}"/>
              </a:ext>
            </a:extLst>
          </p:cNvPr>
          <p:cNvSpPr>
            <a:spLocks noChangeArrowheads="1"/>
          </p:cNvSpPr>
          <p:nvPr/>
        </p:nvSpPr>
        <p:spPr bwMode="auto">
          <a:xfrm>
            <a:off x="2759075" y="4081463"/>
            <a:ext cx="1524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11</a:t>
            </a:r>
            <a:endParaRPr lang="en-US" altLang="en-US" sz="1200">
              <a:latin typeface="Times New Roman" panose="02020603050405020304" pitchFamily="18" charset="0"/>
            </a:endParaRPr>
          </a:p>
        </p:txBody>
      </p:sp>
      <p:sp>
        <p:nvSpPr>
          <p:cNvPr id="17451" name="Line 1067">
            <a:extLst>
              <a:ext uri="{FF2B5EF4-FFF2-40B4-BE49-F238E27FC236}">
                <a16:creationId xmlns:a16="http://schemas.microsoft.com/office/drawing/2014/main" id="{7CE48AE3-D118-419C-A10D-A4531D263FF6}"/>
              </a:ext>
            </a:extLst>
          </p:cNvPr>
          <p:cNvSpPr>
            <a:spLocks noChangeShapeType="1"/>
          </p:cNvSpPr>
          <p:nvPr/>
        </p:nvSpPr>
        <p:spPr bwMode="auto">
          <a:xfrm>
            <a:off x="2971800" y="3652838"/>
            <a:ext cx="47625"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52" name="Rectangle 1068">
            <a:extLst>
              <a:ext uri="{FF2B5EF4-FFF2-40B4-BE49-F238E27FC236}">
                <a16:creationId xmlns:a16="http://schemas.microsoft.com/office/drawing/2014/main" id="{2694B4CB-9C43-46D2-817E-F7DF80003EA2}"/>
              </a:ext>
            </a:extLst>
          </p:cNvPr>
          <p:cNvSpPr>
            <a:spLocks noChangeArrowheads="1"/>
          </p:cNvSpPr>
          <p:nvPr/>
        </p:nvSpPr>
        <p:spPr bwMode="auto">
          <a:xfrm>
            <a:off x="2759075" y="3538538"/>
            <a:ext cx="1524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12</a:t>
            </a:r>
            <a:endParaRPr lang="en-US" altLang="en-US" sz="1200">
              <a:latin typeface="Times New Roman" panose="02020603050405020304" pitchFamily="18" charset="0"/>
            </a:endParaRPr>
          </a:p>
        </p:txBody>
      </p:sp>
      <p:sp>
        <p:nvSpPr>
          <p:cNvPr id="17453" name="Line 1069">
            <a:extLst>
              <a:ext uri="{FF2B5EF4-FFF2-40B4-BE49-F238E27FC236}">
                <a16:creationId xmlns:a16="http://schemas.microsoft.com/office/drawing/2014/main" id="{956B1CA9-7CF3-4F27-A122-9F2CE4DC780A}"/>
              </a:ext>
            </a:extLst>
          </p:cNvPr>
          <p:cNvSpPr>
            <a:spLocks noChangeShapeType="1"/>
          </p:cNvSpPr>
          <p:nvPr/>
        </p:nvSpPr>
        <p:spPr bwMode="auto">
          <a:xfrm>
            <a:off x="2971800" y="3095625"/>
            <a:ext cx="47625"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54" name="Rectangle 1070">
            <a:extLst>
              <a:ext uri="{FF2B5EF4-FFF2-40B4-BE49-F238E27FC236}">
                <a16:creationId xmlns:a16="http://schemas.microsoft.com/office/drawing/2014/main" id="{38C08D33-D93C-43CA-9EA6-F20F3210ED0A}"/>
              </a:ext>
            </a:extLst>
          </p:cNvPr>
          <p:cNvSpPr>
            <a:spLocks noChangeArrowheads="1"/>
          </p:cNvSpPr>
          <p:nvPr/>
        </p:nvSpPr>
        <p:spPr bwMode="auto">
          <a:xfrm>
            <a:off x="2759075" y="2981325"/>
            <a:ext cx="1524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13</a:t>
            </a:r>
            <a:endParaRPr lang="en-US" altLang="en-US" sz="1200">
              <a:latin typeface="Times New Roman" panose="02020603050405020304" pitchFamily="18" charset="0"/>
            </a:endParaRPr>
          </a:p>
        </p:txBody>
      </p:sp>
      <p:sp>
        <p:nvSpPr>
          <p:cNvPr id="17455" name="Line 1071">
            <a:extLst>
              <a:ext uri="{FF2B5EF4-FFF2-40B4-BE49-F238E27FC236}">
                <a16:creationId xmlns:a16="http://schemas.microsoft.com/office/drawing/2014/main" id="{84642115-C85A-49B4-BF1B-5A5D9E941D64}"/>
              </a:ext>
            </a:extLst>
          </p:cNvPr>
          <p:cNvSpPr>
            <a:spLocks noChangeShapeType="1"/>
          </p:cNvSpPr>
          <p:nvPr/>
        </p:nvSpPr>
        <p:spPr bwMode="auto">
          <a:xfrm>
            <a:off x="2971800" y="2538413"/>
            <a:ext cx="47625"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56" name="Rectangle 1072">
            <a:extLst>
              <a:ext uri="{FF2B5EF4-FFF2-40B4-BE49-F238E27FC236}">
                <a16:creationId xmlns:a16="http://schemas.microsoft.com/office/drawing/2014/main" id="{5A8404D9-A750-4393-9A5E-3FDF9FD212AB}"/>
              </a:ext>
            </a:extLst>
          </p:cNvPr>
          <p:cNvSpPr>
            <a:spLocks noChangeArrowheads="1"/>
          </p:cNvSpPr>
          <p:nvPr/>
        </p:nvSpPr>
        <p:spPr bwMode="auto">
          <a:xfrm>
            <a:off x="2759075" y="2424113"/>
            <a:ext cx="1524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14</a:t>
            </a:r>
            <a:endParaRPr lang="en-US" altLang="en-US" sz="1200">
              <a:latin typeface="Times New Roman" panose="02020603050405020304" pitchFamily="18" charset="0"/>
            </a:endParaRPr>
          </a:p>
        </p:txBody>
      </p:sp>
      <p:sp>
        <p:nvSpPr>
          <p:cNvPr id="17457" name="Line 1073">
            <a:extLst>
              <a:ext uri="{FF2B5EF4-FFF2-40B4-BE49-F238E27FC236}">
                <a16:creationId xmlns:a16="http://schemas.microsoft.com/office/drawing/2014/main" id="{CB192350-FADA-4919-96C6-DE4CAD281B75}"/>
              </a:ext>
            </a:extLst>
          </p:cNvPr>
          <p:cNvSpPr>
            <a:spLocks noChangeShapeType="1"/>
          </p:cNvSpPr>
          <p:nvPr/>
        </p:nvSpPr>
        <p:spPr bwMode="auto">
          <a:xfrm>
            <a:off x="2971800" y="1981200"/>
            <a:ext cx="47625"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58" name="Rectangle 1074">
            <a:extLst>
              <a:ext uri="{FF2B5EF4-FFF2-40B4-BE49-F238E27FC236}">
                <a16:creationId xmlns:a16="http://schemas.microsoft.com/office/drawing/2014/main" id="{DA246103-CD8F-40BC-9A5B-D121697E0459}"/>
              </a:ext>
            </a:extLst>
          </p:cNvPr>
          <p:cNvSpPr>
            <a:spLocks noChangeArrowheads="1"/>
          </p:cNvSpPr>
          <p:nvPr/>
        </p:nvSpPr>
        <p:spPr bwMode="auto">
          <a:xfrm>
            <a:off x="2759075" y="1866900"/>
            <a:ext cx="1524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15</a:t>
            </a:r>
            <a:endParaRPr lang="en-US" altLang="en-US" sz="1200">
              <a:latin typeface="Times New Roman" panose="02020603050405020304" pitchFamily="18" charset="0"/>
            </a:endParaRPr>
          </a:p>
        </p:txBody>
      </p:sp>
      <p:sp>
        <p:nvSpPr>
          <p:cNvPr id="17459" name="Freeform 1075">
            <a:extLst>
              <a:ext uri="{FF2B5EF4-FFF2-40B4-BE49-F238E27FC236}">
                <a16:creationId xmlns:a16="http://schemas.microsoft.com/office/drawing/2014/main" id="{7552F91F-A4DB-4E34-87CA-5799A6613C54}"/>
              </a:ext>
            </a:extLst>
          </p:cNvPr>
          <p:cNvSpPr>
            <a:spLocks/>
          </p:cNvSpPr>
          <p:nvPr/>
        </p:nvSpPr>
        <p:spPr bwMode="auto">
          <a:xfrm>
            <a:off x="3055938" y="2252663"/>
            <a:ext cx="4986337" cy="3471862"/>
          </a:xfrm>
          <a:custGeom>
            <a:avLst/>
            <a:gdLst>
              <a:gd name="T0" fmla="*/ 36 w 2532"/>
              <a:gd name="T1" fmla="*/ 0 h 1458"/>
              <a:gd name="T2" fmla="*/ 114 w 2532"/>
              <a:gd name="T3" fmla="*/ 1242 h 1458"/>
              <a:gd name="T4" fmla="*/ 198 w 2532"/>
              <a:gd name="T5" fmla="*/ 1296 h 1458"/>
              <a:gd name="T6" fmla="*/ 276 w 2532"/>
              <a:gd name="T7" fmla="*/ 1302 h 1458"/>
              <a:gd name="T8" fmla="*/ 354 w 2532"/>
              <a:gd name="T9" fmla="*/ 1296 h 1458"/>
              <a:gd name="T10" fmla="*/ 432 w 2532"/>
              <a:gd name="T11" fmla="*/ 1308 h 1458"/>
              <a:gd name="T12" fmla="*/ 510 w 2532"/>
              <a:gd name="T13" fmla="*/ 1314 h 1458"/>
              <a:gd name="T14" fmla="*/ 594 w 2532"/>
              <a:gd name="T15" fmla="*/ 1314 h 1458"/>
              <a:gd name="T16" fmla="*/ 672 w 2532"/>
              <a:gd name="T17" fmla="*/ 1302 h 1458"/>
              <a:gd name="T18" fmla="*/ 750 w 2532"/>
              <a:gd name="T19" fmla="*/ 1284 h 1458"/>
              <a:gd name="T20" fmla="*/ 828 w 2532"/>
              <a:gd name="T21" fmla="*/ 1278 h 1458"/>
              <a:gd name="T22" fmla="*/ 912 w 2532"/>
              <a:gd name="T23" fmla="*/ 1266 h 1458"/>
              <a:gd name="T24" fmla="*/ 990 w 2532"/>
              <a:gd name="T25" fmla="*/ 1254 h 1458"/>
              <a:gd name="T26" fmla="*/ 1068 w 2532"/>
              <a:gd name="T27" fmla="*/ 1242 h 1458"/>
              <a:gd name="T28" fmla="*/ 1146 w 2532"/>
              <a:gd name="T29" fmla="*/ 1230 h 1458"/>
              <a:gd name="T30" fmla="*/ 1224 w 2532"/>
              <a:gd name="T31" fmla="*/ 1224 h 1458"/>
              <a:gd name="T32" fmla="*/ 1308 w 2532"/>
              <a:gd name="T33" fmla="*/ 1212 h 1458"/>
              <a:gd name="T34" fmla="*/ 1386 w 2532"/>
              <a:gd name="T35" fmla="*/ 1200 h 1458"/>
              <a:gd name="T36" fmla="*/ 1464 w 2532"/>
              <a:gd name="T37" fmla="*/ 1182 h 1458"/>
              <a:gd name="T38" fmla="*/ 1542 w 2532"/>
              <a:gd name="T39" fmla="*/ 1170 h 1458"/>
              <a:gd name="T40" fmla="*/ 1620 w 2532"/>
              <a:gd name="T41" fmla="*/ 1152 h 1458"/>
              <a:gd name="T42" fmla="*/ 1704 w 2532"/>
              <a:gd name="T43" fmla="*/ 1140 h 1458"/>
              <a:gd name="T44" fmla="*/ 1782 w 2532"/>
              <a:gd name="T45" fmla="*/ 1098 h 1458"/>
              <a:gd name="T46" fmla="*/ 1860 w 2532"/>
              <a:gd name="T47" fmla="*/ 1080 h 1458"/>
              <a:gd name="T48" fmla="*/ 1938 w 2532"/>
              <a:gd name="T49" fmla="*/ 1026 h 1458"/>
              <a:gd name="T50" fmla="*/ 2022 w 2532"/>
              <a:gd name="T51" fmla="*/ 1020 h 1458"/>
              <a:gd name="T52" fmla="*/ 2100 w 2532"/>
              <a:gd name="T53" fmla="*/ 936 h 1458"/>
              <a:gd name="T54" fmla="*/ 2178 w 2532"/>
              <a:gd name="T55" fmla="*/ 972 h 1458"/>
              <a:gd name="T56" fmla="*/ 2256 w 2532"/>
              <a:gd name="T57" fmla="*/ 774 h 1458"/>
              <a:gd name="T58" fmla="*/ 2334 w 2532"/>
              <a:gd name="T59" fmla="*/ 984 h 1458"/>
              <a:gd name="T60" fmla="*/ 2418 w 2532"/>
              <a:gd name="T61" fmla="*/ 522 h 1458"/>
              <a:gd name="T62" fmla="*/ 2496 w 2532"/>
              <a:gd name="T63" fmla="*/ 1458 h 1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32" h="1458">
                <a:moveTo>
                  <a:pt x="0" y="198"/>
                </a:moveTo>
                <a:lnTo>
                  <a:pt x="36" y="0"/>
                </a:lnTo>
                <a:lnTo>
                  <a:pt x="78" y="1248"/>
                </a:lnTo>
                <a:lnTo>
                  <a:pt x="114" y="1242"/>
                </a:lnTo>
                <a:lnTo>
                  <a:pt x="156" y="1260"/>
                </a:lnTo>
                <a:lnTo>
                  <a:pt x="198" y="1296"/>
                </a:lnTo>
                <a:lnTo>
                  <a:pt x="234" y="1320"/>
                </a:lnTo>
                <a:lnTo>
                  <a:pt x="276" y="1302"/>
                </a:lnTo>
                <a:lnTo>
                  <a:pt x="312" y="1284"/>
                </a:lnTo>
                <a:lnTo>
                  <a:pt x="354" y="1296"/>
                </a:lnTo>
                <a:lnTo>
                  <a:pt x="396" y="1314"/>
                </a:lnTo>
                <a:lnTo>
                  <a:pt x="432" y="1308"/>
                </a:lnTo>
                <a:lnTo>
                  <a:pt x="474" y="1302"/>
                </a:lnTo>
                <a:lnTo>
                  <a:pt x="510" y="1314"/>
                </a:lnTo>
                <a:lnTo>
                  <a:pt x="552" y="1326"/>
                </a:lnTo>
                <a:lnTo>
                  <a:pt x="594" y="1314"/>
                </a:lnTo>
                <a:lnTo>
                  <a:pt x="630" y="1302"/>
                </a:lnTo>
                <a:lnTo>
                  <a:pt x="672" y="1302"/>
                </a:lnTo>
                <a:lnTo>
                  <a:pt x="714" y="1302"/>
                </a:lnTo>
                <a:lnTo>
                  <a:pt x="750" y="1284"/>
                </a:lnTo>
                <a:lnTo>
                  <a:pt x="792" y="1278"/>
                </a:lnTo>
                <a:lnTo>
                  <a:pt x="828" y="1278"/>
                </a:lnTo>
                <a:lnTo>
                  <a:pt x="870" y="1278"/>
                </a:lnTo>
                <a:lnTo>
                  <a:pt x="912" y="1266"/>
                </a:lnTo>
                <a:lnTo>
                  <a:pt x="948" y="1260"/>
                </a:lnTo>
                <a:lnTo>
                  <a:pt x="990" y="1254"/>
                </a:lnTo>
                <a:lnTo>
                  <a:pt x="1026" y="1254"/>
                </a:lnTo>
                <a:lnTo>
                  <a:pt x="1068" y="1242"/>
                </a:lnTo>
                <a:lnTo>
                  <a:pt x="1110" y="1236"/>
                </a:lnTo>
                <a:lnTo>
                  <a:pt x="1146" y="1230"/>
                </a:lnTo>
                <a:lnTo>
                  <a:pt x="1188" y="1230"/>
                </a:lnTo>
                <a:lnTo>
                  <a:pt x="1224" y="1224"/>
                </a:lnTo>
                <a:lnTo>
                  <a:pt x="1266" y="1212"/>
                </a:lnTo>
                <a:lnTo>
                  <a:pt x="1308" y="1212"/>
                </a:lnTo>
                <a:lnTo>
                  <a:pt x="1344" y="1206"/>
                </a:lnTo>
                <a:lnTo>
                  <a:pt x="1386" y="1200"/>
                </a:lnTo>
                <a:lnTo>
                  <a:pt x="1422" y="1188"/>
                </a:lnTo>
                <a:lnTo>
                  <a:pt x="1464" y="1182"/>
                </a:lnTo>
                <a:lnTo>
                  <a:pt x="1506" y="1176"/>
                </a:lnTo>
                <a:lnTo>
                  <a:pt x="1542" y="1170"/>
                </a:lnTo>
                <a:lnTo>
                  <a:pt x="1584" y="1158"/>
                </a:lnTo>
                <a:lnTo>
                  <a:pt x="1620" y="1152"/>
                </a:lnTo>
                <a:lnTo>
                  <a:pt x="1662" y="1146"/>
                </a:lnTo>
                <a:lnTo>
                  <a:pt x="1704" y="1140"/>
                </a:lnTo>
                <a:lnTo>
                  <a:pt x="1740" y="1116"/>
                </a:lnTo>
                <a:lnTo>
                  <a:pt x="1782" y="1098"/>
                </a:lnTo>
                <a:lnTo>
                  <a:pt x="1824" y="1092"/>
                </a:lnTo>
                <a:lnTo>
                  <a:pt x="1860" y="1080"/>
                </a:lnTo>
                <a:lnTo>
                  <a:pt x="1902" y="1056"/>
                </a:lnTo>
                <a:lnTo>
                  <a:pt x="1938" y="1026"/>
                </a:lnTo>
                <a:lnTo>
                  <a:pt x="1980" y="1020"/>
                </a:lnTo>
                <a:lnTo>
                  <a:pt x="2022" y="1020"/>
                </a:lnTo>
                <a:lnTo>
                  <a:pt x="2058" y="978"/>
                </a:lnTo>
                <a:lnTo>
                  <a:pt x="2100" y="936"/>
                </a:lnTo>
                <a:lnTo>
                  <a:pt x="2136" y="960"/>
                </a:lnTo>
                <a:lnTo>
                  <a:pt x="2178" y="972"/>
                </a:lnTo>
                <a:lnTo>
                  <a:pt x="2220" y="870"/>
                </a:lnTo>
                <a:lnTo>
                  <a:pt x="2256" y="774"/>
                </a:lnTo>
                <a:lnTo>
                  <a:pt x="2298" y="930"/>
                </a:lnTo>
                <a:lnTo>
                  <a:pt x="2334" y="984"/>
                </a:lnTo>
                <a:lnTo>
                  <a:pt x="2376" y="714"/>
                </a:lnTo>
                <a:lnTo>
                  <a:pt x="2418" y="522"/>
                </a:lnTo>
                <a:lnTo>
                  <a:pt x="2454" y="1332"/>
                </a:lnTo>
                <a:lnTo>
                  <a:pt x="2496" y="1458"/>
                </a:lnTo>
                <a:lnTo>
                  <a:pt x="2532" y="732"/>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460" name="Rectangle 1076">
            <a:extLst>
              <a:ext uri="{FF2B5EF4-FFF2-40B4-BE49-F238E27FC236}">
                <a16:creationId xmlns:a16="http://schemas.microsoft.com/office/drawing/2014/main" id="{114CAAAA-9BF4-4AA1-ACB8-E375F47AD84C}"/>
              </a:ext>
            </a:extLst>
          </p:cNvPr>
          <p:cNvSpPr>
            <a:spLocks noChangeArrowheads="1"/>
          </p:cNvSpPr>
          <p:nvPr/>
        </p:nvSpPr>
        <p:spPr bwMode="auto">
          <a:xfrm rot="16200000">
            <a:off x="2062957" y="3728244"/>
            <a:ext cx="9779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800">
                <a:solidFill>
                  <a:srgbClr val="000000"/>
                </a:solidFill>
                <a:latin typeface="Helvetica" panose="020B0604020202020204" pitchFamily="34" charset="0"/>
              </a:rPr>
              <a:t>Amplitude</a:t>
            </a:r>
            <a:endParaRPr lang="en-US" altLang="en-US" sz="1800">
              <a:latin typeface="Times New Roman" panose="02020603050405020304" pitchFamily="18" charset="0"/>
            </a:endParaRPr>
          </a:p>
        </p:txBody>
      </p:sp>
      <p:sp>
        <p:nvSpPr>
          <p:cNvPr id="17461" name="Rectangle 1077">
            <a:extLst>
              <a:ext uri="{FF2B5EF4-FFF2-40B4-BE49-F238E27FC236}">
                <a16:creationId xmlns:a16="http://schemas.microsoft.com/office/drawing/2014/main" id="{A356D099-4F50-4B2E-A101-43B90B5E14F1}"/>
              </a:ext>
            </a:extLst>
          </p:cNvPr>
          <p:cNvSpPr>
            <a:spLocks noChangeArrowheads="1"/>
          </p:cNvSpPr>
          <p:nvPr/>
        </p:nvSpPr>
        <p:spPr bwMode="auto">
          <a:xfrm>
            <a:off x="4933950" y="6167438"/>
            <a:ext cx="16446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800">
                <a:solidFill>
                  <a:srgbClr val="000000"/>
                </a:solidFill>
                <a:latin typeface="Helvetica" panose="020B0604020202020204" pitchFamily="34" charset="0"/>
              </a:rPr>
              <a:t>Frequency (MHz)</a:t>
            </a:r>
            <a:endParaRPr lang="en-US" altLang="en-US" sz="1800">
              <a:latin typeface="Times New Roman" panose="02020603050405020304" pitchFamily="18" charset="0"/>
            </a:endParaRPr>
          </a:p>
        </p:txBody>
      </p:sp>
      <p:sp>
        <p:nvSpPr>
          <p:cNvPr id="17462" name="Line 1078">
            <a:extLst>
              <a:ext uri="{FF2B5EF4-FFF2-40B4-BE49-F238E27FC236}">
                <a16:creationId xmlns:a16="http://schemas.microsoft.com/office/drawing/2014/main" id="{5A4EC91E-76F6-4E52-9183-5AF4AD608895}"/>
              </a:ext>
            </a:extLst>
          </p:cNvPr>
          <p:cNvSpPr>
            <a:spLocks noChangeShapeType="1"/>
          </p:cNvSpPr>
          <p:nvPr/>
        </p:nvSpPr>
        <p:spPr bwMode="auto">
          <a:xfrm>
            <a:off x="2971800" y="1981200"/>
            <a:ext cx="5118100"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63" name="Line 1079">
            <a:extLst>
              <a:ext uri="{FF2B5EF4-FFF2-40B4-BE49-F238E27FC236}">
                <a16:creationId xmlns:a16="http://schemas.microsoft.com/office/drawing/2014/main" id="{3A24BB31-A256-424F-BF07-329D06ABFAA4}"/>
              </a:ext>
            </a:extLst>
          </p:cNvPr>
          <p:cNvSpPr>
            <a:spLocks noChangeShapeType="1"/>
          </p:cNvSpPr>
          <p:nvPr/>
        </p:nvSpPr>
        <p:spPr bwMode="auto">
          <a:xfrm flipV="1">
            <a:off x="8089900" y="1981200"/>
            <a:ext cx="1588" cy="38862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64" name="Line 1080">
            <a:extLst>
              <a:ext uri="{FF2B5EF4-FFF2-40B4-BE49-F238E27FC236}">
                <a16:creationId xmlns:a16="http://schemas.microsoft.com/office/drawing/2014/main" id="{1AF7045E-34DD-4EF5-8DFD-AF626B6D389E}"/>
              </a:ext>
            </a:extLst>
          </p:cNvPr>
          <p:cNvSpPr>
            <a:spLocks noChangeShapeType="1"/>
          </p:cNvSpPr>
          <p:nvPr/>
        </p:nvSpPr>
        <p:spPr bwMode="auto">
          <a:xfrm>
            <a:off x="2971800" y="1981200"/>
            <a:ext cx="3175" cy="571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65" name="Line 1081">
            <a:extLst>
              <a:ext uri="{FF2B5EF4-FFF2-40B4-BE49-F238E27FC236}">
                <a16:creationId xmlns:a16="http://schemas.microsoft.com/office/drawing/2014/main" id="{BE5866DA-1E7D-4978-8AA6-C71DB1C6294E}"/>
              </a:ext>
            </a:extLst>
          </p:cNvPr>
          <p:cNvSpPr>
            <a:spLocks noChangeShapeType="1"/>
          </p:cNvSpPr>
          <p:nvPr/>
        </p:nvSpPr>
        <p:spPr bwMode="auto">
          <a:xfrm>
            <a:off x="3609975" y="1981200"/>
            <a:ext cx="3175" cy="571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66" name="Line 1082">
            <a:extLst>
              <a:ext uri="{FF2B5EF4-FFF2-40B4-BE49-F238E27FC236}">
                <a16:creationId xmlns:a16="http://schemas.microsoft.com/office/drawing/2014/main" id="{4D8C4120-A56E-4083-AB08-40840599AEC6}"/>
              </a:ext>
            </a:extLst>
          </p:cNvPr>
          <p:cNvSpPr>
            <a:spLocks noChangeShapeType="1"/>
          </p:cNvSpPr>
          <p:nvPr/>
        </p:nvSpPr>
        <p:spPr bwMode="auto">
          <a:xfrm>
            <a:off x="4248150" y="1981200"/>
            <a:ext cx="3175" cy="571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67" name="Line 1083">
            <a:extLst>
              <a:ext uri="{FF2B5EF4-FFF2-40B4-BE49-F238E27FC236}">
                <a16:creationId xmlns:a16="http://schemas.microsoft.com/office/drawing/2014/main" id="{D42E4D42-9638-4BD9-ADBC-1858D49B5FF9}"/>
              </a:ext>
            </a:extLst>
          </p:cNvPr>
          <p:cNvSpPr>
            <a:spLocks noChangeShapeType="1"/>
          </p:cNvSpPr>
          <p:nvPr/>
        </p:nvSpPr>
        <p:spPr bwMode="auto">
          <a:xfrm>
            <a:off x="4886325" y="1981200"/>
            <a:ext cx="3175" cy="571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68" name="Line 1084">
            <a:extLst>
              <a:ext uri="{FF2B5EF4-FFF2-40B4-BE49-F238E27FC236}">
                <a16:creationId xmlns:a16="http://schemas.microsoft.com/office/drawing/2014/main" id="{86113875-E823-4423-A387-B16F3CCA1241}"/>
              </a:ext>
            </a:extLst>
          </p:cNvPr>
          <p:cNvSpPr>
            <a:spLocks noChangeShapeType="1"/>
          </p:cNvSpPr>
          <p:nvPr/>
        </p:nvSpPr>
        <p:spPr bwMode="auto">
          <a:xfrm>
            <a:off x="5537200" y="1981200"/>
            <a:ext cx="1588" cy="571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69" name="Line 1085">
            <a:extLst>
              <a:ext uri="{FF2B5EF4-FFF2-40B4-BE49-F238E27FC236}">
                <a16:creationId xmlns:a16="http://schemas.microsoft.com/office/drawing/2014/main" id="{F3EC3A15-03E5-4937-B2F2-BC5F32F3F9D3}"/>
              </a:ext>
            </a:extLst>
          </p:cNvPr>
          <p:cNvSpPr>
            <a:spLocks noChangeShapeType="1"/>
          </p:cNvSpPr>
          <p:nvPr/>
        </p:nvSpPr>
        <p:spPr bwMode="auto">
          <a:xfrm>
            <a:off x="6175375" y="1981200"/>
            <a:ext cx="1588" cy="571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70" name="Line 1086">
            <a:extLst>
              <a:ext uri="{FF2B5EF4-FFF2-40B4-BE49-F238E27FC236}">
                <a16:creationId xmlns:a16="http://schemas.microsoft.com/office/drawing/2014/main" id="{03A61C54-CA66-4C44-8CCF-8015840026A7}"/>
              </a:ext>
            </a:extLst>
          </p:cNvPr>
          <p:cNvSpPr>
            <a:spLocks noChangeShapeType="1"/>
          </p:cNvSpPr>
          <p:nvPr/>
        </p:nvSpPr>
        <p:spPr bwMode="auto">
          <a:xfrm>
            <a:off x="6813550" y="1981200"/>
            <a:ext cx="1588" cy="571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71" name="Line 1087">
            <a:extLst>
              <a:ext uri="{FF2B5EF4-FFF2-40B4-BE49-F238E27FC236}">
                <a16:creationId xmlns:a16="http://schemas.microsoft.com/office/drawing/2014/main" id="{84645C3D-8ADC-41A8-91FE-8CA082A0F8E1}"/>
              </a:ext>
            </a:extLst>
          </p:cNvPr>
          <p:cNvSpPr>
            <a:spLocks noChangeShapeType="1"/>
          </p:cNvSpPr>
          <p:nvPr/>
        </p:nvSpPr>
        <p:spPr bwMode="auto">
          <a:xfrm>
            <a:off x="7451725" y="1981200"/>
            <a:ext cx="1588" cy="571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72" name="Line 1088">
            <a:extLst>
              <a:ext uri="{FF2B5EF4-FFF2-40B4-BE49-F238E27FC236}">
                <a16:creationId xmlns:a16="http://schemas.microsoft.com/office/drawing/2014/main" id="{7CBD3EEF-D04D-4EB7-93CC-23C628DDAEBA}"/>
              </a:ext>
            </a:extLst>
          </p:cNvPr>
          <p:cNvSpPr>
            <a:spLocks noChangeShapeType="1"/>
          </p:cNvSpPr>
          <p:nvPr/>
        </p:nvSpPr>
        <p:spPr bwMode="auto">
          <a:xfrm>
            <a:off x="8089900" y="1981200"/>
            <a:ext cx="1588" cy="571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73" name="Line 1089">
            <a:extLst>
              <a:ext uri="{FF2B5EF4-FFF2-40B4-BE49-F238E27FC236}">
                <a16:creationId xmlns:a16="http://schemas.microsoft.com/office/drawing/2014/main" id="{607C2A86-D655-418C-B4BE-7044D5AF23F5}"/>
              </a:ext>
            </a:extLst>
          </p:cNvPr>
          <p:cNvSpPr>
            <a:spLocks noChangeShapeType="1"/>
          </p:cNvSpPr>
          <p:nvPr/>
        </p:nvSpPr>
        <p:spPr bwMode="auto">
          <a:xfrm flipH="1">
            <a:off x="8042275" y="5867400"/>
            <a:ext cx="47625"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74" name="Rectangle 1090">
            <a:extLst>
              <a:ext uri="{FF2B5EF4-FFF2-40B4-BE49-F238E27FC236}">
                <a16:creationId xmlns:a16="http://schemas.microsoft.com/office/drawing/2014/main" id="{24FBB75F-5AF1-48AE-850F-0FBFA564FCDC}"/>
              </a:ext>
            </a:extLst>
          </p:cNvPr>
          <p:cNvSpPr>
            <a:spLocks noChangeArrowheads="1"/>
          </p:cNvSpPr>
          <p:nvPr/>
        </p:nvSpPr>
        <p:spPr bwMode="auto">
          <a:xfrm>
            <a:off x="8135938" y="5753100"/>
            <a:ext cx="203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-40</a:t>
            </a:r>
            <a:endParaRPr lang="en-US" altLang="en-US" sz="1200">
              <a:latin typeface="Times New Roman" panose="02020603050405020304" pitchFamily="18" charset="0"/>
            </a:endParaRPr>
          </a:p>
        </p:txBody>
      </p:sp>
      <p:sp>
        <p:nvSpPr>
          <p:cNvPr id="17475" name="Line 1091">
            <a:extLst>
              <a:ext uri="{FF2B5EF4-FFF2-40B4-BE49-F238E27FC236}">
                <a16:creationId xmlns:a16="http://schemas.microsoft.com/office/drawing/2014/main" id="{77A59AB8-B037-4802-BEBC-3DCC4BE6C612}"/>
              </a:ext>
            </a:extLst>
          </p:cNvPr>
          <p:cNvSpPr>
            <a:spLocks noChangeShapeType="1"/>
          </p:cNvSpPr>
          <p:nvPr/>
        </p:nvSpPr>
        <p:spPr bwMode="auto">
          <a:xfrm flipH="1">
            <a:off x="8042275" y="5438775"/>
            <a:ext cx="47625"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76" name="Rectangle 1092">
            <a:extLst>
              <a:ext uri="{FF2B5EF4-FFF2-40B4-BE49-F238E27FC236}">
                <a16:creationId xmlns:a16="http://schemas.microsoft.com/office/drawing/2014/main" id="{B6E53E66-F6BE-4491-B1BA-F7BB914C2B34}"/>
              </a:ext>
            </a:extLst>
          </p:cNvPr>
          <p:cNvSpPr>
            <a:spLocks noChangeArrowheads="1"/>
          </p:cNvSpPr>
          <p:nvPr/>
        </p:nvSpPr>
        <p:spPr bwMode="auto">
          <a:xfrm>
            <a:off x="8135938" y="5324475"/>
            <a:ext cx="203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-20</a:t>
            </a:r>
            <a:endParaRPr lang="en-US" altLang="en-US" sz="1200">
              <a:latin typeface="Times New Roman" panose="02020603050405020304" pitchFamily="18" charset="0"/>
            </a:endParaRPr>
          </a:p>
        </p:txBody>
      </p:sp>
      <p:sp>
        <p:nvSpPr>
          <p:cNvPr id="17477" name="Line 1093">
            <a:extLst>
              <a:ext uri="{FF2B5EF4-FFF2-40B4-BE49-F238E27FC236}">
                <a16:creationId xmlns:a16="http://schemas.microsoft.com/office/drawing/2014/main" id="{529C2EE1-AD17-4483-A4EC-09A6380B2FA8}"/>
              </a:ext>
            </a:extLst>
          </p:cNvPr>
          <p:cNvSpPr>
            <a:spLocks noChangeShapeType="1"/>
          </p:cNvSpPr>
          <p:nvPr/>
        </p:nvSpPr>
        <p:spPr bwMode="auto">
          <a:xfrm flipH="1">
            <a:off x="8042275" y="5010150"/>
            <a:ext cx="47625"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78" name="Rectangle 1094">
            <a:extLst>
              <a:ext uri="{FF2B5EF4-FFF2-40B4-BE49-F238E27FC236}">
                <a16:creationId xmlns:a16="http://schemas.microsoft.com/office/drawing/2014/main" id="{ECD43B01-928E-4A59-ADA0-46F231F2419E}"/>
              </a:ext>
            </a:extLst>
          </p:cNvPr>
          <p:cNvSpPr>
            <a:spLocks noChangeArrowheads="1"/>
          </p:cNvSpPr>
          <p:nvPr/>
        </p:nvSpPr>
        <p:spPr bwMode="auto">
          <a:xfrm>
            <a:off x="8135938" y="4895850"/>
            <a:ext cx="76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0</a:t>
            </a:r>
            <a:endParaRPr lang="en-US" altLang="en-US" sz="1200">
              <a:latin typeface="Times New Roman" panose="02020603050405020304" pitchFamily="18" charset="0"/>
            </a:endParaRPr>
          </a:p>
        </p:txBody>
      </p:sp>
      <p:sp>
        <p:nvSpPr>
          <p:cNvPr id="17479" name="Line 1095">
            <a:extLst>
              <a:ext uri="{FF2B5EF4-FFF2-40B4-BE49-F238E27FC236}">
                <a16:creationId xmlns:a16="http://schemas.microsoft.com/office/drawing/2014/main" id="{D8EB6927-F5F5-412F-81AE-3E685C172923}"/>
              </a:ext>
            </a:extLst>
          </p:cNvPr>
          <p:cNvSpPr>
            <a:spLocks noChangeShapeType="1"/>
          </p:cNvSpPr>
          <p:nvPr/>
        </p:nvSpPr>
        <p:spPr bwMode="auto">
          <a:xfrm flipH="1">
            <a:off x="8042275" y="4567238"/>
            <a:ext cx="47625"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80" name="Rectangle 1096">
            <a:extLst>
              <a:ext uri="{FF2B5EF4-FFF2-40B4-BE49-F238E27FC236}">
                <a16:creationId xmlns:a16="http://schemas.microsoft.com/office/drawing/2014/main" id="{0D7D67D6-3441-4132-891D-76AB95C45284}"/>
              </a:ext>
            </a:extLst>
          </p:cNvPr>
          <p:cNvSpPr>
            <a:spLocks noChangeArrowheads="1"/>
          </p:cNvSpPr>
          <p:nvPr/>
        </p:nvSpPr>
        <p:spPr bwMode="auto">
          <a:xfrm>
            <a:off x="8135938" y="4452938"/>
            <a:ext cx="1524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20</a:t>
            </a:r>
            <a:endParaRPr lang="en-US" altLang="en-US" sz="1200">
              <a:latin typeface="Times New Roman" panose="02020603050405020304" pitchFamily="18" charset="0"/>
            </a:endParaRPr>
          </a:p>
        </p:txBody>
      </p:sp>
      <p:sp>
        <p:nvSpPr>
          <p:cNvPr id="17481" name="Line 1097">
            <a:extLst>
              <a:ext uri="{FF2B5EF4-FFF2-40B4-BE49-F238E27FC236}">
                <a16:creationId xmlns:a16="http://schemas.microsoft.com/office/drawing/2014/main" id="{821205BF-FFD2-49B4-8496-6753C98D54EC}"/>
              </a:ext>
            </a:extLst>
          </p:cNvPr>
          <p:cNvSpPr>
            <a:spLocks noChangeShapeType="1"/>
          </p:cNvSpPr>
          <p:nvPr/>
        </p:nvSpPr>
        <p:spPr bwMode="auto">
          <a:xfrm flipH="1">
            <a:off x="8042275" y="4138613"/>
            <a:ext cx="47625"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82" name="Rectangle 1098">
            <a:extLst>
              <a:ext uri="{FF2B5EF4-FFF2-40B4-BE49-F238E27FC236}">
                <a16:creationId xmlns:a16="http://schemas.microsoft.com/office/drawing/2014/main" id="{81E95B6B-15C4-4635-8207-BF172DDB35CF}"/>
              </a:ext>
            </a:extLst>
          </p:cNvPr>
          <p:cNvSpPr>
            <a:spLocks noChangeArrowheads="1"/>
          </p:cNvSpPr>
          <p:nvPr/>
        </p:nvSpPr>
        <p:spPr bwMode="auto">
          <a:xfrm>
            <a:off x="8135938" y="4024313"/>
            <a:ext cx="1524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40</a:t>
            </a:r>
            <a:endParaRPr lang="en-US" altLang="en-US" sz="1200">
              <a:latin typeface="Times New Roman" panose="02020603050405020304" pitchFamily="18" charset="0"/>
            </a:endParaRPr>
          </a:p>
        </p:txBody>
      </p:sp>
      <p:sp>
        <p:nvSpPr>
          <p:cNvPr id="17483" name="Line 1099">
            <a:extLst>
              <a:ext uri="{FF2B5EF4-FFF2-40B4-BE49-F238E27FC236}">
                <a16:creationId xmlns:a16="http://schemas.microsoft.com/office/drawing/2014/main" id="{4D0FA4FE-2370-4244-8C77-01C087B77699}"/>
              </a:ext>
            </a:extLst>
          </p:cNvPr>
          <p:cNvSpPr>
            <a:spLocks noChangeShapeType="1"/>
          </p:cNvSpPr>
          <p:nvPr/>
        </p:nvSpPr>
        <p:spPr bwMode="auto">
          <a:xfrm flipH="1">
            <a:off x="8042275" y="3709988"/>
            <a:ext cx="47625"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84" name="Rectangle 1100">
            <a:extLst>
              <a:ext uri="{FF2B5EF4-FFF2-40B4-BE49-F238E27FC236}">
                <a16:creationId xmlns:a16="http://schemas.microsoft.com/office/drawing/2014/main" id="{04B671F7-117D-471C-B8C1-891563FBEFFA}"/>
              </a:ext>
            </a:extLst>
          </p:cNvPr>
          <p:cNvSpPr>
            <a:spLocks noChangeArrowheads="1"/>
          </p:cNvSpPr>
          <p:nvPr/>
        </p:nvSpPr>
        <p:spPr bwMode="auto">
          <a:xfrm>
            <a:off x="8135938" y="3595688"/>
            <a:ext cx="1524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60</a:t>
            </a:r>
            <a:endParaRPr lang="en-US" altLang="en-US" sz="1200">
              <a:latin typeface="Times New Roman" panose="02020603050405020304" pitchFamily="18" charset="0"/>
            </a:endParaRPr>
          </a:p>
        </p:txBody>
      </p:sp>
      <p:sp>
        <p:nvSpPr>
          <p:cNvPr id="17485" name="Line 1101">
            <a:extLst>
              <a:ext uri="{FF2B5EF4-FFF2-40B4-BE49-F238E27FC236}">
                <a16:creationId xmlns:a16="http://schemas.microsoft.com/office/drawing/2014/main" id="{865F816D-A25B-460F-89C1-7169C8EBE0D6}"/>
              </a:ext>
            </a:extLst>
          </p:cNvPr>
          <p:cNvSpPr>
            <a:spLocks noChangeShapeType="1"/>
          </p:cNvSpPr>
          <p:nvPr/>
        </p:nvSpPr>
        <p:spPr bwMode="auto">
          <a:xfrm flipH="1">
            <a:off x="8042275" y="3281363"/>
            <a:ext cx="47625"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86" name="Rectangle 1102">
            <a:extLst>
              <a:ext uri="{FF2B5EF4-FFF2-40B4-BE49-F238E27FC236}">
                <a16:creationId xmlns:a16="http://schemas.microsoft.com/office/drawing/2014/main" id="{F311567D-72B5-4377-91B4-2CE953AB6EB2}"/>
              </a:ext>
            </a:extLst>
          </p:cNvPr>
          <p:cNvSpPr>
            <a:spLocks noChangeArrowheads="1"/>
          </p:cNvSpPr>
          <p:nvPr/>
        </p:nvSpPr>
        <p:spPr bwMode="auto">
          <a:xfrm>
            <a:off x="8135938" y="3167063"/>
            <a:ext cx="1524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80</a:t>
            </a:r>
            <a:endParaRPr lang="en-US" altLang="en-US" sz="1200">
              <a:latin typeface="Times New Roman" panose="02020603050405020304" pitchFamily="18" charset="0"/>
            </a:endParaRPr>
          </a:p>
        </p:txBody>
      </p:sp>
      <p:sp>
        <p:nvSpPr>
          <p:cNvPr id="17487" name="Line 1103">
            <a:extLst>
              <a:ext uri="{FF2B5EF4-FFF2-40B4-BE49-F238E27FC236}">
                <a16:creationId xmlns:a16="http://schemas.microsoft.com/office/drawing/2014/main" id="{5C5C8897-9E60-45A2-A7BB-E255E455BD8F}"/>
              </a:ext>
            </a:extLst>
          </p:cNvPr>
          <p:cNvSpPr>
            <a:spLocks noChangeShapeType="1"/>
          </p:cNvSpPr>
          <p:nvPr/>
        </p:nvSpPr>
        <p:spPr bwMode="auto">
          <a:xfrm flipH="1">
            <a:off x="8042275" y="2838450"/>
            <a:ext cx="47625"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88" name="Rectangle 1104">
            <a:extLst>
              <a:ext uri="{FF2B5EF4-FFF2-40B4-BE49-F238E27FC236}">
                <a16:creationId xmlns:a16="http://schemas.microsoft.com/office/drawing/2014/main" id="{6D8DBD7D-4C5A-4223-B38E-6FFF2E19AFB0}"/>
              </a:ext>
            </a:extLst>
          </p:cNvPr>
          <p:cNvSpPr>
            <a:spLocks noChangeArrowheads="1"/>
          </p:cNvSpPr>
          <p:nvPr/>
        </p:nvSpPr>
        <p:spPr bwMode="auto">
          <a:xfrm>
            <a:off x="8135938" y="2724150"/>
            <a:ext cx="2286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100</a:t>
            </a:r>
            <a:endParaRPr lang="en-US" altLang="en-US" sz="1200">
              <a:latin typeface="Times New Roman" panose="02020603050405020304" pitchFamily="18" charset="0"/>
            </a:endParaRPr>
          </a:p>
        </p:txBody>
      </p:sp>
      <p:sp>
        <p:nvSpPr>
          <p:cNvPr id="17489" name="Line 1105">
            <a:extLst>
              <a:ext uri="{FF2B5EF4-FFF2-40B4-BE49-F238E27FC236}">
                <a16:creationId xmlns:a16="http://schemas.microsoft.com/office/drawing/2014/main" id="{80EF9C55-F4A4-4E8B-A2B6-70A9D49FF80A}"/>
              </a:ext>
            </a:extLst>
          </p:cNvPr>
          <p:cNvSpPr>
            <a:spLocks noChangeShapeType="1"/>
          </p:cNvSpPr>
          <p:nvPr/>
        </p:nvSpPr>
        <p:spPr bwMode="auto">
          <a:xfrm flipH="1">
            <a:off x="8042275" y="2409825"/>
            <a:ext cx="47625"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90" name="Rectangle 1106">
            <a:extLst>
              <a:ext uri="{FF2B5EF4-FFF2-40B4-BE49-F238E27FC236}">
                <a16:creationId xmlns:a16="http://schemas.microsoft.com/office/drawing/2014/main" id="{1918CA58-4126-4C2E-8C4C-52017AB42D6E}"/>
              </a:ext>
            </a:extLst>
          </p:cNvPr>
          <p:cNvSpPr>
            <a:spLocks noChangeArrowheads="1"/>
          </p:cNvSpPr>
          <p:nvPr/>
        </p:nvSpPr>
        <p:spPr bwMode="auto">
          <a:xfrm>
            <a:off x="8135938" y="2295525"/>
            <a:ext cx="2286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120</a:t>
            </a:r>
            <a:endParaRPr lang="en-US" altLang="en-US" sz="1200">
              <a:latin typeface="Times New Roman" panose="02020603050405020304" pitchFamily="18" charset="0"/>
            </a:endParaRPr>
          </a:p>
        </p:txBody>
      </p:sp>
      <p:sp>
        <p:nvSpPr>
          <p:cNvPr id="17491" name="Line 1107">
            <a:extLst>
              <a:ext uri="{FF2B5EF4-FFF2-40B4-BE49-F238E27FC236}">
                <a16:creationId xmlns:a16="http://schemas.microsoft.com/office/drawing/2014/main" id="{8AF414AC-F757-4F94-88A2-E356FAC2D10D}"/>
              </a:ext>
            </a:extLst>
          </p:cNvPr>
          <p:cNvSpPr>
            <a:spLocks noChangeShapeType="1"/>
          </p:cNvSpPr>
          <p:nvPr/>
        </p:nvSpPr>
        <p:spPr bwMode="auto">
          <a:xfrm flipH="1">
            <a:off x="8042275" y="1981200"/>
            <a:ext cx="47625"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92" name="Rectangle 1108">
            <a:extLst>
              <a:ext uri="{FF2B5EF4-FFF2-40B4-BE49-F238E27FC236}">
                <a16:creationId xmlns:a16="http://schemas.microsoft.com/office/drawing/2014/main" id="{4FA6644B-224D-4D41-9361-DF5E5C02F47A}"/>
              </a:ext>
            </a:extLst>
          </p:cNvPr>
          <p:cNvSpPr>
            <a:spLocks noChangeArrowheads="1"/>
          </p:cNvSpPr>
          <p:nvPr/>
        </p:nvSpPr>
        <p:spPr bwMode="auto">
          <a:xfrm>
            <a:off x="8135938" y="1866900"/>
            <a:ext cx="2286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140</a:t>
            </a:r>
            <a:endParaRPr lang="en-US" altLang="en-US" sz="1200">
              <a:latin typeface="Times New Roman" panose="02020603050405020304" pitchFamily="18" charset="0"/>
            </a:endParaRPr>
          </a:p>
        </p:txBody>
      </p:sp>
      <p:sp>
        <p:nvSpPr>
          <p:cNvPr id="17493" name="Freeform 1109">
            <a:extLst>
              <a:ext uri="{FF2B5EF4-FFF2-40B4-BE49-F238E27FC236}">
                <a16:creationId xmlns:a16="http://schemas.microsoft.com/office/drawing/2014/main" id="{66A26E32-3D15-4BE9-B97F-238DE91794CD}"/>
              </a:ext>
            </a:extLst>
          </p:cNvPr>
          <p:cNvSpPr>
            <a:spLocks/>
          </p:cNvSpPr>
          <p:nvPr/>
        </p:nvSpPr>
        <p:spPr bwMode="auto">
          <a:xfrm>
            <a:off x="3055938" y="2381250"/>
            <a:ext cx="4986337" cy="3286125"/>
          </a:xfrm>
          <a:custGeom>
            <a:avLst/>
            <a:gdLst>
              <a:gd name="T0" fmla="*/ 36 w 2532"/>
              <a:gd name="T1" fmla="*/ 1380 h 1380"/>
              <a:gd name="T2" fmla="*/ 114 w 2532"/>
              <a:gd name="T3" fmla="*/ 1134 h 1380"/>
              <a:gd name="T4" fmla="*/ 198 w 2532"/>
              <a:gd name="T5" fmla="*/ 1098 h 1380"/>
              <a:gd name="T6" fmla="*/ 276 w 2532"/>
              <a:gd name="T7" fmla="*/ 1092 h 1380"/>
              <a:gd name="T8" fmla="*/ 354 w 2532"/>
              <a:gd name="T9" fmla="*/ 1074 h 1380"/>
              <a:gd name="T10" fmla="*/ 432 w 2532"/>
              <a:gd name="T11" fmla="*/ 1062 h 1380"/>
              <a:gd name="T12" fmla="*/ 510 w 2532"/>
              <a:gd name="T13" fmla="*/ 1044 h 1380"/>
              <a:gd name="T14" fmla="*/ 594 w 2532"/>
              <a:gd name="T15" fmla="*/ 1038 h 1380"/>
              <a:gd name="T16" fmla="*/ 672 w 2532"/>
              <a:gd name="T17" fmla="*/ 1014 h 1380"/>
              <a:gd name="T18" fmla="*/ 750 w 2532"/>
              <a:gd name="T19" fmla="*/ 1002 h 1380"/>
              <a:gd name="T20" fmla="*/ 828 w 2532"/>
              <a:gd name="T21" fmla="*/ 984 h 1380"/>
              <a:gd name="T22" fmla="*/ 912 w 2532"/>
              <a:gd name="T23" fmla="*/ 972 h 1380"/>
              <a:gd name="T24" fmla="*/ 990 w 2532"/>
              <a:gd name="T25" fmla="*/ 954 h 1380"/>
              <a:gd name="T26" fmla="*/ 1068 w 2532"/>
              <a:gd name="T27" fmla="*/ 942 h 1380"/>
              <a:gd name="T28" fmla="*/ 1146 w 2532"/>
              <a:gd name="T29" fmla="*/ 930 h 1380"/>
              <a:gd name="T30" fmla="*/ 1224 w 2532"/>
              <a:gd name="T31" fmla="*/ 912 h 1380"/>
              <a:gd name="T32" fmla="*/ 1308 w 2532"/>
              <a:gd name="T33" fmla="*/ 900 h 1380"/>
              <a:gd name="T34" fmla="*/ 1386 w 2532"/>
              <a:gd name="T35" fmla="*/ 882 h 1380"/>
              <a:gd name="T36" fmla="*/ 1464 w 2532"/>
              <a:gd name="T37" fmla="*/ 864 h 1380"/>
              <a:gd name="T38" fmla="*/ 1542 w 2532"/>
              <a:gd name="T39" fmla="*/ 846 h 1380"/>
              <a:gd name="T40" fmla="*/ 1620 w 2532"/>
              <a:gd name="T41" fmla="*/ 828 h 1380"/>
              <a:gd name="T42" fmla="*/ 1704 w 2532"/>
              <a:gd name="T43" fmla="*/ 810 h 1380"/>
              <a:gd name="T44" fmla="*/ 1782 w 2532"/>
              <a:gd name="T45" fmla="*/ 792 h 1380"/>
              <a:gd name="T46" fmla="*/ 1860 w 2532"/>
              <a:gd name="T47" fmla="*/ 774 h 1380"/>
              <a:gd name="T48" fmla="*/ 1938 w 2532"/>
              <a:gd name="T49" fmla="*/ 744 h 1380"/>
              <a:gd name="T50" fmla="*/ 2022 w 2532"/>
              <a:gd name="T51" fmla="*/ 714 h 1380"/>
              <a:gd name="T52" fmla="*/ 2100 w 2532"/>
              <a:gd name="T53" fmla="*/ 666 h 1380"/>
              <a:gd name="T54" fmla="*/ 2178 w 2532"/>
              <a:gd name="T55" fmla="*/ 612 h 1380"/>
              <a:gd name="T56" fmla="*/ 2256 w 2532"/>
              <a:gd name="T57" fmla="*/ 516 h 1380"/>
              <a:gd name="T58" fmla="*/ 2334 w 2532"/>
              <a:gd name="T59" fmla="*/ 432 h 1380"/>
              <a:gd name="T60" fmla="*/ 2418 w 2532"/>
              <a:gd name="T61" fmla="*/ 210 h 1380"/>
              <a:gd name="T62" fmla="*/ 2496 w 2532"/>
              <a:gd name="T63" fmla="*/ 132 h 1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32" h="1380">
                <a:moveTo>
                  <a:pt x="0" y="1104"/>
                </a:moveTo>
                <a:lnTo>
                  <a:pt x="36" y="1380"/>
                </a:lnTo>
                <a:lnTo>
                  <a:pt x="78" y="1194"/>
                </a:lnTo>
                <a:lnTo>
                  <a:pt x="114" y="1134"/>
                </a:lnTo>
                <a:lnTo>
                  <a:pt x="156" y="1110"/>
                </a:lnTo>
                <a:lnTo>
                  <a:pt x="198" y="1098"/>
                </a:lnTo>
                <a:lnTo>
                  <a:pt x="234" y="1098"/>
                </a:lnTo>
                <a:lnTo>
                  <a:pt x="276" y="1092"/>
                </a:lnTo>
                <a:lnTo>
                  <a:pt x="312" y="1086"/>
                </a:lnTo>
                <a:lnTo>
                  <a:pt x="354" y="1074"/>
                </a:lnTo>
                <a:lnTo>
                  <a:pt x="396" y="1068"/>
                </a:lnTo>
                <a:lnTo>
                  <a:pt x="432" y="1062"/>
                </a:lnTo>
                <a:lnTo>
                  <a:pt x="474" y="1056"/>
                </a:lnTo>
                <a:lnTo>
                  <a:pt x="510" y="1044"/>
                </a:lnTo>
                <a:lnTo>
                  <a:pt x="552" y="1038"/>
                </a:lnTo>
                <a:lnTo>
                  <a:pt x="594" y="1038"/>
                </a:lnTo>
                <a:lnTo>
                  <a:pt x="630" y="1026"/>
                </a:lnTo>
                <a:lnTo>
                  <a:pt x="672" y="1014"/>
                </a:lnTo>
                <a:lnTo>
                  <a:pt x="714" y="1008"/>
                </a:lnTo>
                <a:lnTo>
                  <a:pt x="750" y="1002"/>
                </a:lnTo>
                <a:lnTo>
                  <a:pt x="792" y="990"/>
                </a:lnTo>
                <a:lnTo>
                  <a:pt x="828" y="984"/>
                </a:lnTo>
                <a:lnTo>
                  <a:pt x="870" y="978"/>
                </a:lnTo>
                <a:lnTo>
                  <a:pt x="912" y="972"/>
                </a:lnTo>
                <a:lnTo>
                  <a:pt x="948" y="966"/>
                </a:lnTo>
                <a:lnTo>
                  <a:pt x="990" y="954"/>
                </a:lnTo>
                <a:lnTo>
                  <a:pt x="1026" y="948"/>
                </a:lnTo>
                <a:lnTo>
                  <a:pt x="1068" y="942"/>
                </a:lnTo>
                <a:lnTo>
                  <a:pt x="1110" y="936"/>
                </a:lnTo>
                <a:lnTo>
                  <a:pt x="1146" y="930"/>
                </a:lnTo>
                <a:lnTo>
                  <a:pt x="1188" y="924"/>
                </a:lnTo>
                <a:lnTo>
                  <a:pt x="1224" y="912"/>
                </a:lnTo>
                <a:lnTo>
                  <a:pt x="1266" y="906"/>
                </a:lnTo>
                <a:lnTo>
                  <a:pt x="1308" y="900"/>
                </a:lnTo>
                <a:lnTo>
                  <a:pt x="1344" y="888"/>
                </a:lnTo>
                <a:lnTo>
                  <a:pt x="1386" y="882"/>
                </a:lnTo>
                <a:lnTo>
                  <a:pt x="1422" y="876"/>
                </a:lnTo>
                <a:lnTo>
                  <a:pt x="1464" y="864"/>
                </a:lnTo>
                <a:lnTo>
                  <a:pt x="1506" y="852"/>
                </a:lnTo>
                <a:lnTo>
                  <a:pt x="1542" y="846"/>
                </a:lnTo>
                <a:lnTo>
                  <a:pt x="1584" y="840"/>
                </a:lnTo>
                <a:lnTo>
                  <a:pt x="1620" y="828"/>
                </a:lnTo>
                <a:lnTo>
                  <a:pt x="1662" y="816"/>
                </a:lnTo>
                <a:lnTo>
                  <a:pt x="1704" y="810"/>
                </a:lnTo>
                <a:lnTo>
                  <a:pt x="1740" y="804"/>
                </a:lnTo>
                <a:lnTo>
                  <a:pt x="1782" y="792"/>
                </a:lnTo>
                <a:lnTo>
                  <a:pt x="1824" y="780"/>
                </a:lnTo>
                <a:lnTo>
                  <a:pt x="1860" y="774"/>
                </a:lnTo>
                <a:lnTo>
                  <a:pt x="1902" y="762"/>
                </a:lnTo>
                <a:lnTo>
                  <a:pt x="1938" y="744"/>
                </a:lnTo>
                <a:lnTo>
                  <a:pt x="1980" y="726"/>
                </a:lnTo>
                <a:lnTo>
                  <a:pt x="2022" y="714"/>
                </a:lnTo>
                <a:lnTo>
                  <a:pt x="2058" y="696"/>
                </a:lnTo>
                <a:lnTo>
                  <a:pt x="2100" y="666"/>
                </a:lnTo>
                <a:lnTo>
                  <a:pt x="2136" y="630"/>
                </a:lnTo>
                <a:lnTo>
                  <a:pt x="2178" y="612"/>
                </a:lnTo>
                <a:lnTo>
                  <a:pt x="2220" y="582"/>
                </a:lnTo>
                <a:lnTo>
                  <a:pt x="2256" y="516"/>
                </a:lnTo>
                <a:lnTo>
                  <a:pt x="2298" y="444"/>
                </a:lnTo>
                <a:lnTo>
                  <a:pt x="2334" y="432"/>
                </a:lnTo>
                <a:lnTo>
                  <a:pt x="2376" y="378"/>
                </a:lnTo>
                <a:lnTo>
                  <a:pt x="2418" y="210"/>
                </a:lnTo>
                <a:lnTo>
                  <a:pt x="2454" y="66"/>
                </a:lnTo>
                <a:lnTo>
                  <a:pt x="2496" y="132"/>
                </a:lnTo>
                <a:lnTo>
                  <a:pt x="2532" y="0"/>
                </a:lnTo>
              </a:path>
            </a:pathLst>
          </a:custGeom>
          <a:noFill/>
          <a:ln w="0" cap="flat">
            <a:solidFill>
              <a:srgbClr val="000000"/>
            </a:solidFill>
            <a:prstDash val="lg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494" name="Rectangle 1110">
            <a:extLst>
              <a:ext uri="{FF2B5EF4-FFF2-40B4-BE49-F238E27FC236}">
                <a16:creationId xmlns:a16="http://schemas.microsoft.com/office/drawing/2014/main" id="{3F403EA7-3D6A-4845-A3D3-E0A52CD110D6}"/>
              </a:ext>
            </a:extLst>
          </p:cNvPr>
          <p:cNvSpPr>
            <a:spLocks noChangeArrowheads="1"/>
          </p:cNvSpPr>
          <p:nvPr/>
        </p:nvSpPr>
        <p:spPr bwMode="auto">
          <a:xfrm rot="16200000">
            <a:off x="7977982" y="3796506"/>
            <a:ext cx="11239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800">
                <a:solidFill>
                  <a:srgbClr val="000000"/>
                </a:solidFill>
                <a:latin typeface="Helvetica" panose="020B0604020202020204" pitchFamily="34" charset="0"/>
              </a:rPr>
              <a:t>Phase (Deg)</a:t>
            </a:r>
            <a:endParaRPr lang="en-US" altLang="en-US" sz="1800">
              <a:latin typeface="Times New Roman" panose="02020603050405020304" pitchFamily="18" charset="0"/>
            </a:endParaRPr>
          </a:p>
        </p:txBody>
      </p:sp>
      <p:sp>
        <p:nvSpPr>
          <p:cNvPr id="17495" name="Line 1111">
            <a:extLst>
              <a:ext uri="{FF2B5EF4-FFF2-40B4-BE49-F238E27FC236}">
                <a16:creationId xmlns:a16="http://schemas.microsoft.com/office/drawing/2014/main" id="{4BA49058-4999-4005-945B-BEDB5D53A5F9}"/>
              </a:ext>
            </a:extLst>
          </p:cNvPr>
          <p:cNvSpPr>
            <a:spLocks noChangeShapeType="1"/>
          </p:cNvSpPr>
          <p:nvPr/>
        </p:nvSpPr>
        <p:spPr bwMode="auto">
          <a:xfrm>
            <a:off x="5614988" y="5205413"/>
            <a:ext cx="30480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96" name="Text Box 1112">
            <a:extLst>
              <a:ext uri="{FF2B5EF4-FFF2-40B4-BE49-F238E27FC236}">
                <a16:creationId xmlns:a16="http://schemas.microsoft.com/office/drawing/2014/main" id="{55AE7E0A-86FC-4289-9E76-503CEF6B4AC9}"/>
              </a:ext>
            </a:extLst>
          </p:cNvPr>
          <p:cNvSpPr txBox="1">
            <a:spLocks noChangeArrowheads="1"/>
          </p:cNvSpPr>
          <p:nvPr/>
        </p:nvSpPr>
        <p:spPr bwMode="auto">
          <a:xfrm>
            <a:off x="5900738" y="5354638"/>
            <a:ext cx="1098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800">
                <a:latin typeface="Times New Roman" panose="02020603050405020304" pitchFamily="18" charset="0"/>
              </a:rPr>
              <a:t>amplitude</a:t>
            </a:r>
          </a:p>
        </p:txBody>
      </p:sp>
      <p:sp>
        <p:nvSpPr>
          <p:cNvPr id="17497" name="Line 1113">
            <a:extLst>
              <a:ext uri="{FF2B5EF4-FFF2-40B4-BE49-F238E27FC236}">
                <a16:creationId xmlns:a16="http://schemas.microsoft.com/office/drawing/2014/main" id="{DC8ACC31-681A-4B2F-AD8A-9CA6AF8869BA}"/>
              </a:ext>
            </a:extLst>
          </p:cNvPr>
          <p:cNvSpPr>
            <a:spLocks noChangeShapeType="1"/>
          </p:cNvSpPr>
          <p:nvPr/>
        </p:nvSpPr>
        <p:spPr bwMode="auto">
          <a:xfrm flipH="1" flipV="1">
            <a:off x="4700588" y="4291013"/>
            <a:ext cx="30480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98" name="Text Box 1114">
            <a:extLst>
              <a:ext uri="{FF2B5EF4-FFF2-40B4-BE49-F238E27FC236}">
                <a16:creationId xmlns:a16="http://schemas.microsoft.com/office/drawing/2014/main" id="{4A48DCB0-B929-4470-9734-771FDA017C3B}"/>
              </a:ext>
            </a:extLst>
          </p:cNvPr>
          <p:cNvSpPr txBox="1">
            <a:spLocks noChangeArrowheads="1"/>
          </p:cNvSpPr>
          <p:nvPr/>
        </p:nvSpPr>
        <p:spPr bwMode="auto">
          <a:xfrm>
            <a:off x="4025900" y="3946525"/>
            <a:ext cx="704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800">
                <a:latin typeface="Times New Roman" panose="02020603050405020304" pitchFamily="18" charset="0"/>
              </a:rPr>
              <a:t>phase</a:t>
            </a:r>
          </a:p>
        </p:txBody>
      </p:sp>
      <p:sp>
        <p:nvSpPr>
          <p:cNvPr id="17499" name="Text Box 1115">
            <a:extLst>
              <a:ext uri="{FF2B5EF4-FFF2-40B4-BE49-F238E27FC236}">
                <a16:creationId xmlns:a16="http://schemas.microsoft.com/office/drawing/2014/main" id="{9BB048B5-6335-4A7A-AA78-315A9C038EC3}"/>
              </a:ext>
            </a:extLst>
          </p:cNvPr>
          <p:cNvSpPr txBox="1">
            <a:spLocks noChangeArrowheads="1"/>
          </p:cNvSpPr>
          <p:nvPr/>
        </p:nvSpPr>
        <p:spPr bwMode="auto">
          <a:xfrm>
            <a:off x="304800" y="1295400"/>
            <a:ext cx="21875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a:t>Receiver gain</a:t>
            </a:r>
          </a:p>
        </p:txBody>
      </p:sp>
      <p:sp>
        <p:nvSpPr>
          <p:cNvPr id="17500" name="Text Box 1116">
            <a:extLst>
              <a:ext uri="{FF2B5EF4-FFF2-40B4-BE49-F238E27FC236}">
                <a16:creationId xmlns:a16="http://schemas.microsoft.com/office/drawing/2014/main" id="{18E93990-A033-4B61-9A3F-562915F45C6A}"/>
              </a:ext>
            </a:extLst>
          </p:cNvPr>
          <p:cNvSpPr txBox="1">
            <a:spLocks noChangeArrowheads="1"/>
          </p:cNvSpPr>
          <p:nvPr/>
        </p:nvSpPr>
        <p:spPr bwMode="auto">
          <a:xfrm>
            <a:off x="152400" y="4953000"/>
            <a:ext cx="2279650"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gain:  20 dB</a:t>
            </a:r>
          </a:p>
          <a:p>
            <a:r>
              <a:rPr lang="en-US" altLang="en-US"/>
              <a:t>attenuation: 0 dB</a:t>
            </a:r>
          </a:p>
        </p:txBody>
      </p:sp>
      <p:sp>
        <p:nvSpPr>
          <p:cNvPr id="17501" name="Text Box 1117">
            <a:extLst>
              <a:ext uri="{FF2B5EF4-FFF2-40B4-BE49-F238E27FC236}">
                <a16:creationId xmlns:a16="http://schemas.microsoft.com/office/drawing/2014/main" id="{862363B4-6F9F-4CCC-9CD3-D5EE1B069DF0}"/>
              </a:ext>
            </a:extLst>
          </p:cNvPr>
          <p:cNvSpPr txBox="1">
            <a:spLocks noChangeArrowheads="1"/>
          </p:cNvSpPr>
          <p:nvPr/>
        </p:nvSpPr>
        <p:spPr bwMode="auto">
          <a:xfrm>
            <a:off x="304800" y="1752600"/>
            <a:ext cx="1968500" cy="1187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measured with</a:t>
            </a:r>
          </a:p>
          <a:p>
            <a:r>
              <a:rPr lang="en-US" altLang="en-US"/>
              <a:t>a 2.25 MHz</a:t>
            </a:r>
          </a:p>
          <a:p>
            <a:r>
              <a:rPr lang="en-US" altLang="en-US"/>
              <a:t>transducer</a:t>
            </a:r>
          </a:p>
        </p:txBody>
      </p:sp>
      <p:sp>
        <p:nvSpPr>
          <p:cNvPr id="17502" name="Text Box 1118">
            <a:extLst>
              <a:ext uri="{FF2B5EF4-FFF2-40B4-BE49-F238E27FC236}">
                <a16:creationId xmlns:a16="http://schemas.microsoft.com/office/drawing/2014/main" id="{0D76B736-0588-4628-B79C-B8DAD535DB42}"/>
              </a:ext>
            </a:extLst>
          </p:cNvPr>
          <p:cNvSpPr txBox="1">
            <a:spLocks noChangeArrowheads="1"/>
          </p:cNvSpPr>
          <p:nvPr/>
        </p:nvSpPr>
        <p:spPr bwMode="auto">
          <a:xfrm>
            <a:off x="152400" y="4495800"/>
            <a:ext cx="23558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Receiver settings: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1026">
            <a:extLst>
              <a:ext uri="{FF2B5EF4-FFF2-40B4-BE49-F238E27FC236}">
                <a16:creationId xmlns:a16="http://schemas.microsoft.com/office/drawing/2014/main" id="{FD97F60F-1F0D-4C5B-8A70-23F53B5B63CC}"/>
              </a:ext>
            </a:extLst>
          </p:cNvPr>
          <p:cNvSpPr txBox="1">
            <a:spLocks noChangeArrowheads="1"/>
          </p:cNvSpPr>
          <p:nvPr/>
        </p:nvSpPr>
        <p:spPr bwMode="auto">
          <a:xfrm>
            <a:off x="2971800" y="381000"/>
            <a:ext cx="310673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Receiver - experimental</a:t>
            </a:r>
            <a:endParaRPr lang="en-US" altLang="en-US"/>
          </a:p>
        </p:txBody>
      </p:sp>
      <p:sp>
        <p:nvSpPr>
          <p:cNvPr id="20483" name="Line 1027">
            <a:extLst>
              <a:ext uri="{FF2B5EF4-FFF2-40B4-BE49-F238E27FC236}">
                <a16:creationId xmlns:a16="http://schemas.microsoft.com/office/drawing/2014/main" id="{DE2D67F6-9FAF-4066-9DC3-2886BEA25E82}"/>
              </a:ext>
            </a:extLst>
          </p:cNvPr>
          <p:cNvSpPr>
            <a:spLocks noChangeShapeType="1"/>
          </p:cNvSpPr>
          <p:nvPr/>
        </p:nvSpPr>
        <p:spPr bwMode="auto">
          <a:xfrm>
            <a:off x="2046288" y="914400"/>
            <a:ext cx="50292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484" name="Text Box 1028">
            <a:extLst>
              <a:ext uri="{FF2B5EF4-FFF2-40B4-BE49-F238E27FC236}">
                <a16:creationId xmlns:a16="http://schemas.microsoft.com/office/drawing/2014/main" id="{F5E22214-D71C-4ED4-9DCF-B435032ACFD1}"/>
              </a:ext>
            </a:extLst>
          </p:cNvPr>
          <p:cNvSpPr txBox="1">
            <a:spLocks noChangeArrowheads="1"/>
          </p:cNvSpPr>
          <p:nvPr/>
        </p:nvSpPr>
        <p:spPr bwMode="auto">
          <a:xfrm>
            <a:off x="3352800" y="1066800"/>
            <a:ext cx="26590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Receiver impedance</a:t>
            </a:r>
          </a:p>
        </p:txBody>
      </p:sp>
      <p:sp>
        <p:nvSpPr>
          <p:cNvPr id="20485" name="Rectangle 1029">
            <a:extLst>
              <a:ext uri="{FF2B5EF4-FFF2-40B4-BE49-F238E27FC236}">
                <a16:creationId xmlns:a16="http://schemas.microsoft.com/office/drawing/2014/main" id="{63B20362-FB5C-4D9C-966B-03C31F93EDE8}"/>
              </a:ext>
            </a:extLst>
          </p:cNvPr>
          <p:cNvSpPr>
            <a:spLocks noChangeArrowheads="1"/>
          </p:cNvSpPr>
          <p:nvPr/>
        </p:nvSpPr>
        <p:spPr bwMode="auto">
          <a:xfrm>
            <a:off x="1165225" y="1530350"/>
            <a:ext cx="6858000" cy="50292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486" name="Rectangle 1030">
            <a:extLst>
              <a:ext uri="{FF2B5EF4-FFF2-40B4-BE49-F238E27FC236}">
                <a16:creationId xmlns:a16="http://schemas.microsoft.com/office/drawing/2014/main" id="{14EE7D8C-1C8E-4B9D-A604-4454EA35BE10}"/>
              </a:ext>
            </a:extLst>
          </p:cNvPr>
          <p:cNvSpPr>
            <a:spLocks noChangeArrowheads="1"/>
          </p:cNvSpPr>
          <p:nvPr/>
        </p:nvSpPr>
        <p:spPr bwMode="auto">
          <a:xfrm>
            <a:off x="2057400" y="1905000"/>
            <a:ext cx="5292725" cy="40703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487" name="Rectangle 1031">
            <a:extLst>
              <a:ext uri="{FF2B5EF4-FFF2-40B4-BE49-F238E27FC236}">
                <a16:creationId xmlns:a16="http://schemas.microsoft.com/office/drawing/2014/main" id="{50850DA4-D388-452C-A92D-D19A090F0486}"/>
              </a:ext>
            </a:extLst>
          </p:cNvPr>
          <p:cNvSpPr>
            <a:spLocks noChangeArrowheads="1"/>
          </p:cNvSpPr>
          <p:nvPr/>
        </p:nvSpPr>
        <p:spPr bwMode="auto">
          <a:xfrm>
            <a:off x="2057400" y="1905000"/>
            <a:ext cx="5292725" cy="4070350"/>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488" name="Line 1032">
            <a:extLst>
              <a:ext uri="{FF2B5EF4-FFF2-40B4-BE49-F238E27FC236}">
                <a16:creationId xmlns:a16="http://schemas.microsoft.com/office/drawing/2014/main" id="{B6A627BC-7567-4424-9BD4-2213A213B207}"/>
              </a:ext>
            </a:extLst>
          </p:cNvPr>
          <p:cNvSpPr>
            <a:spLocks noChangeShapeType="1"/>
          </p:cNvSpPr>
          <p:nvPr/>
        </p:nvSpPr>
        <p:spPr bwMode="auto">
          <a:xfrm>
            <a:off x="2057400" y="5975350"/>
            <a:ext cx="5292725"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489" name="Line 1033">
            <a:extLst>
              <a:ext uri="{FF2B5EF4-FFF2-40B4-BE49-F238E27FC236}">
                <a16:creationId xmlns:a16="http://schemas.microsoft.com/office/drawing/2014/main" id="{164EA0DF-EBDD-4424-812B-134414D91E93}"/>
              </a:ext>
            </a:extLst>
          </p:cNvPr>
          <p:cNvSpPr>
            <a:spLocks noChangeShapeType="1"/>
          </p:cNvSpPr>
          <p:nvPr/>
        </p:nvSpPr>
        <p:spPr bwMode="auto">
          <a:xfrm flipV="1">
            <a:off x="2057400" y="1905000"/>
            <a:ext cx="1588" cy="40703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490" name="Line 1034">
            <a:extLst>
              <a:ext uri="{FF2B5EF4-FFF2-40B4-BE49-F238E27FC236}">
                <a16:creationId xmlns:a16="http://schemas.microsoft.com/office/drawing/2014/main" id="{FA2104F7-5F82-4DF8-8814-5D8E7CF6169D}"/>
              </a:ext>
            </a:extLst>
          </p:cNvPr>
          <p:cNvSpPr>
            <a:spLocks noChangeShapeType="1"/>
          </p:cNvSpPr>
          <p:nvPr/>
        </p:nvSpPr>
        <p:spPr bwMode="auto">
          <a:xfrm flipV="1">
            <a:off x="2057400" y="5916613"/>
            <a:ext cx="1588" cy="587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491" name="Rectangle 1035">
            <a:extLst>
              <a:ext uri="{FF2B5EF4-FFF2-40B4-BE49-F238E27FC236}">
                <a16:creationId xmlns:a16="http://schemas.microsoft.com/office/drawing/2014/main" id="{ACB1A6A5-4807-455B-9F77-E40A08967BA3}"/>
              </a:ext>
            </a:extLst>
          </p:cNvPr>
          <p:cNvSpPr>
            <a:spLocks noChangeArrowheads="1"/>
          </p:cNvSpPr>
          <p:nvPr/>
        </p:nvSpPr>
        <p:spPr bwMode="auto">
          <a:xfrm>
            <a:off x="2020888" y="6035675"/>
            <a:ext cx="76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0</a:t>
            </a:r>
            <a:endParaRPr lang="en-US" altLang="en-US" sz="1200">
              <a:latin typeface="Times New Roman" panose="02020603050405020304" pitchFamily="18" charset="0"/>
            </a:endParaRPr>
          </a:p>
        </p:txBody>
      </p:sp>
      <p:sp>
        <p:nvSpPr>
          <p:cNvPr id="20492" name="Line 1036">
            <a:extLst>
              <a:ext uri="{FF2B5EF4-FFF2-40B4-BE49-F238E27FC236}">
                <a16:creationId xmlns:a16="http://schemas.microsoft.com/office/drawing/2014/main" id="{B59EDBC2-23D8-475F-A012-393B42E73F5B}"/>
              </a:ext>
            </a:extLst>
          </p:cNvPr>
          <p:cNvSpPr>
            <a:spLocks noChangeShapeType="1"/>
          </p:cNvSpPr>
          <p:nvPr/>
        </p:nvSpPr>
        <p:spPr bwMode="auto">
          <a:xfrm flipV="1">
            <a:off x="2717800" y="5916613"/>
            <a:ext cx="1588" cy="587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493" name="Rectangle 1037">
            <a:extLst>
              <a:ext uri="{FF2B5EF4-FFF2-40B4-BE49-F238E27FC236}">
                <a16:creationId xmlns:a16="http://schemas.microsoft.com/office/drawing/2014/main" id="{B84B081E-11EA-43EC-A200-4C84F839979B}"/>
              </a:ext>
            </a:extLst>
          </p:cNvPr>
          <p:cNvSpPr>
            <a:spLocks noChangeArrowheads="1"/>
          </p:cNvSpPr>
          <p:nvPr/>
        </p:nvSpPr>
        <p:spPr bwMode="auto">
          <a:xfrm>
            <a:off x="2608263" y="6035675"/>
            <a:ext cx="1905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0.5</a:t>
            </a:r>
            <a:endParaRPr lang="en-US" altLang="en-US" sz="1200">
              <a:latin typeface="Times New Roman" panose="02020603050405020304" pitchFamily="18" charset="0"/>
            </a:endParaRPr>
          </a:p>
        </p:txBody>
      </p:sp>
      <p:sp>
        <p:nvSpPr>
          <p:cNvPr id="20494" name="Line 1038">
            <a:extLst>
              <a:ext uri="{FF2B5EF4-FFF2-40B4-BE49-F238E27FC236}">
                <a16:creationId xmlns:a16="http://schemas.microsoft.com/office/drawing/2014/main" id="{D8405773-2145-4920-8974-DDBADB262A0D}"/>
              </a:ext>
            </a:extLst>
          </p:cNvPr>
          <p:cNvSpPr>
            <a:spLocks noChangeShapeType="1"/>
          </p:cNvSpPr>
          <p:nvPr/>
        </p:nvSpPr>
        <p:spPr bwMode="auto">
          <a:xfrm flipV="1">
            <a:off x="3378200" y="5916613"/>
            <a:ext cx="1588" cy="587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495" name="Rectangle 1039">
            <a:extLst>
              <a:ext uri="{FF2B5EF4-FFF2-40B4-BE49-F238E27FC236}">
                <a16:creationId xmlns:a16="http://schemas.microsoft.com/office/drawing/2014/main" id="{0978CF1C-05C1-4CD9-A795-6C6BC76C1089}"/>
              </a:ext>
            </a:extLst>
          </p:cNvPr>
          <p:cNvSpPr>
            <a:spLocks noChangeArrowheads="1"/>
          </p:cNvSpPr>
          <p:nvPr/>
        </p:nvSpPr>
        <p:spPr bwMode="auto">
          <a:xfrm>
            <a:off x="3341688" y="6035675"/>
            <a:ext cx="76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a:t>
            </a:r>
            <a:endParaRPr lang="en-US" altLang="en-US" sz="1200">
              <a:latin typeface="Times New Roman" panose="02020603050405020304" pitchFamily="18" charset="0"/>
            </a:endParaRPr>
          </a:p>
        </p:txBody>
      </p:sp>
      <p:sp>
        <p:nvSpPr>
          <p:cNvPr id="20496" name="Line 1040">
            <a:extLst>
              <a:ext uri="{FF2B5EF4-FFF2-40B4-BE49-F238E27FC236}">
                <a16:creationId xmlns:a16="http://schemas.microsoft.com/office/drawing/2014/main" id="{5F55206D-0C94-4184-94A3-EB358B652B4A}"/>
              </a:ext>
            </a:extLst>
          </p:cNvPr>
          <p:cNvSpPr>
            <a:spLocks noChangeShapeType="1"/>
          </p:cNvSpPr>
          <p:nvPr/>
        </p:nvSpPr>
        <p:spPr bwMode="auto">
          <a:xfrm flipV="1">
            <a:off x="4038600" y="5916613"/>
            <a:ext cx="1588" cy="587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497" name="Rectangle 1041">
            <a:extLst>
              <a:ext uri="{FF2B5EF4-FFF2-40B4-BE49-F238E27FC236}">
                <a16:creationId xmlns:a16="http://schemas.microsoft.com/office/drawing/2014/main" id="{4F25A5C7-5B30-4FEF-959F-F7E048C43E3A}"/>
              </a:ext>
            </a:extLst>
          </p:cNvPr>
          <p:cNvSpPr>
            <a:spLocks noChangeArrowheads="1"/>
          </p:cNvSpPr>
          <p:nvPr/>
        </p:nvSpPr>
        <p:spPr bwMode="auto">
          <a:xfrm>
            <a:off x="3927475" y="6035675"/>
            <a:ext cx="1905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1.5</a:t>
            </a:r>
            <a:endParaRPr lang="en-US" altLang="en-US" sz="1200">
              <a:latin typeface="Times New Roman" panose="02020603050405020304" pitchFamily="18" charset="0"/>
            </a:endParaRPr>
          </a:p>
        </p:txBody>
      </p:sp>
      <p:sp>
        <p:nvSpPr>
          <p:cNvPr id="20498" name="Line 1042">
            <a:extLst>
              <a:ext uri="{FF2B5EF4-FFF2-40B4-BE49-F238E27FC236}">
                <a16:creationId xmlns:a16="http://schemas.microsoft.com/office/drawing/2014/main" id="{0FA0AD1C-2E96-413B-8BB4-9E29DCDE0647}"/>
              </a:ext>
            </a:extLst>
          </p:cNvPr>
          <p:cNvSpPr>
            <a:spLocks noChangeShapeType="1"/>
          </p:cNvSpPr>
          <p:nvPr/>
        </p:nvSpPr>
        <p:spPr bwMode="auto">
          <a:xfrm flipV="1">
            <a:off x="4710113" y="5916613"/>
            <a:ext cx="1587" cy="587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499" name="Rectangle 1043">
            <a:extLst>
              <a:ext uri="{FF2B5EF4-FFF2-40B4-BE49-F238E27FC236}">
                <a16:creationId xmlns:a16="http://schemas.microsoft.com/office/drawing/2014/main" id="{30450B66-B638-4D30-8F71-DE6DE415DE93}"/>
              </a:ext>
            </a:extLst>
          </p:cNvPr>
          <p:cNvSpPr>
            <a:spLocks noChangeArrowheads="1"/>
          </p:cNvSpPr>
          <p:nvPr/>
        </p:nvSpPr>
        <p:spPr bwMode="auto">
          <a:xfrm>
            <a:off x="4673600" y="6035675"/>
            <a:ext cx="76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2</a:t>
            </a:r>
            <a:endParaRPr lang="en-US" altLang="en-US" sz="1200">
              <a:latin typeface="Times New Roman" panose="02020603050405020304" pitchFamily="18" charset="0"/>
            </a:endParaRPr>
          </a:p>
        </p:txBody>
      </p:sp>
      <p:sp>
        <p:nvSpPr>
          <p:cNvPr id="20500" name="Line 1044">
            <a:extLst>
              <a:ext uri="{FF2B5EF4-FFF2-40B4-BE49-F238E27FC236}">
                <a16:creationId xmlns:a16="http://schemas.microsoft.com/office/drawing/2014/main" id="{FC1985BD-79D5-4FC1-B116-03DC2003D974}"/>
              </a:ext>
            </a:extLst>
          </p:cNvPr>
          <p:cNvSpPr>
            <a:spLocks noChangeShapeType="1"/>
          </p:cNvSpPr>
          <p:nvPr/>
        </p:nvSpPr>
        <p:spPr bwMode="auto">
          <a:xfrm flipV="1">
            <a:off x="5370513" y="5916613"/>
            <a:ext cx="1587" cy="587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01" name="Rectangle 1045">
            <a:extLst>
              <a:ext uri="{FF2B5EF4-FFF2-40B4-BE49-F238E27FC236}">
                <a16:creationId xmlns:a16="http://schemas.microsoft.com/office/drawing/2014/main" id="{3A3ECFC5-EECF-49D6-8EC2-4DE2091025D0}"/>
              </a:ext>
            </a:extLst>
          </p:cNvPr>
          <p:cNvSpPr>
            <a:spLocks noChangeArrowheads="1"/>
          </p:cNvSpPr>
          <p:nvPr/>
        </p:nvSpPr>
        <p:spPr bwMode="auto">
          <a:xfrm>
            <a:off x="5260975" y="6035675"/>
            <a:ext cx="1905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2.5</a:t>
            </a:r>
            <a:endParaRPr lang="en-US" altLang="en-US" sz="1200">
              <a:latin typeface="Times New Roman" panose="02020603050405020304" pitchFamily="18" charset="0"/>
            </a:endParaRPr>
          </a:p>
        </p:txBody>
      </p:sp>
      <p:sp>
        <p:nvSpPr>
          <p:cNvPr id="20502" name="Line 1046">
            <a:extLst>
              <a:ext uri="{FF2B5EF4-FFF2-40B4-BE49-F238E27FC236}">
                <a16:creationId xmlns:a16="http://schemas.microsoft.com/office/drawing/2014/main" id="{B990C0E8-7DF0-47F9-929C-13357EA62B40}"/>
              </a:ext>
            </a:extLst>
          </p:cNvPr>
          <p:cNvSpPr>
            <a:spLocks noChangeShapeType="1"/>
          </p:cNvSpPr>
          <p:nvPr/>
        </p:nvSpPr>
        <p:spPr bwMode="auto">
          <a:xfrm flipV="1">
            <a:off x="6030913" y="5916613"/>
            <a:ext cx="1587" cy="587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03" name="Rectangle 1047">
            <a:extLst>
              <a:ext uri="{FF2B5EF4-FFF2-40B4-BE49-F238E27FC236}">
                <a16:creationId xmlns:a16="http://schemas.microsoft.com/office/drawing/2014/main" id="{1BF20A8D-8E5A-4333-992A-485F040CFA4C}"/>
              </a:ext>
            </a:extLst>
          </p:cNvPr>
          <p:cNvSpPr>
            <a:spLocks noChangeArrowheads="1"/>
          </p:cNvSpPr>
          <p:nvPr/>
        </p:nvSpPr>
        <p:spPr bwMode="auto">
          <a:xfrm>
            <a:off x="5994400" y="6035675"/>
            <a:ext cx="76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3</a:t>
            </a:r>
            <a:endParaRPr lang="en-US" altLang="en-US" sz="1200">
              <a:latin typeface="Times New Roman" panose="02020603050405020304" pitchFamily="18" charset="0"/>
            </a:endParaRPr>
          </a:p>
        </p:txBody>
      </p:sp>
      <p:sp>
        <p:nvSpPr>
          <p:cNvPr id="20504" name="Line 1048">
            <a:extLst>
              <a:ext uri="{FF2B5EF4-FFF2-40B4-BE49-F238E27FC236}">
                <a16:creationId xmlns:a16="http://schemas.microsoft.com/office/drawing/2014/main" id="{D1957416-3905-426C-B16C-71A7C401CD72}"/>
              </a:ext>
            </a:extLst>
          </p:cNvPr>
          <p:cNvSpPr>
            <a:spLocks noChangeShapeType="1"/>
          </p:cNvSpPr>
          <p:nvPr/>
        </p:nvSpPr>
        <p:spPr bwMode="auto">
          <a:xfrm flipV="1">
            <a:off x="6691313" y="5916613"/>
            <a:ext cx="1587" cy="587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05" name="Rectangle 1049">
            <a:extLst>
              <a:ext uri="{FF2B5EF4-FFF2-40B4-BE49-F238E27FC236}">
                <a16:creationId xmlns:a16="http://schemas.microsoft.com/office/drawing/2014/main" id="{7128D4AE-7BE2-4F5A-A17D-3BC869895E66}"/>
              </a:ext>
            </a:extLst>
          </p:cNvPr>
          <p:cNvSpPr>
            <a:spLocks noChangeArrowheads="1"/>
          </p:cNvSpPr>
          <p:nvPr/>
        </p:nvSpPr>
        <p:spPr bwMode="auto">
          <a:xfrm>
            <a:off x="6580188" y="6035675"/>
            <a:ext cx="1905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3.5</a:t>
            </a:r>
            <a:endParaRPr lang="en-US" altLang="en-US" sz="1200">
              <a:latin typeface="Times New Roman" panose="02020603050405020304" pitchFamily="18" charset="0"/>
            </a:endParaRPr>
          </a:p>
        </p:txBody>
      </p:sp>
      <p:sp>
        <p:nvSpPr>
          <p:cNvPr id="20506" name="Line 1050">
            <a:extLst>
              <a:ext uri="{FF2B5EF4-FFF2-40B4-BE49-F238E27FC236}">
                <a16:creationId xmlns:a16="http://schemas.microsoft.com/office/drawing/2014/main" id="{2CD6FE69-0EC2-4D20-8D01-F277665C1F3A}"/>
              </a:ext>
            </a:extLst>
          </p:cNvPr>
          <p:cNvSpPr>
            <a:spLocks noChangeShapeType="1"/>
          </p:cNvSpPr>
          <p:nvPr/>
        </p:nvSpPr>
        <p:spPr bwMode="auto">
          <a:xfrm flipV="1">
            <a:off x="7350125" y="5916613"/>
            <a:ext cx="3175" cy="587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07" name="Rectangle 1051">
            <a:extLst>
              <a:ext uri="{FF2B5EF4-FFF2-40B4-BE49-F238E27FC236}">
                <a16:creationId xmlns:a16="http://schemas.microsoft.com/office/drawing/2014/main" id="{D693D117-1EED-44A7-8F1B-9FB0E5E9F919}"/>
              </a:ext>
            </a:extLst>
          </p:cNvPr>
          <p:cNvSpPr>
            <a:spLocks noChangeArrowheads="1"/>
          </p:cNvSpPr>
          <p:nvPr/>
        </p:nvSpPr>
        <p:spPr bwMode="auto">
          <a:xfrm>
            <a:off x="7313613" y="6035675"/>
            <a:ext cx="76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4</a:t>
            </a:r>
            <a:endParaRPr lang="en-US" altLang="en-US" sz="1200">
              <a:latin typeface="Times New Roman" panose="02020603050405020304" pitchFamily="18" charset="0"/>
            </a:endParaRPr>
          </a:p>
        </p:txBody>
      </p:sp>
      <p:sp>
        <p:nvSpPr>
          <p:cNvPr id="20508" name="Line 1052">
            <a:extLst>
              <a:ext uri="{FF2B5EF4-FFF2-40B4-BE49-F238E27FC236}">
                <a16:creationId xmlns:a16="http://schemas.microsoft.com/office/drawing/2014/main" id="{A84E2954-9441-4EC3-BD33-1F0CEF2F58FA}"/>
              </a:ext>
            </a:extLst>
          </p:cNvPr>
          <p:cNvSpPr>
            <a:spLocks noChangeShapeType="1"/>
          </p:cNvSpPr>
          <p:nvPr/>
        </p:nvSpPr>
        <p:spPr bwMode="auto">
          <a:xfrm>
            <a:off x="2057400" y="5975350"/>
            <a:ext cx="49213"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09" name="Rectangle 1053">
            <a:extLst>
              <a:ext uri="{FF2B5EF4-FFF2-40B4-BE49-F238E27FC236}">
                <a16:creationId xmlns:a16="http://schemas.microsoft.com/office/drawing/2014/main" id="{D25C3775-FF94-4A6D-8ABB-D18FC052072E}"/>
              </a:ext>
            </a:extLst>
          </p:cNvPr>
          <p:cNvSpPr>
            <a:spLocks noChangeArrowheads="1"/>
          </p:cNvSpPr>
          <p:nvPr/>
        </p:nvSpPr>
        <p:spPr bwMode="auto">
          <a:xfrm>
            <a:off x="1922463" y="5856288"/>
            <a:ext cx="76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0</a:t>
            </a:r>
            <a:endParaRPr lang="en-US" altLang="en-US" sz="1200">
              <a:latin typeface="Times New Roman" panose="02020603050405020304" pitchFamily="18" charset="0"/>
            </a:endParaRPr>
          </a:p>
        </p:txBody>
      </p:sp>
      <p:sp>
        <p:nvSpPr>
          <p:cNvPr id="20510" name="Line 1054">
            <a:extLst>
              <a:ext uri="{FF2B5EF4-FFF2-40B4-BE49-F238E27FC236}">
                <a16:creationId xmlns:a16="http://schemas.microsoft.com/office/drawing/2014/main" id="{9EF4DED7-99F8-4702-A44A-B400874F210F}"/>
              </a:ext>
            </a:extLst>
          </p:cNvPr>
          <p:cNvSpPr>
            <a:spLocks noChangeShapeType="1"/>
          </p:cNvSpPr>
          <p:nvPr/>
        </p:nvSpPr>
        <p:spPr bwMode="auto">
          <a:xfrm>
            <a:off x="2057400" y="5302250"/>
            <a:ext cx="49213"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11" name="Rectangle 1055">
            <a:extLst>
              <a:ext uri="{FF2B5EF4-FFF2-40B4-BE49-F238E27FC236}">
                <a16:creationId xmlns:a16="http://schemas.microsoft.com/office/drawing/2014/main" id="{350D9044-D0CA-4C14-A1B8-294B0D0694FD}"/>
              </a:ext>
            </a:extLst>
          </p:cNvPr>
          <p:cNvSpPr>
            <a:spLocks noChangeArrowheads="1"/>
          </p:cNvSpPr>
          <p:nvPr/>
        </p:nvSpPr>
        <p:spPr bwMode="auto">
          <a:xfrm>
            <a:off x="1752600" y="5183188"/>
            <a:ext cx="2286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200</a:t>
            </a:r>
            <a:endParaRPr lang="en-US" altLang="en-US" sz="1200">
              <a:latin typeface="Times New Roman" panose="02020603050405020304" pitchFamily="18" charset="0"/>
            </a:endParaRPr>
          </a:p>
        </p:txBody>
      </p:sp>
      <p:sp>
        <p:nvSpPr>
          <p:cNvPr id="20512" name="Line 1056">
            <a:extLst>
              <a:ext uri="{FF2B5EF4-FFF2-40B4-BE49-F238E27FC236}">
                <a16:creationId xmlns:a16="http://schemas.microsoft.com/office/drawing/2014/main" id="{9A3B3F5A-88A9-416E-A5AB-9B99AFE3F24C}"/>
              </a:ext>
            </a:extLst>
          </p:cNvPr>
          <p:cNvSpPr>
            <a:spLocks noChangeShapeType="1"/>
          </p:cNvSpPr>
          <p:nvPr/>
        </p:nvSpPr>
        <p:spPr bwMode="auto">
          <a:xfrm>
            <a:off x="2057400" y="4613275"/>
            <a:ext cx="49213"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13" name="Rectangle 1057">
            <a:extLst>
              <a:ext uri="{FF2B5EF4-FFF2-40B4-BE49-F238E27FC236}">
                <a16:creationId xmlns:a16="http://schemas.microsoft.com/office/drawing/2014/main" id="{4CB98289-E13F-4BC3-9C49-B52470F0573B}"/>
              </a:ext>
            </a:extLst>
          </p:cNvPr>
          <p:cNvSpPr>
            <a:spLocks noChangeArrowheads="1"/>
          </p:cNvSpPr>
          <p:nvPr/>
        </p:nvSpPr>
        <p:spPr bwMode="auto">
          <a:xfrm>
            <a:off x="1752600" y="4494213"/>
            <a:ext cx="2286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400</a:t>
            </a:r>
            <a:endParaRPr lang="en-US" altLang="en-US" sz="1200">
              <a:latin typeface="Times New Roman" panose="02020603050405020304" pitchFamily="18" charset="0"/>
            </a:endParaRPr>
          </a:p>
        </p:txBody>
      </p:sp>
      <p:sp>
        <p:nvSpPr>
          <p:cNvPr id="20514" name="Line 1058">
            <a:extLst>
              <a:ext uri="{FF2B5EF4-FFF2-40B4-BE49-F238E27FC236}">
                <a16:creationId xmlns:a16="http://schemas.microsoft.com/office/drawing/2014/main" id="{146FFB5E-6471-4FE4-81EE-4B5DEBE93F3D}"/>
              </a:ext>
            </a:extLst>
          </p:cNvPr>
          <p:cNvSpPr>
            <a:spLocks noChangeShapeType="1"/>
          </p:cNvSpPr>
          <p:nvPr/>
        </p:nvSpPr>
        <p:spPr bwMode="auto">
          <a:xfrm>
            <a:off x="2057400" y="3940175"/>
            <a:ext cx="49213"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15" name="Rectangle 1059">
            <a:extLst>
              <a:ext uri="{FF2B5EF4-FFF2-40B4-BE49-F238E27FC236}">
                <a16:creationId xmlns:a16="http://schemas.microsoft.com/office/drawing/2014/main" id="{9FD845BA-7441-4671-AF59-18325E8BA84D}"/>
              </a:ext>
            </a:extLst>
          </p:cNvPr>
          <p:cNvSpPr>
            <a:spLocks noChangeArrowheads="1"/>
          </p:cNvSpPr>
          <p:nvPr/>
        </p:nvSpPr>
        <p:spPr bwMode="auto">
          <a:xfrm>
            <a:off x="1752600" y="3821113"/>
            <a:ext cx="2286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600</a:t>
            </a:r>
            <a:endParaRPr lang="en-US" altLang="en-US" sz="1200">
              <a:latin typeface="Times New Roman" panose="02020603050405020304" pitchFamily="18" charset="0"/>
            </a:endParaRPr>
          </a:p>
        </p:txBody>
      </p:sp>
      <p:sp>
        <p:nvSpPr>
          <p:cNvPr id="20516" name="Line 1060">
            <a:extLst>
              <a:ext uri="{FF2B5EF4-FFF2-40B4-BE49-F238E27FC236}">
                <a16:creationId xmlns:a16="http://schemas.microsoft.com/office/drawing/2014/main" id="{E91DFB2F-CCCD-4F5F-8EE2-5B553E4E37AB}"/>
              </a:ext>
            </a:extLst>
          </p:cNvPr>
          <p:cNvSpPr>
            <a:spLocks noChangeShapeType="1"/>
          </p:cNvSpPr>
          <p:nvPr/>
        </p:nvSpPr>
        <p:spPr bwMode="auto">
          <a:xfrm>
            <a:off x="2057400" y="3267075"/>
            <a:ext cx="492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17" name="Rectangle 1061">
            <a:extLst>
              <a:ext uri="{FF2B5EF4-FFF2-40B4-BE49-F238E27FC236}">
                <a16:creationId xmlns:a16="http://schemas.microsoft.com/office/drawing/2014/main" id="{98722437-B7D0-4F63-BB18-C111A0B20F9D}"/>
              </a:ext>
            </a:extLst>
          </p:cNvPr>
          <p:cNvSpPr>
            <a:spLocks noChangeArrowheads="1"/>
          </p:cNvSpPr>
          <p:nvPr/>
        </p:nvSpPr>
        <p:spPr bwMode="auto">
          <a:xfrm>
            <a:off x="1752600" y="3146425"/>
            <a:ext cx="2286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800</a:t>
            </a:r>
            <a:endParaRPr lang="en-US" altLang="en-US" sz="1200">
              <a:latin typeface="Times New Roman" panose="02020603050405020304" pitchFamily="18" charset="0"/>
            </a:endParaRPr>
          </a:p>
        </p:txBody>
      </p:sp>
      <p:sp>
        <p:nvSpPr>
          <p:cNvPr id="20518" name="Line 1062">
            <a:extLst>
              <a:ext uri="{FF2B5EF4-FFF2-40B4-BE49-F238E27FC236}">
                <a16:creationId xmlns:a16="http://schemas.microsoft.com/office/drawing/2014/main" id="{9856EDE9-6C39-410D-9DE4-31DE7529A60E}"/>
              </a:ext>
            </a:extLst>
          </p:cNvPr>
          <p:cNvSpPr>
            <a:spLocks noChangeShapeType="1"/>
          </p:cNvSpPr>
          <p:nvPr/>
        </p:nvSpPr>
        <p:spPr bwMode="auto">
          <a:xfrm>
            <a:off x="2057400" y="2578100"/>
            <a:ext cx="49213"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19" name="Rectangle 1063">
            <a:extLst>
              <a:ext uri="{FF2B5EF4-FFF2-40B4-BE49-F238E27FC236}">
                <a16:creationId xmlns:a16="http://schemas.microsoft.com/office/drawing/2014/main" id="{EC593408-4462-445F-946B-24A3873AD8A2}"/>
              </a:ext>
            </a:extLst>
          </p:cNvPr>
          <p:cNvSpPr>
            <a:spLocks noChangeArrowheads="1"/>
          </p:cNvSpPr>
          <p:nvPr/>
        </p:nvSpPr>
        <p:spPr bwMode="auto">
          <a:xfrm>
            <a:off x="1666875" y="2459038"/>
            <a:ext cx="3048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1000</a:t>
            </a:r>
            <a:endParaRPr lang="en-US" altLang="en-US" sz="1200">
              <a:latin typeface="Times New Roman" panose="02020603050405020304" pitchFamily="18" charset="0"/>
            </a:endParaRPr>
          </a:p>
        </p:txBody>
      </p:sp>
      <p:sp>
        <p:nvSpPr>
          <p:cNvPr id="20520" name="Line 1064">
            <a:extLst>
              <a:ext uri="{FF2B5EF4-FFF2-40B4-BE49-F238E27FC236}">
                <a16:creationId xmlns:a16="http://schemas.microsoft.com/office/drawing/2014/main" id="{2DE0AC09-DFD8-40B4-903E-11F497A1D222}"/>
              </a:ext>
            </a:extLst>
          </p:cNvPr>
          <p:cNvSpPr>
            <a:spLocks noChangeShapeType="1"/>
          </p:cNvSpPr>
          <p:nvPr/>
        </p:nvSpPr>
        <p:spPr bwMode="auto">
          <a:xfrm>
            <a:off x="2057400" y="1905000"/>
            <a:ext cx="492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21" name="Rectangle 1065">
            <a:extLst>
              <a:ext uri="{FF2B5EF4-FFF2-40B4-BE49-F238E27FC236}">
                <a16:creationId xmlns:a16="http://schemas.microsoft.com/office/drawing/2014/main" id="{1FF71175-CAAF-4926-8D1A-25A79A3B4A76}"/>
              </a:ext>
            </a:extLst>
          </p:cNvPr>
          <p:cNvSpPr>
            <a:spLocks noChangeArrowheads="1"/>
          </p:cNvSpPr>
          <p:nvPr/>
        </p:nvSpPr>
        <p:spPr bwMode="auto">
          <a:xfrm>
            <a:off x="1666875" y="1784350"/>
            <a:ext cx="3048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1200</a:t>
            </a:r>
            <a:endParaRPr lang="en-US" altLang="en-US" sz="1200">
              <a:latin typeface="Times New Roman" panose="02020603050405020304" pitchFamily="18" charset="0"/>
            </a:endParaRPr>
          </a:p>
        </p:txBody>
      </p:sp>
      <p:sp>
        <p:nvSpPr>
          <p:cNvPr id="20522" name="Freeform 1066">
            <a:extLst>
              <a:ext uri="{FF2B5EF4-FFF2-40B4-BE49-F238E27FC236}">
                <a16:creationId xmlns:a16="http://schemas.microsoft.com/office/drawing/2014/main" id="{F76B3B6F-909B-4E97-BD20-7EF68944E167}"/>
              </a:ext>
            </a:extLst>
          </p:cNvPr>
          <p:cNvSpPr>
            <a:spLocks/>
          </p:cNvSpPr>
          <p:nvPr/>
        </p:nvSpPr>
        <p:spPr bwMode="auto">
          <a:xfrm>
            <a:off x="2143125" y="2503488"/>
            <a:ext cx="5159375" cy="3232150"/>
          </a:xfrm>
          <a:custGeom>
            <a:avLst/>
            <a:gdLst>
              <a:gd name="T0" fmla="*/ 36 w 2532"/>
              <a:gd name="T1" fmla="*/ 1296 h 1296"/>
              <a:gd name="T2" fmla="*/ 114 w 2532"/>
              <a:gd name="T3" fmla="*/ 732 h 1296"/>
              <a:gd name="T4" fmla="*/ 198 w 2532"/>
              <a:gd name="T5" fmla="*/ 798 h 1296"/>
              <a:gd name="T6" fmla="*/ 276 w 2532"/>
              <a:gd name="T7" fmla="*/ 768 h 1296"/>
              <a:gd name="T8" fmla="*/ 354 w 2532"/>
              <a:gd name="T9" fmla="*/ 780 h 1296"/>
              <a:gd name="T10" fmla="*/ 432 w 2532"/>
              <a:gd name="T11" fmla="*/ 732 h 1296"/>
              <a:gd name="T12" fmla="*/ 510 w 2532"/>
              <a:gd name="T13" fmla="*/ 726 h 1296"/>
              <a:gd name="T14" fmla="*/ 594 w 2532"/>
              <a:gd name="T15" fmla="*/ 684 h 1296"/>
              <a:gd name="T16" fmla="*/ 672 w 2532"/>
              <a:gd name="T17" fmla="*/ 690 h 1296"/>
              <a:gd name="T18" fmla="*/ 750 w 2532"/>
              <a:gd name="T19" fmla="*/ 672 h 1296"/>
              <a:gd name="T20" fmla="*/ 828 w 2532"/>
              <a:gd name="T21" fmla="*/ 672 h 1296"/>
              <a:gd name="T22" fmla="*/ 912 w 2532"/>
              <a:gd name="T23" fmla="*/ 660 h 1296"/>
              <a:gd name="T24" fmla="*/ 990 w 2532"/>
              <a:gd name="T25" fmla="*/ 660 h 1296"/>
              <a:gd name="T26" fmla="*/ 1068 w 2532"/>
              <a:gd name="T27" fmla="*/ 648 h 1296"/>
              <a:gd name="T28" fmla="*/ 1146 w 2532"/>
              <a:gd name="T29" fmla="*/ 636 h 1296"/>
              <a:gd name="T30" fmla="*/ 1224 w 2532"/>
              <a:gd name="T31" fmla="*/ 612 h 1296"/>
              <a:gd name="T32" fmla="*/ 1308 w 2532"/>
              <a:gd name="T33" fmla="*/ 600 h 1296"/>
              <a:gd name="T34" fmla="*/ 1386 w 2532"/>
              <a:gd name="T35" fmla="*/ 576 h 1296"/>
              <a:gd name="T36" fmla="*/ 1464 w 2532"/>
              <a:gd name="T37" fmla="*/ 570 h 1296"/>
              <a:gd name="T38" fmla="*/ 1542 w 2532"/>
              <a:gd name="T39" fmla="*/ 546 h 1296"/>
              <a:gd name="T40" fmla="*/ 1620 w 2532"/>
              <a:gd name="T41" fmla="*/ 552 h 1296"/>
              <a:gd name="T42" fmla="*/ 1704 w 2532"/>
              <a:gd name="T43" fmla="*/ 522 h 1296"/>
              <a:gd name="T44" fmla="*/ 1782 w 2532"/>
              <a:gd name="T45" fmla="*/ 534 h 1296"/>
              <a:gd name="T46" fmla="*/ 1860 w 2532"/>
              <a:gd name="T47" fmla="*/ 486 h 1296"/>
              <a:gd name="T48" fmla="*/ 1938 w 2532"/>
              <a:gd name="T49" fmla="*/ 492 h 1296"/>
              <a:gd name="T50" fmla="*/ 2022 w 2532"/>
              <a:gd name="T51" fmla="*/ 390 h 1296"/>
              <a:gd name="T52" fmla="*/ 2100 w 2532"/>
              <a:gd name="T53" fmla="*/ 420 h 1296"/>
              <a:gd name="T54" fmla="*/ 2178 w 2532"/>
              <a:gd name="T55" fmla="*/ 276 h 1296"/>
              <a:gd name="T56" fmla="*/ 2256 w 2532"/>
              <a:gd name="T57" fmla="*/ 414 h 1296"/>
              <a:gd name="T58" fmla="*/ 2334 w 2532"/>
              <a:gd name="T59" fmla="*/ 372 h 1296"/>
              <a:gd name="T60" fmla="*/ 2418 w 2532"/>
              <a:gd name="T61" fmla="*/ 630 h 1296"/>
              <a:gd name="T62" fmla="*/ 2496 w 2532"/>
              <a:gd name="T63" fmla="*/ 744 h 1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32" h="1296">
                <a:moveTo>
                  <a:pt x="0" y="1284"/>
                </a:moveTo>
                <a:lnTo>
                  <a:pt x="36" y="1296"/>
                </a:lnTo>
                <a:lnTo>
                  <a:pt x="78" y="324"/>
                </a:lnTo>
                <a:lnTo>
                  <a:pt x="114" y="732"/>
                </a:lnTo>
                <a:lnTo>
                  <a:pt x="156" y="804"/>
                </a:lnTo>
                <a:lnTo>
                  <a:pt x="198" y="798"/>
                </a:lnTo>
                <a:lnTo>
                  <a:pt x="234" y="762"/>
                </a:lnTo>
                <a:lnTo>
                  <a:pt x="276" y="768"/>
                </a:lnTo>
                <a:lnTo>
                  <a:pt x="312" y="792"/>
                </a:lnTo>
                <a:lnTo>
                  <a:pt x="354" y="780"/>
                </a:lnTo>
                <a:lnTo>
                  <a:pt x="396" y="738"/>
                </a:lnTo>
                <a:lnTo>
                  <a:pt x="432" y="732"/>
                </a:lnTo>
                <a:lnTo>
                  <a:pt x="474" y="744"/>
                </a:lnTo>
                <a:lnTo>
                  <a:pt x="510" y="726"/>
                </a:lnTo>
                <a:lnTo>
                  <a:pt x="552" y="690"/>
                </a:lnTo>
                <a:lnTo>
                  <a:pt x="594" y="684"/>
                </a:lnTo>
                <a:lnTo>
                  <a:pt x="630" y="702"/>
                </a:lnTo>
                <a:lnTo>
                  <a:pt x="672" y="690"/>
                </a:lnTo>
                <a:lnTo>
                  <a:pt x="714" y="666"/>
                </a:lnTo>
                <a:lnTo>
                  <a:pt x="750" y="672"/>
                </a:lnTo>
                <a:lnTo>
                  <a:pt x="792" y="684"/>
                </a:lnTo>
                <a:lnTo>
                  <a:pt x="828" y="672"/>
                </a:lnTo>
                <a:lnTo>
                  <a:pt x="870" y="660"/>
                </a:lnTo>
                <a:lnTo>
                  <a:pt x="912" y="660"/>
                </a:lnTo>
                <a:lnTo>
                  <a:pt x="948" y="672"/>
                </a:lnTo>
                <a:lnTo>
                  <a:pt x="990" y="660"/>
                </a:lnTo>
                <a:lnTo>
                  <a:pt x="1026" y="642"/>
                </a:lnTo>
                <a:lnTo>
                  <a:pt x="1068" y="648"/>
                </a:lnTo>
                <a:lnTo>
                  <a:pt x="1110" y="648"/>
                </a:lnTo>
                <a:lnTo>
                  <a:pt x="1146" y="636"/>
                </a:lnTo>
                <a:lnTo>
                  <a:pt x="1188" y="618"/>
                </a:lnTo>
                <a:lnTo>
                  <a:pt x="1224" y="612"/>
                </a:lnTo>
                <a:lnTo>
                  <a:pt x="1266" y="612"/>
                </a:lnTo>
                <a:lnTo>
                  <a:pt x="1308" y="600"/>
                </a:lnTo>
                <a:lnTo>
                  <a:pt x="1344" y="576"/>
                </a:lnTo>
                <a:lnTo>
                  <a:pt x="1386" y="576"/>
                </a:lnTo>
                <a:lnTo>
                  <a:pt x="1422" y="576"/>
                </a:lnTo>
                <a:lnTo>
                  <a:pt x="1464" y="570"/>
                </a:lnTo>
                <a:lnTo>
                  <a:pt x="1506" y="546"/>
                </a:lnTo>
                <a:lnTo>
                  <a:pt x="1542" y="546"/>
                </a:lnTo>
                <a:lnTo>
                  <a:pt x="1584" y="558"/>
                </a:lnTo>
                <a:lnTo>
                  <a:pt x="1620" y="552"/>
                </a:lnTo>
                <a:lnTo>
                  <a:pt x="1662" y="528"/>
                </a:lnTo>
                <a:lnTo>
                  <a:pt x="1704" y="522"/>
                </a:lnTo>
                <a:lnTo>
                  <a:pt x="1740" y="540"/>
                </a:lnTo>
                <a:lnTo>
                  <a:pt x="1782" y="534"/>
                </a:lnTo>
                <a:lnTo>
                  <a:pt x="1824" y="498"/>
                </a:lnTo>
                <a:lnTo>
                  <a:pt x="1860" y="486"/>
                </a:lnTo>
                <a:lnTo>
                  <a:pt x="1902" y="510"/>
                </a:lnTo>
                <a:lnTo>
                  <a:pt x="1938" y="492"/>
                </a:lnTo>
                <a:lnTo>
                  <a:pt x="1980" y="408"/>
                </a:lnTo>
                <a:lnTo>
                  <a:pt x="2022" y="390"/>
                </a:lnTo>
                <a:lnTo>
                  <a:pt x="2058" y="456"/>
                </a:lnTo>
                <a:lnTo>
                  <a:pt x="2100" y="420"/>
                </a:lnTo>
                <a:lnTo>
                  <a:pt x="2136" y="228"/>
                </a:lnTo>
                <a:lnTo>
                  <a:pt x="2178" y="276"/>
                </a:lnTo>
                <a:lnTo>
                  <a:pt x="2220" y="450"/>
                </a:lnTo>
                <a:lnTo>
                  <a:pt x="2256" y="414"/>
                </a:lnTo>
                <a:lnTo>
                  <a:pt x="2298" y="0"/>
                </a:lnTo>
                <a:lnTo>
                  <a:pt x="2334" y="372"/>
                </a:lnTo>
                <a:lnTo>
                  <a:pt x="2376" y="654"/>
                </a:lnTo>
                <a:lnTo>
                  <a:pt x="2418" y="630"/>
                </a:lnTo>
                <a:lnTo>
                  <a:pt x="2454" y="174"/>
                </a:lnTo>
                <a:lnTo>
                  <a:pt x="2496" y="744"/>
                </a:lnTo>
                <a:lnTo>
                  <a:pt x="2532" y="954"/>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523" name="Line 1067">
            <a:extLst>
              <a:ext uri="{FF2B5EF4-FFF2-40B4-BE49-F238E27FC236}">
                <a16:creationId xmlns:a16="http://schemas.microsoft.com/office/drawing/2014/main" id="{42BD2FD3-64E3-4C03-9FFE-C50262B89653}"/>
              </a:ext>
            </a:extLst>
          </p:cNvPr>
          <p:cNvSpPr>
            <a:spLocks noChangeShapeType="1"/>
          </p:cNvSpPr>
          <p:nvPr/>
        </p:nvSpPr>
        <p:spPr bwMode="auto">
          <a:xfrm>
            <a:off x="2057400" y="1905000"/>
            <a:ext cx="52927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24" name="Line 1068">
            <a:extLst>
              <a:ext uri="{FF2B5EF4-FFF2-40B4-BE49-F238E27FC236}">
                <a16:creationId xmlns:a16="http://schemas.microsoft.com/office/drawing/2014/main" id="{B8C65116-F292-4D51-AD4B-257B631762A9}"/>
              </a:ext>
            </a:extLst>
          </p:cNvPr>
          <p:cNvSpPr>
            <a:spLocks noChangeShapeType="1"/>
          </p:cNvSpPr>
          <p:nvPr/>
        </p:nvSpPr>
        <p:spPr bwMode="auto">
          <a:xfrm flipV="1">
            <a:off x="7350125" y="1905000"/>
            <a:ext cx="3175" cy="40703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25" name="Line 1069">
            <a:extLst>
              <a:ext uri="{FF2B5EF4-FFF2-40B4-BE49-F238E27FC236}">
                <a16:creationId xmlns:a16="http://schemas.microsoft.com/office/drawing/2014/main" id="{07A5C79A-A921-4322-8AEA-4A4F96545055}"/>
              </a:ext>
            </a:extLst>
          </p:cNvPr>
          <p:cNvSpPr>
            <a:spLocks noChangeShapeType="1"/>
          </p:cNvSpPr>
          <p:nvPr/>
        </p:nvSpPr>
        <p:spPr bwMode="auto">
          <a:xfrm>
            <a:off x="2057400" y="1905000"/>
            <a:ext cx="1588" cy="587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26" name="Line 1070">
            <a:extLst>
              <a:ext uri="{FF2B5EF4-FFF2-40B4-BE49-F238E27FC236}">
                <a16:creationId xmlns:a16="http://schemas.microsoft.com/office/drawing/2014/main" id="{DFACE9BC-BC51-47ED-BBC3-D259E2A7D5B2}"/>
              </a:ext>
            </a:extLst>
          </p:cNvPr>
          <p:cNvSpPr>
            <a:spLocks noChangeShapeType="1"/>
          </p:cNvSpPr>
          <p:nvPr/>
        </p:nvSpPr>
        <p:spPr bwMode="auto">
          <a:xfrm>
            <a:off x="2717800" y="1905000"/>
            <a:ext cx="1588" cy="587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27" name="Line 1071">
            <a:extLst>
              <a:ext uri="{FF2B5EF4-FFF2-40B4-BE49-F238E27FC236}">
                <a16:creationId xmlns:a16="http://schemas.microsoft.com/office/drawing/2014/main" id="{9F412799-5589-49E2-BCE9-34480344FF7D}"/>
              </a:ext>
            </a:extLst>
          </p:cNvPr>
          <p:cNvSpPr>
            <a:spLocks noChangeShapeType="1"/>
          </p:cNvSpPr>
          <p:nvPr/>
        </p:nvSpPr>
        <p:spPr bwMode="auto">
          <a:xfrm>
            <a:off x="3378200" y="1905000"/>
            <a:ext cx="1588" cy="587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28" name="Line 1072">
            <a:extLst>
              <a:ext uri="{FF2B5EF4-FFF2-40B4-BE49-F238E27FC236}">
                <a16:creationId xmlns:a16="http://schemas.microsoft.com/office/drawing/2014/main" id="{6C4C8BA1-54C1-4337-9063-36D250DBAEFC}"/>
              </a:ext>
            </a:extLst>
          </p:cNvPr>
          <p:cNvSpPr>
            <a:spLocks noChangeShapeType="1"/>
          </p:cNvSpPr>
          <p:nvPr/>
        </p:nvSpPr>
        <p:spPr bwMode="auto">
          <a:xfrm>
            <a:off x="4038600" y="1905000"/>
            <a:ext cx="1588" cy="587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29" name="Line 1073">
            <a:extLst>
              <a:ext uri="{FF2B5EF4-FFF2-40B4-BE49-F238E27FC236}">
                <a16:creationId xmlns:a16="http://schemas.microsoft.com/office/drawing/2014/main" id="{D35A599C-37EB-48C0-A6DD-7A226D40273A}"/>
              </a:ext>
            </a:extLst>
          </p:cNvPr>
          <p:cNvSpPr>
            <a:spLocks noChangeShapeType="1"/>
          </p:cNvSpPr>
          <p:nvPr/>
        </p:nvSpPr>
        <p:spPr bwMode="auto">
          <a:xfrm>
            <a:off x="4710113" y="1905000"/>
            <a:ext cx="1587" cy="587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30" name="Line 1074">
            <a:extLst>
              <a:ext uri="{FF2B5EF4-FFF2-40B4-BE49-F238E27FC236}">
                <a16:creationId xmlns:a16="http://schemas.microsoft.com/office/drawing/2014/main" id="{EB281437-F4ED-4662-A03C-79FEC14659F4}"/>
              </a:ext>
            </a:extLst>
          </p:cNvPr>
          <p:cNvSpPr>
            <a:spLocks noChangeShapeType="1"/>
          </p:cNvSpPr>
          <p:nvPr/>
        </p:nvSpPr>
        <p:spPr bwMode="auto">
          <a:xfrm>
            <a:off x="5370513" y="1905000"/>
            <a:ext cx="1587" cy="587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31" name="Line 1075">
            <a:extLst>
              <a:ext uri="{FF2B5EF4-FFF2-40B4-BE49-F238E27FC236}">
                <a16:creationId xmlns:a16="http://schemas.microsoft.com/office/drawing/2014/main" id="{26C4CF1F-605B-434F-AFD6-1EF18EFD7B02}"/>
              </a:ext>
            </a:extLst>
          </p:cNvPr>
          <p:cNvSpPr>
            <a:spLocks noChangeShapeType="1"/>
          </p:cNvSpPr>
          <p:nvPr/>
        </p:nvSpPr>
        <p:spPr bwMode="auto">
          <a:xfrm>
            <a:off x="6030913" y="1905000"/>
            <a:ext cx="1587" cy="587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32" name="Line 1076">
            <a:extLst>
              <a:ext uri="{FF2B5EF4-FFF2-40B4-BE49-F238E27FC236}">
                <a16:creationId xmlns:a16="http://schemas.microsoft.com/office/drawing/2014/main" id="{0DF8F25C-3870-4DEE-8486-C04B716784A8}"/>
              </a:ext>
            </a:extLst>
          </p:cNvPr>
          <p:cNvSpPr>
            <a:spLocks noChangeShapeType="1"/>
          </p:cNvSpPr>
          <p:nvPr/>
        </p:nvSpPr>
        <p:spPr bwMode="auto">
          <a:xfrm>
            <a:off x="6691313" y="1905000"/>
            <a:ext cx="1587" cy="587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33" name="Line 1077">
            <a:extLst>
              <a:ext uri="{FF2B5EF4-FFF2-40B4-BE49-F238E27FC236}">
                <a16:creationId xmlns:a16="http://schemas.microsoft.com/office/drawing/2014/main" id="{77143ED3-508E-4904-8C26-F9685F67B09F}"/>
              </a:ext>
            </a:extLst>
          </p:cNvPr>
          <p:cNvSpPr>
            <a:spLocks noChangeShapeType="1"/>
          </p:cNvSpPr>
          <p:nvPr/>
        </p:nvSpPr>
        <p:spPr bwMode="auto">
          <a:xfrm>
            <a:off x="7350125" y="1905000"/>
            <a:ext cx="3175" cy="587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34" name="Line 1078">
            <a:extLst>
              <a:ext uri="{FF2B5EF4-FFF2-40B4-BE49-F238E27FC236}">
                <a16:creationId xmlns:a16="http://schemas.microsoft.com/office/drawing/2014/main" id="{A12B719F-FB4E-4612-9015-8B362CA4D7D3}"/>
              </a:ext>
            </a:extLst>
          </p:cNvPr>
          <p:cNvSpPr>
            <a:spLocks noChangeShapeType="1"/>
          </p:cNvSpPr>
          <p:nvPr/>
        </p:nvSpPr>
        <p:spPr bwMode="auto">
          <a:xfrm flipH="1">
            <a:off x="7302500" y="5975350"/>
            <a:ext cx="47625"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35" name="Rectangle 1079">
            <a:extLst>
              <a:ext uri="{FF2B5EF4-FFF2-40B4-BE49-F238E27FC236}">
                <a16:creationId xmlns:a16="http://schemas.microsoft.com/office/drawing/2014/main" id="{E0583255-F061-41F5-8168-BCAA71339C71}"/>
              </a:ext>
            </a:extLst>
          </p:cNvPr>
          <p:cNvSpPr>
            <a:spLocks noChangeArrowheads="1"/>
          </p:cNvSpPr>
          <p:nvPr/>
        </p:nvSpPr>
        <p:spPr bwMode="auto">
          <a:xfrm>
            <a:off x="7399338" y="5856288"/>
            <a:ext cx="2794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-150</a:t>
            </a:r>
            <a:endParaRPr lang="en-US" altLang="en-US" sz="1200">
              <a:latin typeface="Times New Roman" panose="02020603050405020304" pitchFamily="18" charset="0"/>
            </a:endParaRPr>
          </a:p>
        </p:txBody>
      </p:sp>
      <p:sp>
        <p:nvSpPr>
          <p:cNvPr id="20536" name="Line 1080">
            <a:extLst>
              <a:ext uri="{FF2B5EF4-FFF2-40B4-BE49-F238E27FC236}">
                <a16:creationId xmlns:a16="http://schemas.microsoft.com/office/drawing/2014/main" id="{04A160D5-1E91-44E0-BA19-AC3B6CB195D4}"/>
              </a:ext>
            </a:extLst>
          </p:cNvPr>
          <p:cNvSpPr>
            <a:spLocks noChangeShapeType="1"/>
          </p:cNvSpPr>
          <p:nvPr/>
        </p:nvSpPr>
        <p:spPr bwMode="auto">
          <a:xfrm flipH="1">
            <a:off x="7302500" y="5167313"/>
            <a:ext cx="47625"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37" name="Rectangle 1081">
            <a:extLst>
              <a:ext uri="{FF2B5EF4-FFF2-40B4-BE49-F238E27FC236}">
                <a16:creationId xmlns:a16="http://schemas.microsoft.com/office/drawing/2014/main" id="{E22803AB-FBF5-4F95-A768-3AF426F3A05F}"/>
              </a:ext>
            </a:extLst>
          </p:cNvPr>
          <p:cNvSpPr>
            <a:spLocks noChangeArrowheads="1"/>
          </p:cNvSpPr>
          <p:nvPr/>
        </p:nvSpPr>
        <p:spPr bwMode="auto">
          <a:xfrm>
            <a:off x="7399338" y="5048250"/>
            <a:ext cx="2794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-100</a:t>
            </a:r>
            <a:endParaRPr lang="en-US" altLang="en-US" sz="1200">
              <a:latin typeface="Times New Roman" panose="02020603050405020304" pitchFamily="18" charset="0"/>
            </a:endParaRPr>
          </a:p>
        </p:txBody>
      </p:sp>
      <p:sp>
        <p:nvSpPr>
          <p:cNvPr id="20538" name="Line 1082">
            <a:extLst>
              <a:ext uri="{FF2B5EF4-FFF2-40B4-BE49-F238E27FC236}">
                <a16:creationId xmlns:a16="http://schemas.microsoft.com/office/drawing/2014/main" id="{0061D4E1-E718-4AFF-A1A6-95339C798C86}"/>
              </a:ext>
            </a:extLst>
          </p:cNvPr>
          <p:cNvSpPr>
            <a:spLocks noChangeShapeType="1"/>
          </p:cNvSpPr>
          <p:nvPr/>
        </p:nvSpPr>
        <p:spPr bwMode="auto">
          <a:xfrm flipH="1">
            <a:off x="7302500" y="4344988"/>
            <a:ext cx="476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39" name="Rectangle 1083">
            <a:extLst>
              <a:ext uri="{FF2B5EF4-FFF2-40B4-BE49-F238E27FC236}">
                <a16:creationId xmlns:a16="http://schemas.microsoft.com/office/drawing/2014/main" id="{3619D20A-EEF2-4DC2-BB0C-8DED3C58DBA1}"/>
              </a:ext>
            </a:extLst>
          </p:cNvPr>
          <p:cNvSpPr>
            <a:spLocks noChangeArrowheads="1"/>
          </p:cNvSpPr>
          <p:nvPr/>
        </p:nvSpPr>
        <p:spPr bwMode="auto">
          <a:xfrm>
            <a:off x="7399338" y="4224338"/>
            <a:ext cx="203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-50</a:t>
            </a:r>
            <a:endParaRPr lang="en-US" altLang="en-US" sz="1200">
              <a:latin typeface="Times New Roman" panose="02020603050405020304" pitchFamily="18" charset="0"/>
            </a:endParaRPr>
          </a:p>
        </p:txBody>
      </p:sp>
      <p:sp>
        <p:nvSpPr>
          <p:cNvPr id="20540" name="Line 1084">
            <a:extLst>
              <a:ext uri="{FF2B5EF4-FFF2-40B4-BE49-F238E27FC236}">
                <a16:creationId xmlns:a16="http://schemas.microsoft.com/office/drawing/2014/main" id="{B8DF01B4-A395-431A-BFDB-C830175185B4}"/>
              </a:ext>
            </a:extLst>
          </p:cNvPr>
          <p:cNvSpPr>
            <a:spLocks noChangeShapeType="1"/>
          </p:cNvSpPr>
          <p:nvPr/>
        </p:nvSpPr>
        <p:spPr bwMode="auto">
          <a:xfrm flipH="1">
            <a:off x="7302500" y="3535363"/>
            <a:ext cx="47625"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41" name="Rectangle 1085">
            <a:extLst>
              <a:ext uri="{FF2B5EF4-FFF2-40B4-BE49-F238E27FC236}">
                <a16:creationId xmlns:a16="http://schemas.microsoft.com/office/drawing/2014/main" id="{9BB7410A-68BA-4393-9FDE-44F7DAF69624}"/>
              </a:ext>
            </a:extLst>
          </p:cNvPr>
          <p:cNvSpPr>
            <a:spLocks noChangeArrowheads="1"/>
          </p:cNvSpPr>
          <p:nvPr/>
        </p:nvSpPr>
        <p:spPr bwMode="auto">
          <a:xfrm>
            <a:off x="7399338" y="3416300"/>
            <a:ext cx="76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0</a:t>
            </a:r>
            <a:endParaRPr lang="en-US" altLang="en-US" sz="1200">
              <a:latin typeface="Times New Roman" panose="02020603050405020304" pitchFamily="18" charset="0"/>
            </a:endParaRPr>
          </a:p>
        </p:txBody>
      </p:sp>
      <p:sp>
        <p:nvSpPr>
          <p:cNvPr id="20542" name="Line 1086">
            <a:extLst>
              <a:ext uri="{FF2B5EF4-FFF2-40B4-BE49-F238E27FC236}">
                <a16:creationId xmlns:a16="http://schemas.microsoft.com/office/drawing/2014/main" id="{E1F0ABCF-6CB3-454F-803D-051A97C7FDEB}"/>
              </a:ext>
            </a:extLst>
          </p:cNvPr>
          <p:cNvSpPr>
            <a:spLocks noChangeShapeType="1"/>
          </p:cNvSpPr>
          <p:nvPr/>
        </p:nvSpPr>
        <p:spPr bwMode="auto">
          <a:xfrm flipH="1">
            <a:off x="7302500" y="2713038"/>
            <a:ext cx="476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43" name="Rectangle 1087">
            <a:extLst>
              <a:ext uri="{FF2B5EF4-FFF2-40B4-BE49-F238E27FC236}">
                <a16:creationId xmlns:a16="http://schemas.microsoft.com/office/drawing/2014/main" id="{6D9461B8-1ED8-47D3-968E-E9C61DA4C73E}"/>
              </a:ext>
            </a:extLst>
          </p:cNvPr>
          <p:cNvSpPr>
            <a:spLocks noChangeArrowheads="1"/>
          </p:cNvSpPr>
          <p:nvPr/>
        </p:nvSpPr>
        <p:spPr bwMode="auto">
          <a:xfrm>
            <a:off x="7399338" y="2592388"/>
            <a:ext cx="1524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50</a:t>
            </a:r>
            <a:endParaRPr lang="en-US" altLang="en-US" sz="1200">
              <a:latin typeface="Times New Roman" panose="02020603050405020304" pitchFamily="18" charset="0"/>
            </a:endParaRPr>
          </a:p>
        </p:txBody>
      </p:sp>
      <p:sp>
        <p:nvSpPr>
          <p:cNvPr id="20544" name="Line 1088">
            <a:extLst>
              <a:ext uri="{FF2B5EF4-FFF2-40B4-BE49-F238E27FC236}">
                <a16:creationId xmlns:a16="http://schemas.microsoft.com/office/drawing/2014/main" id="{07C8B000-D133-417B-BEDD-0E5E711A4B0E}"/>
              </a:ext>
            </a:extLst>
          </p:cNvPr>
          <p:cNvSpPr>
            <a:spLocks noChangeShapeType="1"/>
          </p:cNvSpPr>
          <p:nvPr/>
        </p:nvSpPr>
        <p:spPr bwMode="auto">
          <a:xfrm flipH="1">
            <a:off x="7302500" y="1905000"/>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45" name="Rectangle 1089">
            <a:extLst>
              <a:ext uri="{FF2B5EF4-FFF2-40B4-BE49-F238E27FC236}">
                <a16:creationId xmlns:a16="http://schemas.microsoft.com/office/drawing/2014/main" id="{BE1394E7-130E-464C-8DEC-3BC5AED109E5}"/>
              </a:ext>
            </a:extLst>
          </p:cNvPr>
          <p:cNvSpPr>
            <a:spLocks noChangeArrowheads="1"/>
          </p:cNvSpPr>
          <p:nvPr/>
        </p:nvSpPr>
        <p:spPr bwMode="auto">
          <a:xfrm>
            <a:off x="7399338" y="1784350"/>
            <a:ext cx="2286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100</a:t>
            </a:r>
            <a:endParaRPr lang="en-US" altLang="en-US" sz="1200">
              <a:latin typeface="Times New Roman" panose="02020603050405020304" pitchFamily="18" charset="0"/>
            </a:endParaRPr>
          </a:p>
        </p:txBody>
      </p:sp>
      <p:sp>
        <p:nvSpPr>
          <p:cNvPr id="20546" name="Freeform 1090">
            <a:extLst>
              <a:ext uri="{FF2B5EF4-FFF2-40B4-BE49-F238E27FC236}">
                <a16:creationId xmlns:a16="http://schemas.microsoft.com/office/drawing/2014/main" id="{269E543E-039B-4F47-8BEA-1ECF8233EC6B}"/>
              </a:ext>
            </a:extLst>
          </p:cNvPr>
          <p:cNvSpPr>
            <a:spLocks/>
          </p:cNvSpPr>
          <p:nvPr/>
        </p:nvSpPr>
        <p:spPr bwMode="auto">
          <a:xfrm>
            <a:off x="2155825" y="2063750"/>
            <a:ext cx="5159375" cy="3173413"/>
          </a:xfrm>
          <a:custGeom>
            <a:avLst/>
            <a:gdLst>
              <a:gd name="T0" fmla="*/ 36 w 2532"/>
              <a:gd name="T1" fmla="*/ 0 h 1272"/>
              <a:gd name="T2" fmla="*/ 114 w 2532"/>
              <a:gd name="T3" fmla="*/ 588 h 1272"/>
              <a:gd name="T4" fmla="*/ 198 w 2532"/>
              <a:gd name="T5" fmla="*/ 666 h 1272"/>
              <a:gd name="T6" fmla="*/ 276 w 2532"/>
              <a:gd name="T7" fmla="*/ 648 h 1272"/>
              <a:gd name="T8" fmla="*/ 354 w 2532"/>
              <a:gd name="T9" fmla="*/ 678 h 1272"/>
              <a:gd name="T10" fmla="*/ 432 w 2532"/>
              <a:gd name="T11" fmla="*/ 684 h 1272"/>
              <a:gd name="T12" fmla="*/ 510 w 2532"/>
              <a:gd name="T13" fmla="*/ 720 h 1272"/>
              <a:gd name="T14" fmla="*/ 594 w 2532"/>
              <a:gd name="T15" fmla="*/ 726 h 1272"/>
              <a:gd name="T16" fmla="*/ 672 w 2532"/>
              <a:gd name="T17" fmla="*/ 762 h 1272"/>
              <a:gd name="T18" fmla="*/ 750 w 2532"/>
              <a:gd name="T19" fmla="*/ 768 h 1272"/>
              <a:gd name="T20" fmla="*/ 828 w 2532"/>
              <a:gd name="T21" fmla="*/ 798 h 1272"/>
              <a:gd name="T22" fmla="*/ 912 w 2532"/>
              <a:gd name="T23" fmla="*/ 804 h 1272"/>
              <a:gd name="T24" fmla="*/ 990 w 2532"/>
              <a:gd name="T25" fmla="*/ 828 h 1272"/>
              <a:gd name="T26" fmla="*/ 1068 w 2532"/>
              <a:gd name="T27" fmla="*/ 834 h 1272"/>
              <a:gd name="T28" fmla="*/ 1146 w 2532"/>
              <a:gd name="T29" fmla="*/ 852 h 1272"/>
              <a:gd name="T30" fmla="*/ 1224 w 2532"/>
              <a:gd name="T31" fmla="*/ 858 h 1272"/>
              <a:gd name="T32" fmla="*/ 1308 w 2532"/>
              <a:gd name="T33" fmla="*/ 882 h 1272"/>
              <a:gd name="T34" fmla="*/ 1386 w 2532"/>
              <a:gd name="T35" fmla="*/ 894 h 1272"/>
              <a:gd name="T36" fmla="*/ 1464 w 2532"/>
              <a:gd name="T37" fmla="*/ 918 h 1272"/>
              <a:gd name="T38" fmla="*/ 1542 w 2532"/>
              <a:gd name="T39" fmla="*/ 924 h 1272"/>
              <a:gd name="T40" fmla="*/ 1620 w 2532"/>
              <a:gd name="T41" fmla="*/ 942 h 1272"/>
              <a:gd name="T42" fmla="*/ 1704 w 2532"/>
              <a:gd name="T43" fmla="*/ 948 h 1272"/>
              <a:gd name="T44" fmla="*/ 1782 w 2532"/>
              <a:gd name="T45" fmla="*/ 966 h 1272"/>
              <a:gd name="T46" fmla="*/ 1860 w 2532"/>
              <a:gd name="T47" fmla="*/ 960 h 1272"/>
              <a:gd name="T48" fmla="*/ 1938 w 2532"/>
              <a:gd name="T49" fmla="*/ 990 h 1272"/>
              <a:gd name="T50" fmla="*/ 2022 w 2532"/>
              <a:gd name="T51" fmla="*/ 978 h 1272"/>
              <a:gd name="T52" fmla="*/ 2100 w 2532"/>
              <a:gd name="T53" fmla="*/ 1050 h 1272"/>
              <a:gd name="T54" fmla="*/ 2178 w 2532"/>
              <a:gd name="T55" fmla="*/ 1008 h 1272"/>
              <a:gd name="T56" fmla="*/ 2256 w 2532"/>
              <a:gd name="T57" fmla="*/ 1164 h 1272"/>
              <a:gd name="T58" fmla="*/ 2334 w 2532"/>
              <a:gd name="T59" fmla="*/ 1032 h 1272"/>
              <a:gd name="T60" fmla="*/ 2418 w 2532"/>
              <a:gd name="T61" fmla="*/ 1272 h 1272"/>
              <a:gd name="T62" fmla="*/ 2496 w 2532"/>
              <a:gd name="T63" fmla="*/ 1056 h 1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32" h="1272">
                <a:moveTo>
                  <a:pt x="0" y="588"/>
                </a:moveTo>
                <a:lnTo>
                  <a:pt x="36" y="0"/>
                </a:lnTo>
                <a:lnTo>
                  <a:pt x="78" y="312"/>
                </a:lnTo>
                <a:lnTo>
                  <a:pt x="114" y="588"/>
                </a:lnTo>
                <a:lnTo>
                  <a:pt x="156" y="642"/>
                </a:lnTo>
                <a:lnTo>
                  <a:pt x="198" y="666"/>
                </a:lnTo>
                <a:lnTo>
                  <a:pt x="234" y="660"/>
                </a:lnTo>
                <a:lnTo>
                  <a:pt x="276" y="648"/>
                </a:lnTo>
                <a:lnTo>
                  <a:pt x="312" y="654"/>
                </a:lnTo>
                <a:lnTo>
                  <a:pt x="354" y="678"/>
                </a:lnTo>
                <a:lnTo>
                  <a:pt x="396" y="690"/>
                </a:lnTo>
                <a:lnTo>
                  <a:pt x="432" y="684"/>
                </a:lnTo>
                <a:lnTo>
                  <a:pt x="474" y="696"/>
                </a:lnTo>
                <a:lnTo>
                  <a:pt x="510" y="720"/>
                </a:lnTo>
                <a:lnTo>
                  <a:pt x="552" y="726"/>
                </a:lnTo>
                <a:lnTo>
                  <a:pt x="594" y="726"/>
                </a:lnTo>
                <a:lnTo>
                  <a:pt x="630" y="738"/>
                </a:lnTo>
                <a:lnTo>
                  <a:pt x="672" y="762"/>
                </a:lnTo>
                <a:lnTo>
                  <a:pt x="714" y="768"/>
                </a:lnTo>
                <a:lnTo>
                  <a:pt x="750" y="768"/>
                </a:lnTo>
                <a:lnTo>
                  <a:pt x="792" y="780"/>
                </a:lnTo>
                <a:lnTo>
                  <a:pt x="828" y="798"/>
                </a:lnTo>
                <a:lnTo>
                  <a:pt x="870" y="804"/>
                </a:lnTo>
                <a:lnTo>
                  <a:pt x="912" y="804"/>
                </a:lnTo>
                <a:lnTo>
                  <a:pt x="948" y="816"/>
                </a:lnTo>
                <a:lnTo>
                  <a:pt x="990" y="828"/>
                </a:lnTo>
                <a:lnTo>
                  <a:pt x="1026" y="828"/>
                </a:lnTo>
                <a:lnTo>
                  <a:pt x="1068" y="834"/>
                </a:lnTo>
                <a:lnTo>
                  <a:pt x="1110" y="840"/>
                </a:lnTo>
                <a:lnTo>
                  <a:pt x="1146" y="852"/>
                </a:lnTo>
                <a:lnTo>
                  <a:pt x="1188" y="858"/>
                </a:lnTo>
                <a:lnTo>
                  <a:pt x="1224" y="858"/>
                </a:lnTo>
                <a:lnTo>
                  <a:pt x="1266" y="870"/>
                </a:lnTo>
                <a:lnTo>
                  <a:pt x="1308" y="882"/>
                </a:lnTo>
                <a:lnTo>
                  <a:pt x="1344" y="888"/>
                </a:lnTo>
                <a:lnTo>
                  <a:pt x="1386" y="894"/>
                </a:lnTo>
                <a:lnTo>
                  <a:pt x="1422" y="900"/>
                </a:lnTo>
                <a:lnTo>
                  <a:pt x="1464" y="918"/>
                </a:lnTo>
                <a:lnTo>
                  <a:pt x="1506" y="924"/>
                </a:lnTo>
                <a:lnTo>
                  <a:pt x="1542" y="924"/>
                </a:lnTo>
                <a:lnTo>
                  <a:pt x="1584" y="930"/>
                </a:lnTo>
                <a:lnTo>
                  <a:pt x="1620" y="942"/>
                </a:lnTo>
                <a:lnTo>
                  <a:pt x="1662" y="948"/>
                </a:lnTo>
                <a:lnTo>
                  <a:pt x="1704" y="948"/>
                </a:lnTo>
                <a:lnTo>
                  <a:pt x="1740" y="948"/>
                </a:lnTo>
                <a:lnTo>
                  <a:pt x="1782" y="966"/>
                </a:lnTo>
                <a:lnTo>
                  <a:pt x="1824" y="966"/>
                </a:lnTo>
                <a:lnTo>
                  <a:pt x="1860" y="960"/>
                </a:lnTo>
                <a:lnTo>
                  <a:pt x="1902" y="966"/>
                </a:lnTo>
                <a:lnTo>
                  <a:pt x="1938" y="990"/>
                </a:lnTo>
                <a:lnTo>
                  <a:pt x="1980" y="996"/>
                </a:lnTo>
                <a:lnTo>
                  <a:pt x="2022" y="978"/>
                </a:lnTo>
                <a:lnTo>
                  <a:pt x="2058" y="996"/>
                </a:lnTo>
                <a:lnTo>
                  <a:pt x="2100" y="1050"/>
                </a:lnTo>
                <a:lnTo>
                  <a:pt x="2136" y="1062"/>
                </a:lnTo>
                <a:lnTo>
                  <a:pt x="2178" y="1008"/>
                </a:lnTo>
                <a:lnTo>
                  <a:pt x="2220" y="1056"/>
                </a:lnTo>
                <a:lnTo>
                  <a:pt x="2256" y="1164"/>
                </a:lnTo>
                <a:lnTo>
                  <a:pt x="2298" y="1140"/>
                </a:lnTo>
                <a:lnTo>
                  <a:pt x="2334" y="1032"/>
                </a:lnTo>
                <a:lnTo>
                  <a:pt x="2376" y="1116"/>
                </a:lnTo>
                <a:lnTo>
                  <a:pt x="2418" y="1272"/>
                </a:lnTo>
                <a:lnTo>
                  <a:pt x="2454" y="1128"/>
                </a:lnTo>
                <a:lnTo>
                  <a:pt x="2496" y="1056"/>
                </a:lnTo>
                <a:lnTo>
                  <a:pt x="2532" y="1170"/>
                </a:lnTo>
              </a:path>
            </a:pathLst>
          </a:custGeom>
          <a:noFill/>
          <a:ln w="0" cap="flat">
            <a:solidFill>
              <a:srgbClr val="000000"/>
            </a:solidFill>
            <a:prstDash val="lg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547" name="Text Box 1091">
            <a:extLst>
              <a:ext uri="{FF2B5EF4-FFF2-40B4-BE49-F238E27FC236}">
                <a16:creationId xmlns:a16="http://schemas.microsoft.com/office/drawing/2014/main" id="{91E679F6-62D6-4711-986E-62E8A88DD208}"/>
              </a:ext>
            </a:extLst>
          </p:cNvPr>
          <p:cNvSpPr txBox="1">
            <a:spLocks noChangeArrowheads="1"/>
          </p:cNvSpPr>
          <p:nvPr/>
        </p:nvSpPr>
        <p:spPr bwMode="auto">
          <a:xfrm>
            <a:off x="3679825" y="6330950"/>
            <a:ext cx="1828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800">
                <a:latin typeface="Times New Roman" panose="02020603050405020304" pitchFamily="18" charset="0"/>
              </a:rPr>
              <a:t>Frequency (MHz)</a:t>
            </a:r>
          </a:p>
        </p:txBody>
      </p:sp>
      <p:sp>
        <p:nvSpPr>
          <p:cNvPr id="20548" name="Text Box 1092">
            <a:extLst>
              <a:ext uri="{FF2B5EF4-FFF2-40B4-BE49-F238E27FC236}">
                <a16:creationId xmlns:a16="http://schemas.microsoft.com/office/drawing/2014/main" id="{BEC5D977-39D9-45C8-9DB4-9B8330C32DDB}"/>
              </a:ext>
            </a:extLst>
          </p:cNvPr>
          <p:cNvSpPr txBox="1">
            <a:spLocks noChangeArrowheads="1"/>
          </p:cNvSpPr>
          <p:nvPr/>
        </p:nvSpPr>
        <p:spPr bwMode="auto">
          <a:xfrm rot="-5400000">
            <a:off x="650875" y="3797300"/>
            <a:ext cx="15478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800">
                <a:latin typeface="Times New Roman" panose="02020603050405020304" pitchFamily="18" charset="0"/>
              </a:rPr>
              <a:t>Amplitude (</a:t>
            </a:r>
            <a:r>
              <a:rPr lang="en-US" altLang="en-US" sz="1800">
                <a:latin typeface="Symbol" panose="05050102010706020507" pitchFamily="18" charset="2"/>
              </a:rPr>
              <a:t>W</a:t>
            </a:r>
            <a:r>
              <a:rPr lang="en-US" altLang="en-US" sz="1800">
                <a:latin typeface="Times New Roman" panose="02020603050405020304" pitchFamily="18" charset="0"/>
              </a:rPr>
              <a:t>)</a:t>
            </a:r>
          </a:p>
        </p:txBody>
      </p:sp>
      <p:sp>
        <p:nvSpPr>
          <p:cNvPr id="20549" name="Text Box 1093">
            <a:extLst>
              <a:ext uri="{FF2B5EF4-FFF2-40B4-BE49-F238E27FC236}">
                <a16:creationId xmlns:a16="http://schemas.microsoft.com/office/drawing/2014/main" id="{B955C323-56FC-48A5-A39A-4ADFD472DDE2}"/>
              </a:ext>
            </a:extLst>
          </p:cNvPr>
          <p:cNvSpPr txBox="1">
            <a:spLocks noChangeArrowheads="1"/>
          </p:cNvSpPr>
          <p:nvPr/>
        </p:nvSpPr>
        <p:spPr bwMode="auto">
          <a:xfrm rot="-5400000">
            <a:off x="7247732" y="3829843"/>
            <a:ext cx="13081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800">
                <a:latin typeface="Times New Roman" panose="02020603050405020304" pitchFamily="18" charset="0"/>
              </a:rPr>
              <a:t>Phase (Deg)</a:t>
            </a:r>
          </a:p>
        </p:txBody>
      </p:sp>
      <p:sp>
        <p:nvSpPr>
          <p:cNvPr id="20550" name="Line 1094">
            <a:extLst>
              <a:ext uri="{FF2B5EF4-FFF2-40B4-BE49-F238E27FC236}">
                <a16:creationId xmlns:a16="http://schemas.microsoft.com/office/drawing/2014/main" id="{A21539F9-AECF-4D6A-B0A5-1E4246AC8F95}"/>
              </a:ext>
            </a:extLst>
          </p:cNvPr>
          <p:cNvSpPr>
            <a:spLocks noChangeShapeType="1"/>
          </p:cNvSpPr>
          <p:nvPr/>
        </p:nvSpPr>
        <p:spPr bwMode="auto">
          <a:xfrm>
            <a:off x="3298825" y="4349750"/>
            <a:ext cx="45720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51" name="Text Box 1095">
            <a:extLst>
              <a:ext uri="{FF2B5EF4-FFF2-40B4-BE49-F238E27FC236}">
                <a16:creationId xmlns:a16="http://schemas.microsoft.com/office/drawing/2014/main" id="{91942A06-1D7C-4202-A7B7-5679FB4D2905}"/>
              </a:ext>
            </a:extLst>
          </p:cNvPr>
          <p:cNvSpPr txBox="1">
            <a:spLocks noChangeArrowheads="1"/>
          </p:cNvSpPr>
          <p:nvPr/>
        </p:nvSpPr>
        <p:spPr bwMode="auto">
          <a:xfrm>
            <a:off x="3692525" y="4624388"/>
            <a:ext cx="1098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800">
                <a:latin typeface="Times New Roman" panose="02020603050405020304" pitchFamily="18" charset="0"/>
              </a:rPr>
              <a:t>amplitude</a:t>
            </a:r>
          </a:p>
        </p:txBody>
      </p:sp>
      <p:sp>
        <p:nvSpPr>
          <p:cNvPr id="20552" name="Line 1096">
            <a:extLst>
              <a:ext uri="{FF2B5EF4-FFF2-40B4-BE49-F238E27FC236}">
                <a16:creationId xmlns:a16="http://schemas.microsoft.com/office/drawing/2014/main" id="{07E7EDC7-D5C3-4981-8429-65E0E5C1D9E1}"/>
              </a:ext>
            </a:extLst>
          </p:cNvPr>
          <p:cNvSpPr>
            <a:spLocks noChangeShapeType="1"/>
          </p:cNvSpPr>
          <p:nvPr/>
        </p:nvSpPr>
        <p:spPr bwMode="auto">
          <a:xfrm flipV="1">
            <a:off x="3298825" y="3587750"/>
            <a:ext cx="38100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53" name="Text Box 1097">
            <a:extLst>
              <a:ext uri="{FF2B5EF4-FFF2-40B4-BE49-F238E27FC236}">
                <a16:creationId xmlns:a16="http://schemas.microsoft.com/office/drawing/2014/main" id="{2104D2A9-5E37-4EAA-98E9-4B43192C7FE4}"/>
              </a:ext>
            </a:extLst>
          </p:cNvPr>
          <p:cNvSpPr txBox="1">
            <a:spLocks noChangeArrowheads="1"/>
          </p:cNvSpPr>
          <p:nvPr/>
        </p:nvSpPr>
        <p:spPr bwMode="auto">
          <a:xfrm>
            <a:off x="3679825" y="3282950"/>
            <a:ext cx="704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800">
                <a:latin typeface="Times New Roman" panose="02020603050405020304" pitchFamily="18" charset="0"/>
              </a:rPr>
              <a:t>phase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a:extLst>
              <a:ext uri="{FF2B5EF4-FFF2-40B4-BE49-F238E27FC236}">
                <a16:creationId xmlns:a16="http://schemas.microsoft.com/office/drawing/2014/main" id="{77373273-3CC7-4C70-8F58-881F0C6F7AE1}"/>
              </a:ext>
            </a:extLst>
          </p:cNvPr>
          <p:cNvSpPr txBox="1">
            <a:spLocks noChangeArrowheads="1"/>
          </p:cNvSpPr>
          <p:nvPr/>
        </p:nvSpPr>
        <p:spPr bwMode="auto">
          <a:xfrm>
            <a:off x="2743200" y="457200"/>
            <a:ext cx="32448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Reception process model</a:t>
            </a:r>
          </a:p>
        </p:txBody>
      </p:sp>
      <p:sp>
        <p:nvSpPr>
          <p:cNvPr id="12335" name="Line 47">
            <a:extLst>
              <a:ext uri="{FF2B5EF4-FFF2-40B4-BE49-F238E27FC236}">
                <a16:creationId xmlns:a16="http://schemas.microsoft.com/office/drawing/2014/main" id="{A528AB4F-CF55-470E-8162-8F7CCAA25A2C}"/>
              </a:ext>
            </a:extLst>
          </p:cNvPr>
          <p:cNvSpPr>
            <a:spLocks noChangeShapeType="1"/>
          </p:cNvSpPr>
          <p:nvPr/>
        </p:nvSpPr>
        <p:spPr bwMode="auto">
          <a:xfrm>
            <a:off x="2057400" y="990600"/>
            <a:ext cx="48768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12343" name="Object 55">
            <a:extLst>
              <a:ext uri="{FF2B5EF4-FFF2-40B4-BE49-F238E27FC236}">
                <a16:creationId xmlns:a16="http://schemas.microsoft.com/office/drawing/2014/main" id="{234C7775-E9CB-468C-80BE-48CB906DCF26}"/>
              </a:ext>
            </a:extLst>
          </p:cNvPr>
          <p:cNvGraphicFramePr>
            <a:graphicFrameLocks noChangeAspect="1"/>
          </p:cNvGraphicFramePr>
          <p:nvPr/>
        </p:nvGraphicFramePr>
        <p:xfrm>
          <a:off x="1828800" y="5791200"/>
          <a:ext cx="5257800" cy="806450"/>
        </p:xfrm>
        <a:graphic>
          <a:graphicData uri="http://schemas.openxmlformats.org/presentationml/2006/ole">
            <mc:AlternateContent xmlns:mc="http://schemas.openxmlformats.org/markup-compatibility/2006">
              <mc:Choice xmlns:v="urn:schemas-microsoft-com:vml" Requires="v">
                <p:oleObj spid="_x0000_s10262" name="Equation" r:id="rId4" imgW="3225600" imgH="495000" progId="Equation.DSMT4">
                  <p:embed/>
                </p:oleObj>
              </mc:Choice>
              <mc:Fallback>
                <p:oleObj name="Equation" r:id="rId4" imgW="3225600" imgH="495000" progId="Equation.DSMT4">
                  <p:embed/>
                  <p:pic>
                    <p:nvPicPr>
                      <p:cNvPr id="0" name="Object 5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28800" y="5791200"/>
                        <a:ext cx="5257800" cy="806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49154" name="Group 2">
            <a:extLst>
              <a:ext uri="{FF2B5EF4-FFF2-40B4-BE49-F238E27FC236}">
                <a16:creationId xmlns:a16="http://schemas.microsoft.com/office/drawing/2014/main" id="{4C7DF39F-3F85-4FB6-8A23-AFF5FE208404}"/>
              </a:ext>
            </a:extLst>
          </p:cNvPr>
          <p:cNvGrpSpPr>
            <a:grpSpLocks/>
          </p:cNvGrpSpPr>
          <p:nvPr/>
        </p:nvGrpSpPr>
        <p:grpSpPr bwMode="auto">
          <a:xfrm>
            <a:off x="7391400" y="5715000"/>
            <a:ext cx="381000" cy="500063"/>
            <a:chOff x="4704" y="2016"/>
            <a:chExt cx="240" cy="315"/>
          </a:xfrm>
        </p:grpSpPr>
        <p:sp>
          <p:nvSpPr>
            <p:cNvPr id="49155" name="Oval 3">
              <a:extLst>
                <a:ext uri="{FF2B5EF4-FFF2-40B4-BE49-F238E27FC236}">
                  <a16:creationId xmlns:a16="http://schemas.microsoft.com/office/drawing/2014/main" id="{E8C16B6C-6F72-4C58-922A-11128FDDB0C3}"/>
                </a:ext>
              </a:extLst>
            </p:cNvPr>
            <p:cNvSpPr>
              <a:spLocks noChangeArrowheads="1"/>
            </p:cNvSpPr>
            <p:nvPr/>
          </p:nvSpPr>
          <p:spPr bwMode="auto">
            <a:xfrm>
              <a:off x="4792" y="2284"/>
              <a:ext cx="68" cy="47"/>
            </a:xfrm>
            <a:prstGeom prst="ellipse">
              <a:avLst/>
            </a:prstGeom>
            <a:solidFill>
              <a:schemeClr val="bg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156" name="Oval 4">
              <a:extLst>
                <a:ext uri="{FF2B5EF4-FFF2-40B4-BE49-F238E27FC236}">
                  <a16:creationId xmlns:a16="http://schemas.microsoft.com/office/drawing/2014/main" id="{B0E82581-6BAB-4B92-AF80-3FE792DE75F4}"/>
                </a:ext>
              </a:extLst>
            </p:cNvPr>
            <p:cNvSpPr>
              <a:spLocks noChangeArrowheads="1"/>
            </p:cNvSpPr>
            <p:nvPr/>
          </p:nvSpPr>
          <p:spPr bwMode="auto">
            <a:xfrm>
              <a:off x="4704" y="2016"/>
              <a:ext cx="240" cy="240"/>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157" name="Rectangle 5">
              <a:extLst>
                <a:ext uri="{FF2B5EF4-FFF2-40B4-BE49-F238E27FC236}">
                  <a16:creationId xmlns:a16="http://schemas.microsoft.com/office/drawing/2014/main" id="{FACBBB15-8E22-4807-89D6-C8238EC1045E}"/>
                </a:ext>
              </a:extLst>
            </p:cNvPr>
            <p:cNvSpPr>
              <a:spLocks noChangeArrowheads="1"/>
            </p:cNvSpPr>
            <p:nvPr/>
          </p:nvSpPr>
          <p:spPr bwMode="auto">
            <a:xfrm>
              <a:off x="4776" y="2244"/>
              <a:ext cx="100" cy="64"/>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158" name="Line 6">
              <a:extLst>
                <a:ext uri="{FF2B5EF4-FFF2-40B4-BE49-F238E27FC236}">
                  <a16:creationId xmlns:a16="http://schemas.microsoft.com/office/drawing/2014/main" id="{B3A08E08-D722-4B28-839C-D6D227E71C51}"/>
                </a:ext>
              </a:extLst>
            </p:cNvPr>
            <p:cNvSpPr>
              <a:spLocks noChangeShapeType="1"/>
            </p:cNvSpPr>
            <p:nvPr/>
          </p:nvSpPr>
          <p:spPr bwMode="auto">
            <a:xfrm flipH="1" flipV="1">
              <a:off x="4820" y="2136"/>
              <a:ext cx="0" cy="10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49159" name="Group 7">
            <a:extLst>
              <a:ext uri="{FF2B5EF4-FFF2-40B4-BE49-F238E27FC236}">
                <a16:creationId xmlns:a16="http://schemas.microsoft.com/office/drawing/2014/main" id="{A6CF5793-1169-490D-BADD-BAD083CF78D3}"/>
              </a:ext>
            </a:extLst>
          </p:cNvPr>
          <p:cNvGrpSpPr>
            <a:grpSpLocks/>
          </p:cNvGrpSpPr>
          <p:nvPr/>
        </p:nvGrpSpPr>
        <p:grpSpPr bwMode="auto">
          <a:xfrm>
            <a:off x="2438400" y="1524000"/>
            <a:ext cx="4586288" cy="2322513"/>
            <a:chOff x="672" y="2407"/>
            <a:chExt cx="2889" cy="1463"/>
          </a:xfrm>
        </p:grpSpPr>
        <p:sp>
          <p:nvSpPr>
            <p:cNvPr id="49160" name="Rectangle 8">
              <a:extLst>
                <a:ext uri="{FF2B5EF4-FFF2-40B4-BE49-F238E27FC236}">
                  <a16:creationId xmlns:a16="http://schemas.microsoft.com/office/drawing/2014/main" id="{2E9EAE50-4646-4E6A-B8EE-14449F01938F}"/>
                </a:ext>
              </a:extLst>
            </p:cNvPr>
            <p:cNvSpPr>
              <a:spLocks noChangeArrowheads="1"/>
            </p:cNvSpPr>
            <p:nvPr/>
          </p:nvSpPr>
          <p:spPr bwMode="auto">
            <a:xfrm>
              <a:off x="1152" y="2736"/>
              <a:ext cx="1200" cy="48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161" name="AutoShape 9">
              <a:extLst>
                <a:ext uri="{FF2B5EF4-FFF2-40B4-BE49-F238E27FC236}">
                  <a16:creationId xmlns:a16="http://schemas.microsoft.com/office/drawing/2014/main" id="{F1F5B13D-3FF7-4422-89E9-0F3470B5EE2D}"/>
                </a:ext>
              </a:extLst>
            </p:cNvPr>
            <p:cNvSpPr>
              <a:spLocks noChangeArrowheads="1"/>
            </p:cNvSpPr>
            <p:nvPr/>
          </p:nvSpPr>
          <p:spPr bwMode="auto">
            <a:xfrm rot="5400000">
              <a:off x="2088" y="2616"/>
              <a:ext cx="912" cy="672"/>
            </a:xfrm>
            <a:prstGeom prst="triangle">
              <a:avLst>
                <a:gd name="adj" fmla="val 50000"/>
              </a:avLst>
            </a:prstGeom>
            <a:noFill/>
            <a:ln w="9525">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162" name="Rectangle 10">
              <a:extLst>
                <a:ext uri="{FF2B5EF4-FFF2-40B4-BE49-F238E27FC236}">
                  <a16:creationId xmlns:a16="http://schemas.microsoft.com/office/drawing/2014/main" id="{B88FE924-8FB7-4C3E-AC1A-E9C85E9C902F}"/>
                </a:ext>
              </a:extLst>
            </p:cNvPr>
            <p:cNvSpPr>
              <a:spLocks noChangeArrowheads="1"/>
            </p:cNvSpPr>
            <p:nvPr/>
          </p:nvSpPr>
          <p:spPr bwMode="auto">
            <a:xfrm>
              <a:off x="1536" y="2640"/>
              <a:ext cx="432" cy="67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163" name="Rectangle 11">
              <a:extLst>
                <a:ext uri="{FF2B5EF4-FFF2-40B4-BE49-F238E27FC236}">
                  <a16:creationId xmlns:a16="http://schemas.microsoft.com/office/drawing/2014/main" id="{AFD3C20D-9DE9-47B1-A212-0139D95203D7}"/>
                </a:ext>
              </a:extLst>
            </p:cNvPr>
            <p:cNvSpPr>
              <a:spLocks noChangeArrowheads="1"/>
            </p:cNvSpPr>
            <p:nvPr/>
          </p:nvSpPr>
          <p:spPr bwMode="auto">
            <a:xfrm>
              <a:off x="2304" y="2832"/>
              <a:ext cx="95" cy="251"/>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164" name="Oval 12">
              <a:extLst>
                <a:ext uri="{FF2B5EF4-FFF2-40B4-BE49-F238E27FC236}">
                  <a16:creationId xmlns:a16="http://schemas.microsoft.com/office/drawing/2014/main" id="{C10CE710-5CA2-4989-B108-0A01EC43D0F8}"/>
                </a:ext>
              </a:extLst>
            </p:cNvPr>
            <p:cNvSpPr>
              <a:spLocks noChangeArrowheads="1"/>
            </p:cNvSpPr>
            <p:nvPr/>
          </p:nvSpPr>
          <p:spPr bwMode="auto">
            <a:xfrm>
              <a:off x="1041" y="284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165" name="Rectangle 13">
              <a:extLst>
                <a:ext uri="{FF2B5EF4-FFF2-40B4-BE49-F238E27FC236}">
                  <a16:creationId xmlns:a16="http://schemas.microsoft.com/office/drawing/2014/main" id="{75A4D6C8-8EA4-49CA-9B24-AC9CB14A78C0}"/>
                </a:ext>
              </a:extLst>
            </p:cNvPr>
            <p:cNvSpPr>
              <a:spLocks noChangeArrowheads="1"/>
            </p:cNvSpPr>
            <p:nvPr/>
          </p:nvSpPr>
          <p:spPr bwMode="auto">
            <a:xfrm>
              <a:off x="1248" y="2673"/>
              <a:ext cx="202" cy="11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166" name="Line 14">
              <a:extLst>
                <a:ext uri="{FF2B5EF4-FFF2-40B4-BE49-F238E27FC236}">
                  <a16:creationId xmlns:a16="http://schemas.microsoft.com/office/drawing/2014/main" id="{CF34952F-FC9E-42C1-9241-A63FDD3DE00D}"/>
                </a:ext>
              </a:extLst>
            </p:cNvPr>
            <p:cNvSpPr>
              <a:spLocks noChangeShapeType="1"/>
            </p:cNvSpPr>
            <p:nvPr/>
          </p:nvSpPr>
          <p:spPr bwMode="auto">
            <a:xfrm>
              <a:off x="2880" y="2955"/>
              <a:ext cx="24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49167" name="Object 15">
              <a:extLst>
                <a:ext uri="{FF2B5EF4-FFF2-40B4-BE49-F238E27FC236}">
                  <a16:creationId xmlns:a16="http://schemas.microsoft.com/office/drawing/2014/main" id="{86F1D7F5-43A3-4BD8-A4A0-2B154A218DED}"/>
                </a:ext>
              </a:extLst>
            </p:cNvPr>
            <p:cNvGraphicFramePr>
              <a:graphicFrameLocks noChangeAspect="1"/>
            </p:cNvGraphicFramePr>
            <p:nvPr/>
          </p:nvGraphicFramePr>
          <p:xfrm>
            <a:off x="672" y="2832"/>
            <a:ext cx="356" cy="233"/>
          </p:xfrm>
          <a:graphic>
            <a:graphicData uri="http://schemas.openxmlformats.org/presentationml/2006/ole">
              <mc:AlternateContent xmlns:mc="http://schemas.openxmlformats.org/markup-compatibility/2006">
                <mc:Choice xmlns:v="urn:schemas-microsoft-com:vml" Requires="v">
                  <p:oleObj spid="_x0000_s10263" name="Equation" r:id="rId6" imgW="368280" imgH="241200" progId="Equation.DSMT4">
                    <p:embed/>
                  </p:oleObj>
                </mc:Choice>
                <mc:Fallback>
                  <p:oleObj name="Equation" r:id="rId6" imgW="368280" imgH="241200" progId="Equation.DSMT4">
                    <p:embed/>
                    <p:pic>
                      <p:nvPicPr>
                        <p:cNvPr id="0" name="Object 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72" y="2832"/>
                          <a:ext cx="356" cy="23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9168" name="Object 16">
              <a:extLst>
                <a:ext uri="{FF2B5EF4-FFF2-40B4-BE49-F238E27FC236}">
                  <a16:creationId xmlns:a16="http://schemas.microsoft.com/office/drawing/2014/main" id="{2C98860F-27B3-4313-B988-58EF646D78DD}"/>
                </a:ext>
              </a:extLst>
            </p:cNvPr>
            <p:cNvGraphicFramePr>
              <a:graphicFrameLocks noChangeAspect="1"/>
            </p:cNvGraphicFramePr>
            <p:nvPr/>
          </p:nvGraphicFramePr>
          <p:xfrm>
            <a:off x="1008" y="2441"/>
            <a:ext cx="270" cy="223"/>
          </p:xfrm>
          <a:graphic>
            <a:graphicData uri="http://schemas.openxmlformats.org/presentationml/2006/ole">
              <mc:AlternateContent xmlns:mc="http://schemas.openxmlformats.org/markup-compatibility/2006">
                <mc:Choice xmlns:v="urn:schemas-microsoft-com:vml" Requires="v">
                  <p:oleObj spid="_x0000_s10264" name="Equation" r:id="rId8" imgW="291960" imgH="241200" progId="Equation.DSMT4">
                    <p:embed/>
                  </p:oleObj>
                </mc:Choice>
                <mc:Fallback>
                  <p:oleObj name="Equation" r:id="rId8" imgW="291960" imgH="241200" progId="Equation.DSMT4">
                    <p:embed/>
                    <p:pic>
                      <p:nvPicPr>
                        <p:cNvPr id="0" name="Object 1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08" y="2441"/>
                          <a:ext cx="270" cy="22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9169" name="Object 17">
              <a:extLst>
                <a:ext uri="{FF2B5EF4-FFF2-40B4-BE49-F238E27FC236}">
                  <a16:creationId xmlns:a16="http://schemas.microsoft.com/office/drawing/2014/main" id="{0ABF9285-1AED-42D9-8687-87FE81629372}"/>
                </a:ext>
              </a:extLst>
            </p:cNvPr>
            <p:cNvGraphicFramePr>
              <a:graphicFrameLocks noChangeAspect="1"/>
            </p:cNvGraphicFramePr>
            <p:nvPr/>
          </p:nvGraphicFramePr>
          <p:xfrm>
            <a:off x="1632" y="2832"/>
            <a:ext cx="228" cy="217"/>
          </p:xfrm>
          <a:graphic>
            <a:graphicData uri="http://schemas.openxmlformats.org/presentationml/2006/ole">
              <mc:AlternateContent xmlns:mc="http://schemas.openxmlformats.org/markup-compatibility/2006">
                <mc:Choice xmlns:v="urn:schemas-microsoft-com:vml" Requires="v">
                  <p:oleObj spid="_x0000_s10265" name="Equation" r:id="rId10" imgW="266400" imgH="253800" progId="Equation.DSMT4">
                    <p:embed/>
                  </p:oleObj>
                </mc:Choice>
                <mc:Fallback>
                  <p:oleObj name="Equation" r:id="rId10" imgW="266400" imgH="253800" progId="Equation.DSMT4">
                    <p:embed/>
                    <p:pic>
                      <p:nvPicPr>
                        <p:cNvPr id="0" name="Object 1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632" y="2832"/>
                          <a:ext cx="228" cy="2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9170" name="Object 18">
              <a:extLst>
                <a:ext uri="{FF2B5EF4-FFF2-40B4-BE49-F238E27FC236}">
                  <a16:creationId xmlns:a16="http://schemas.microsoft.com/office/drawing/2014/main" id="{D7FB9F53-F1BE-4660-B161-8EDD5909558B}"/>
                </a:ext>
              </a:extLst>
            </p:cNvPr>
            <p:cNvGraphicFramePr>
              <a:graphicFrameLocks noChangeAspect="1"/>
            </p:cNvGraphicFramePr>
            <p:nvPr/>
          </p:nvGraphicFramePr>
          <p:xfrm>
            <a:off x="2448" y="2832"/>
            <a:ext cx="213" cy="253"/>
          </p:xfrm>
          <a:graphic>
            <a:graphicData uri="http://schemas.openxmlformats.org/presentationml/2006/ole">
              <mc:AlternateContent xmlns:mc="http://schemas.openxmlformats.org/markup-compatibility/2006">
                <mc:Choice xmlns:v="urn:schemas-microsoft-com:vml" Requires="v">
                  <p:oleObj spid="_x0000_s10266" name="Equation" r:id="rId12" imgW="203040" imgH="241200" progId="Equation.DSMT4">
                    <p:embed/>
                  </p:oleObj>
                </mc:Choice>
                <mc:Fallback>
                  <p:oleObj name="Equation" r:id="rId12" imgW="203040" imgH="241200" progId="Equation.DSMT4">
                    <p:embed/>
                    <p:pic>
                      <p:nvPicPr>
                        <p:cNvPr id="0" name="Object 18"/>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448" y="2832"/>
                          <a:ext cx="213" cy="2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9171" name="Object 19">
              <a:extLst>
                <a:ext uri="{FF2B5EF4-FFF2-40B4-BE49-F238E27FC236}">
                  <a16:creationId xmlns:a16="http://schemas.microsoft.com/office/drawing/2014/main" id="{3DC31740-9FA5-4C5A-BDC8-997E45BDD577}"/>
                </a:ext>
              </a:extLst>
            </p:cNvPr>
            <p:cNvGraphicFramePr>
              <a:graphicFrameLocks noChangeAspect="1"/>
            </p:cNvGraphicFramePr>
            <p:nvPr/>
          </p:nvGraphicFramePr>
          <p:xfrm>
            <a:off x="3024" y="2736"/>
            <a:ext cx="537" cy="210"/>
          </p:xfrm>
          <a:graphic>
            <a:graphicData uri="http://schemas.openxmlformats.org/presentationml/2006/ole">
              <mc:AlternateContent xmlns:mc="http://schemas.openxmlformats.org/markup-compatibility/2006">
                <mc:Choice xmlns:v="urn:schemas-microsoft-com:vml" Requires="v">
                  <p:oleObj spid="_x0000_s10267" name="Equation" r:id="rId14" imgW="583920" imgH="228600" progId="Equation.DSMT4">
                    <p:embed/>
                  </p:oleObj>
                </mc:Choice>
                <mc:Fallback>
                  <p:oleObj name="Equation" r:id="rId14" imgW="583920" imgH="228600" progId="Equation.DSMT4">
                    <p:embed/>
                    <p:pic>
                      <p:nvPicPr>
                        <p:cNvPr id="0" name="Object 19"/>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024" y="2736"/>
                          <a:ext cx="537" cy="2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9172" name="Line 20">
              <a:extLst>
                <a:ext uri="{FF2B5EF4-FFF2-40B4-BE49-F238E27FC236}">
                  <a16:creationId xmlns:a16="http://schemas.microsoft.com/office/drawing/2014/main" id="{9C2028AA-60A8-496D-ADEF-C099F65EE445}"/>
                </a:ext>
              </a:extLst>
            </p:cNvPr>
            <p:cNvSpPr>
              <a:spLocks noChangeShapeType="1"/>
            </p:cNvSpPr>
            <p:nvPr/>
          </p:nvSpPr>
          <p:spPr bwMode="auto">
            <a:xfrm flipV="1">
              <a:off x="2037" y="2777"/>
              <a:ext cx="0" cy="38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49173" name="Object 21">
              <a:extLst>
                <a:ext uri="{FF2B5EF4-FFF2-40B4-BE49-F238E27FC236}">
                  <a16:creationId xmlns:a16="http://schemas.microsoft.com/office/drawing/2014/main" id="{E9F4737D-2661-41F1-A16C-48D4C8EEB36F}"/>
                </a:ext>
              </a:extLst>
            </p:cNvPr>
            <p:cNvGraphicFramePr>
              <a:graphicFrameLocks noChangeAspect="1"/>
            </p:cNvGraphicFramePr>
            <p:nvPr/>
          </p:nvGraphicFramePr>
          <p:xfrm>
            <a:off x="2046" y="2871"/>
            <a:ext cx="145" cy="201"/>
          </p:xfrm>
          <a:graphic>
            <a:graphicData uri="http://schemas.openxmlformats.org/presentationml/2006/ole">
              <mc:AlternateContent xmlns:mc="http://schemas.openxmlformats.org/markup-compatibility/2006">
                <mc:Choice xmlns:v="urn:schemas-microsoft-com:vml" Requires="v">
                  <p:oleObj spid="_x0000_s10268" name="Equation" r:id="rId16" imgW="164880" imgH="228600" progId="Equation.DSMT4">
                    <p:embed/>
                  </p:oleObj>
                </mc:Choice>
                <mc:Fallback>
                  <p:oleObj name="Equation" r:id="rId16" imgW="164880" imgH="228600" progId="Equation.DSMT4">
                    <p:embed/>
                    <p:pic>
                      <p:nvPicPr>
                        <p:cNvPr id="0" name="Object 21"/>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046" y="2871"/>
                          <a:ext cx="145" cy="2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9174" name="Rectangle 22">
              <a:extLst>
                <a:ext uri="{FF2B5EF4-FFF2-40B4-BE49-F238E27FC236}">
                  <a16:creationId xmlns:a16="http://schemas.microsoft.com/office/drawing/2014/main" id="{6328900A-F848-4A83-BD24-D98B26F4BD97}"/>
                </a:ext>
              </a:extLst>
            </p:cNvPr>
            <p:cNvSpPr>
              <a:spLocks noChangeArrowheads="1"/>
            </p:cNvSpPr>
            <p:nvPr/>
          </p:nvSpPr>
          <p:spPr bwMode="auto">
            <a:xfrm>
              <a:off x="672" y="2407"/>
              <a:ext cx="826" cy="1056"/>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175" name="Rectangle 23">
              <a:extLst>
                <a:ext uri="{FF2B5EF4-FFF2-40B4-BE49-F238E27FC236}">
                  <a16:creationId xmlns:a16="http://schemas.microsoft.com/office/drawing/2014/main" id="{AA79904E-BE55-444D-A078-6AFF74570A4C}"/>
                </a:ext>
              </a:extLst>
            </p:cNvPr>
            <p:cNvSpPr>
              <a:spLocks noChangeArrowheads="1"/>
            </p:cNvSpPr>
            <p:nvPr/>
          </p:nvSpPr>
          <p:spPr bwMode="auto">
            <a:xfrm>
              <a:off x="2160" y="2412"/>
              <a:ext cx="816" cy="1064"/>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176" name="Text Box 24">
              <a:extLst>
                <a:ext uri="{FF2B5EF4-FFF2-40B4-BE49-F238E27FC236}">
                  <a16:creationId xmlns:a16="http://schemas.microsoft.com/office/drawing/2014/main" id="{65ED73DB-CB0C-4C91-8DD1-4A2D88430FA5}"/>
                </a:ext>
              </a:extLst>
            </p:cNvPr>
            <p:cNvSpPr txBox="1">
              <a:spLocks noChangeArrowheads="1"/>
            </p:cNvSpPr>
            <p:nvPr/>
          </p:nvSpPr>
          <p:spPr bwMode="auto">
            <a:xfrm>
              <a:off x="720" y="3504"/>
              <a:ext cx="755"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latin typeface="Times New Roman" panose="02020603050405020304" pitchFamily="18" charset="0"/>
                </a:rPr>
                <a:t>transducer +</a:t>
              </a:r>
            </a:p>
            <a:p>
              <a:pPr eaLnBrk="1" hangingPunct="1"/>
              <a:r>
                <a:rPr lang="en-US" altLang="en-US" sz="1600">
                  <a:latin typeface="Times New Roman" panose="02020603050405020304" pitchFamily="18" charset="0"/>
                </a:rPr>
                <a:t>sources</a:t>
              </a:r>
            </a:p>
          </p:txBody>
        </p:sp>
        <p:sp>
          <p:nvSpPr>
            <p:cNvPr id="49177" name="Text Box 25">
              <a:extLst>
                <a:ext uri="{FF2B5EF4-FFF2-40B4-BE49-F238E27FC236}">
                  <a16:creationId xmlns:a16="http://schemas.microsoft.com/office/drawing/2014/main" id="{C39E04AA-8AF1-40F2-83E2-68D472F60339}"/>
                </a:ext>
              </a:extLst>
            </p:cNvPr>
            <p:cNvSpPr txBox="1">
              <a:spLocks noChangeArrowheads="1"/>
            </p:cNvSpPr>
            <p:nvPr/>
          </p:nvSpPr>
          <p:spPr bwMode="auto">
            <a:xfrm>
              <a:off x="1574" y="3495"/>
              <a:ext cx="49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latin typeface="Times New Roman" panose="02020603050405020304" pitchFamily="18" charset="0"/>
                </a:rPr>
                <a:t>cabling</a:t>
              </a:r>
            </a:p>
          </p:txBody>
        </p:sp>
        <p:sp>
          <p:nvSpPr>
            <p:cNvPr id="49178" name="Text Box 26">
              <a:extLst>
                <a:ext uri="{FF2B5EF4-FFF2-40B4-BE49-F238E27FC236}">
                  <a16:creationId xmlns:a16="http://schemas.microsoft.com/office/drawing/2014/main" id="{8F90CB85-019B-4F98-8C60-761E08173BA8}"/>
                </a:ext>
              </a:extLst>
            </p:cNvPr>
            <p:cNvSpPr txBox="1">
              <a:spLocks noChangeArrowheads="1"/>
            </p:cNvSpPr>
            <p:nvPr/>
          </p:nvSpPr>
          <p:spPr bwMode="auto">
            <a:xfrm>
              <a:off x="2304" y="3552"/>
              <a:ext cx="53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latin typeface="Times New Roman" panose="02020603050405020304" pitchFamily="18" charset="0"/>
                </a:rPr>
                <a:t>receiver</a:t>
              </a:r>
            </a:p>
          </p:txBody>
        </p:sp>
      </p:grpSp>
      <p:sp>
        <p:nvSpPr>
          <p:cNvPr id="49179" name="Rectangle 27">
            <a:extLst>
              <a:ext uri="{FF2B5EF4-FFF2-40B4-BE49-F238E27FC236}">
                <a16:creationId xmlns:a16="http://schemas.microsoft.com/office/drawing/2014/main" id="{846A2276-5A33-463E-B798-21FCB2E7FDAA}"/>
              </a:ext>
            </a:extLst>
          </p:cNvPr>
          <p:cNvSpPr>
            <a:spLocks noChangeArrowheads="1"/>
          </p:cNvSpPr>
          <p:nvPr/>
        </p:nvSpPr>
        <p:spPr bwMode="auto">
          <a:xfrm>
            <a:off x="3810000" y="4267200"/>
            <a:ext cx="1143000" cy="10668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180" name="Line 28">
            <a:extLst>
              <a:ext uri="{FF2B5EF4-FFF2-40B4-BE49-F238E27FC236}">
                <a16:creationId xmlns:a16="http://schemas.microsoft.com/office/drawing/2014/main" id="{9AE67DA0-4589-457B-938A-7C71FD97F5DA}"/>
              </a:ext>
            </a:extLst>
          </p:cNvPr>
          <p:cNvSpPr>
            <a:spLocks noChangeShapeType="1"/>
          </p:cNvSpPr>
          <p:nvPr/>
        </p:nvSpPr>
        <p:spPr bwMode="auto">
          <a:xfrm>
            <a:off x="3429000" y="480060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181" name="Line 29">
            <a:extLst>
              <a:ext uri="{FF2B5EF4-FFF2-40B4-BE49-F238E27FC236}">
                <a16:creationId xmlns:a16="http://schemas.microsoft.com/office/drawing/2014/main" id="{08591B47-B8C3-4A20-9BA9-EE58662C28CD}"/>
              </a:ext>
            </a:extLst>
          </p:cNvPr>
          <p:cNvSpPr>
            <a:spLocks noChangeShapeType="1"/>
          </p:cNvSpPr>
          <p:nvPr/>
        </p:nvSpPr>
        <p:spPr bwMode="auto">
          <a:xfrm>
            <a:off x="4953000" y="4800600"/>
            <a:ext cx="533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49182" name="Object 30">
            <a:extLst>
              <a:ext uri="{FF2B5EF4-FFF2-40B4-BE49-F238E27FC236}">
                <a16:creationId xmlns:a16="http://schemas.microsoft.com/office/drawing/2014/main" id="{B22E5159-76C3-4785-9EB7-2ECCC0F5502D}"/>
              </a:ext>
            </a:extLst>
          </p:cNvPr>
          <p:cNvGraphicFramePr>
            <a:graphicFrameLocks noChangeAspect="1"/>
          </p:cNvGraphicFramePr>
          <p:nvPr/>
        </p:nvGraphicFramePr>
        <p:xfrm>
          <a:off x="3124200" y="4419600"/>
          <a:ext cx="317500" cy="381000"/>
        </p:xfrm>
        <a:graphic>
          <a:graphicData uri="http://schemas.openxmlformats.org/presentationml/2006/ole">
            <mc:AlternateContent xmlns:mc="http://schemas.openxmlformats.org/markup-compatibility/2006">
              <mc:Choice xmlns:v="urn:schemas-microsoft-com:vml" Requires="v">
                <p:oleObj spid="_x0000_s10269" name="Equation" r:id="rId18" imgW="190440" imgH="228600" progId="Equation.DSMT4">
                  <p:embed/>
                </p:oleObj>
              </mc:Choice>
              <mc:Fallback>
                <p:oleObj name="Equation" r:id="rId18" imgW="190440" imgH="228600" progId="Equation.DSMT4">
                  <p:embed/>
                  <p:pic>
                    <p:nvPicPr>
                      <p:cNvPr id="0" name="Object 30"/>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124200" y="4419600"/>
                        <a:ext cx="317500"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9183" name="Object 31">
            <a:extLst>
              <a:ext uri="{FF2B5EF4-FFF2-40B4-BE49-F238E27FC236}">
                <a16:creationId xmlns:a16="http://schemas.microsoft.com/office/drawing/2014/main" id="{66AD24E2-4142-4273-A706-053152652338}"/>
              </a:ext>
            </a:extLst>
          </p:cNvPr>
          <p:cNvGraphicFramePr>
            <a:graphicFrameLocks noChangeAspect="1"/>
          </p:cNvGraphicFramePr>
          <p:nvPr/>
        </p:nvGraphicFramePr>
        <p:xfrm>
          <a:off x="4191000" y="4572000"/>
          <a:ext cx="263525" cy="395288"/>
        </p:xfrm>
        <a:graphic>
          <a:graphicData uri="http://schemas.openxmlformats.org/presentationml/2006/ole">
            <mc:AlternateContent xmlns:mc="http://schemas.openxmlformats.org/markup-compatibility/2006">
              <mc:Choice xmlns:v="urn:schemas-microsoft-com:vml" Requires="v">
                <p:oleObj spid="_x0000_s10270" name="Equation" r:id="rId20" imgW="152280" imgH="228600" progId="Equation.DSMT4">
                  <p:embed/>
                </p:oleObj>
              </mc:Choice>
              <mc:Fallback>
                <p:oleObj name="Equation" r:id="rId20" imgW="152280" imgH="228600" progId="Equation.DSMT4">
                  <p:embed/>
                  <p:pic>
                    <p:nvPicPr>
                      <p:cNvPr id="0" name="Object 31"/>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191000" y="4572000"/>
                        <a:ext cx="263525" cy="395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9184" name="Object 32">
            <a:extLst>
              <a:ext uri="{FF2B5EF4-FFF2-40B4-BE49-F238E27FC236}">
                <a16:creationId xmlns:a16="http://schemas.microsoft.com/office/drawing/2014/main" id="{44757098-A26F-4D33-B3E5-1AFD11CD80A3}"/>
              </a:ext>
            </a:extLst>
          </p:cNvPr>
          <p:cNvGraphicFramePr>
            <a:graphicFrameLocks noChangeAspect="1"/>
          </p:cNvGraphicFramePr>
          <p:nvPr/>
        </p:nvGraphicFramePr>
        <p:xfrm>
          <a:off x="5257800" y="4343400"/>
          <a:ext cx="292100" cy="374650"/>
        </p:xfrm>
        <a:graphic>
          <a:graphicData uri="http://schemas.openxmlformats.org/presentationml/2006/ole">
            <mc:AlternateContent xmlns:mc="http://schemas.openxmlformats.org/markup-compatibility/2006">
              <mc:Choice xmlns:v="urn:schemas-microsoft-com:vml" Requires="v">
                <p:oleObj spid="_x0000_s10271" name="Equation" r:id="rId22" imgW="177480" imgH="228600" progId="Equation.DSMT4">
                  <p:embed/>
                </p:oleObj>
              </mc:Choice>
              <mc:Fallback>
                <p:oleObj name="Equation" r:id="rId22" imgW="177480" imgH="228600" progId="Equation.DSMT4">
                  <p:embed/>
                  <p:pic>
                    <p:nvPicPr>
                      <p:cNvPr id="0" name="Object 32"/>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5257800" y="4343400"/>
                        <a:ext cx="292100" cy="374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2">
            <a:extLst>
              <a:ext uri="{FF2B5EF4-FFF2-40B4-BE49-F238E27FC236}">
                <a16:creationId xmlns:a16="http://schemas.microsoft.com/office/drawing/2014/main" id="{3CA1FDAD-CC91-4D17-A8EB-CF32F55E7BC7}"/>
              </a:ext>
            </a:extLst>
          </p:cNvPr>
          <p:cNvSpPr txBox="1">
            <a:spLocks noChangeArrowheads="1"/>
          </p:cNvSpPr>
          <p:nvPr/>
        </p:nvSpPr>
        <p:spPr bwMode="auto">
          <a:xfrm>
            <a:off x="1600200" y="457200"/>
            <a:ext cx="53086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Generation and Reception process models</a:t>
            </a:r>
          </a:p>
        </p:txBody>
      </p:sp>
      <p:sp>
        <p:nvSpPr>
          <p:cNvPr id="25603" name="Line 3">
            <a:extLst>
              <a:ext uri="{FF2B5EF4-FFF2-40B4-BE49-F238E27FC236}">
                <a16:creationId xmlns:a16="http://schemas.microsoft.com/office/drawing/2014/main" id="{321573F8-528D-489C-91AD-E064E9C408F2}"/>
              </a:ext>
            </a:extLst>
          </p:cNvPr>
          <p:cNvSpPr>
            <a:spLocks noChangeShapeType="1"/>
          </p:cNvSpPr>
          <p:nvPr/>
        </p:nvSpPr>
        <p:spPr bwMode="auto">
          <a:xfrm>
            <a:off x="1066800" y="1066800"/>
            <a:ext cx="66294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25604" name="Object 4">
            <a:extLst>
              <a:ext uri="{FF2B5EF4-FFF2-40B4-BE49-F238E27FC236}">
                <a16:creationId xmlns:a16="http://schemas.microsoft.com/office/drawing/2014/main" id="{24618911-6D7C-4310-A573-815AD561AA57}"/>
              </a:ext>
            </a:extLst>
          </p:cNvPr>
          <p:cNvGraphicFramePr>
            <a:graphicFrameLocks noChangeAspect="1"/>
          </p:cNvGraphicFramePr>
          <p:nvPr/>
        </p:nvGraphicFramePr>
        <p:xfrm>
          <a:off x="1295400" y="2895600"/>
          <a:ext cx="6345238" cy="968375"/>
        </p:xfrm>
        <a:graphic>
          <a:graphicData uri="http://schemas.openxmlformats.org/presentationml/2006/ole">
            <mc:AlternateContent xmlns:mc="http://schemas.openxmlformats.org/markup-compatibility/2006">
              <mc:Choice xmlns:v="urn:schemas-microsoft-com:vml" Requires="v">
                <p:oleObj spid="_x0000_s11270" name="Equation" r:id="rId4" imgW="3238200" imgH="495000" progId="Equation.DSMT4">
                  <p:embed/>
                </p:oleObj>
              </mc:Choice>
              <mc:Fallback>
                <p:oleObj name="Equation" r:id="rId4" imgW="3238200" imgH="495000"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2895600"/>
                        <a:ext cx="6345238" cy="968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5610" name="Object 10">
            <a:extLst>
              <a:ext uri="{FF2B5EF4-FFF2-40B4-BE49-F238E27FC236}">
                <a16:creationId xmlns:a16="http://schemas.microsoft.com/office/drawing/2014/main" id="{573D3A34-17E6-442A-ABFE-18713A359474}"/>
              </a:ext>
            </a:extLst>
          </p:cNvPr>
          <p:cNvGraphicFramePr>
            <a:graphicFrameLocks noChangeAspect="1"/>
          </p:cNvGraphicFramePr>
          <p:nvPr/>
        </p:nvGraphicFramePr>
        <p:xfrm>
          <a:off x="1223963" y="4279900"/>
          <a:ext cx="6543675" cy="1044575"/>
        </p:xfrm>
        <a:graphic>
          <a:graphicData uri="http://schemas.openxmlformats.org/presentationml/2006/ole">
            <mc:AlternateContent xmlns:mc="http://schemas.openxmlformats.org/markup-compatibility/2006">
              <mc:Choice xmlns:v="urn:schemas-microsoft-com:vml" Requires="v">
                <p:oleObj spid="_x0000_s11271" name="Equation" r:id="rId6" imgW="3098520" imgH="495000" progId="Equation.DSMT4">
                  <p:embed/>
                </p:oleObj>
              </mc:Choice>
              <mc:Fallback>
                <p:oleObj name="Equation" r:id="rId6" imgW="3098520" imgH="495000" progId="Equation.DSMT4">
                  <p:embed/>
                  <p:pic>
                    <p:nvPicPr>
                      <p:cNvPr id="0" name="Object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23963" y="4279900"/>
                        <a:ext cx="6543675" cy="1044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5611" name="Text Box 11">
            <a:extLst>
              <a:ext uri="{FF2B5EF4-FFF2-40B4-BE49-F238E27FC236}">
                <a16:creationId xmlns:a16="http://schemas.microsoft.com/office/drawing/2014/main" id="{17B75CDA-A811-44C3-A2CD-6C7A68E7F9CE}"/>
              </a:ext>
            </a:extLst>
          </p:cNvPr>
          <p:cNvSpPr txBox="1">
            <a:spLocks noChangeArrowheads="1"/>
          </p:cNvSpPr>
          <p:nvPr/>
        </p:nvSpPr>
        <p:spPr bwMode="auto">
          <a:xfrm>
            <a:off x="685800" y="1295400"/>
            <a:ext cx="8143875" cy="1187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Both the generation and reception process transfer functions</a:t>
            </a:r>
          </a:p>
          <a:p>
            <a:r>
              <a:rPr lang="en-US" altLang="en-US"/>
              <a:t>depend only on the transducer sensitivities and their electrical impedances: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2">
            <a:extLst>
              <a:ext uri="{FF2B5EF4-FFF2-40B4-BE49-F238E27FC236}">
                <a16:creationId xmlns:a16="http://schemas.microsoft.com/office/drawing/2014/main" id="{36688ACB-DC68-4C9A-9D19-EE0EA34C861B}"/>
              </a:ext>
            </a:extLst>
          </p:cNvPr>
          <p:cNvSpPr txBox="1">
            <a:spLocks noChangeArrowheads="1"/>
          </p:cNvSpPr>
          <p:nvPr/>
        </p:nvSpPr>
        <p:spPr bwMode="auto">
          <a:xfrm>
            <a:off x="1127125" y="904875"/>
            <a:ext cx="6608763" cy="5265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i="1" dirty="0"/>
              <a:t>	      </a:t>
            </a:r>
            <a:r>
              <a:rPr lang="en-US" altLang="en-US" sz="2800" i="1" dirty="0">
                <a:solidFill>
                  <a:srgbClr val="009900"/>
                </a:solidFill>
              </a:rPr>
              <a:t>Learning Objectives</a:t>
            </a:r>
          </a:p>
          <a:p>
            <a:endParaRPr lang="en-US" altLang="en-US" dirty="0"/>
          </a:p>
          <a:p>
            <a:r>
              <a:rPr lang="en-US" altLang="en-US" dirty="0"/>
              <a:t>Blocked force as a "lumped" source on reception</a:t>
            </a:r>
          </a:p>
          <a:p>
            <a:endParaRPr lang="en-US" altLang="en-US" dirty="0"/>
          </a:p>
          <a:p>
            <a:r>
              <a:rPr lang="en-US" altLang="en-US" dirty="0"/>
              <a:t>Thevenin equivalent transducer/sources on reception</a:t>
            </a:r>
          </a:p>
          <a:p>
            <a:endParaRPr lang="en-US" altLang="en-US" dirty="0"/>
          </a:p>
          <a:p>
            <a:r>
              <a:rPr lang="en-US" altLang="en-US" dirty="0"/>
              <a:t>Measurement of receiving cabling properties</a:t>
            </a:r>
          </a:p>
          <a:p>
            <a:endParaRPr lang="en-US" altLang="en-US" dirty="0"/>
          </a:p>
          <a:p>
            <a:r>
              <a:rPr lang="en-US" altLang="en-US" dirty="0"/>
              <a:t>Characterization of receiver as impedance, gain</a:t>
            </a:r>
          </a:p>
          <a:p>
            <a:r>
              <a:rPr lang="en-US" altLang="en-US" dirty="0"/>
              <a:t>and measurement of these receiver parameters</a:t>
            </a:r>
          </a:p>
          <a:p>
            <a:endParaRPr lang="en-US" altLang="en-US" dirty="0"/>
          </a:p>
          <a:p>
            <a:r>
              <a:rPr lang="en-US" altLang="en-US" dirty="0"/>
              <a:t>Reception transfer function</a:t>
            </a:r>
          </a:p>
          <a:p>
            <a:endParaRPr lang="en-US" altLang="en-US" dirty="0"/>
          </a:p>
          <a:p>
            <a:r>
              <a:rPr lang="en-US" altLang="en-US" dirty="0"/>
              <a:t>Ultrasonic system model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0" name="Text Box 4">
            <a:extLst>
              <a:ext uri="{FF2B5EF4-FFF2-40B4-BE49-F238E27FC236}">
                <a16:creationId xmlns:a16="http://schemas.microsoft.com/office/drawing/2014/main" id="{EF3E5B88-50AD-415A-99D7-BEEE819C0597}"/>
              </a:ext>
            </a:extLst>
          </p:cNvPr>
          <p:cNvSpPr txBox="1">
            <a:spLocks noChangeArrowheads="1"/>
          </p:cNvSpPr>
          <p:nvPr/>
        </p:nvSpPr>
        <p:spPr bwMode="auto">
          <a:xfrm>
            <a:off x="2590800" y="228600"/>
            <a:ext cx="329723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Ultrasonic System Model</a:t>
            </a:r>
          </a:p>
        </p:txBody>
      </p:sp>
      <p:sp>
        <p:nvSpPr>
          <p:cNvPr id="55301" name="Line 5">
            <a:extLst>
              <a:ext uri="{FF2B5EF4-FFF2-40B4-BE49-F238E27FC236}">
                <a16:creationId xmlns:a16="http://schemas.microsoft.com/office/drawing/2014/main" id="{98E50659-CA6A-416C-A382-D8E825C3EA24}"/>
              </a:ext>
            </a:extLst>
          </p:cNvPr>
          <p:cNvSpPr>
            <a:spLocks noChangeShapeType="1"/>
          </p:cNvSpPr>
          <p:nvPr/>
        </p:nvSpPr>
        <p:spPr bwMode="auto">
          <a:xfrm>
            <a:off x="990600" y="838200"/>
            <a:ext cx="66294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55303" name="Object 7">
            <a:extLst>
              <a:ext uri="{FF2B5EF4-FFF2-40B4-BE49-F238E27FC236}">
                <a16:creationId xmlns:a16="http://schemas.microsoft.com/office/drawing/2014/main" id="{73C17232-A029-439A-BB89-9420A58586AB}"/>
              </a:ext>
            </a:extLst>
          </p:cNvPr>
          <p:cNvGraphicFramePr>
            <a:graphicFrameLocks noChangeAspect="1"/>
          </p:cNvGraphicFramePr>
          <p:nvPr/>
        </p:nvGraphicFramePr>
        <p:xfrm>
          <a:off x="4724400" y="2209800"/>
          <a:ext cx="627063" cy="358775"/>
        </p:xfrm>
        <a:graphic>
          <a:graphicData uri="http://schemas.openxmlformats.org/presentationml/2006/ole">
            <mc:AlternateContent xmlns:mc="http://schemas.openxmlformats.org/markup-compatibility/2006">
              <mc:Choice xmlns:v="urn:schemas-microsoft-com:vml" Requires="v">
                <p:oleObj spid="_x0000_s12348" name="Equation" r:id="rId4" imgW="444240" imgH="253800" progId="Equation.DSMT4">
                  <p:embed/>
                </p:oleObj>
              </mc:Choice>
              <mc:Fallback>
                <p:oleObj name="Equation" r:id="rId4" imgW="444240" imgH="253800" progId="Equation.DSMT4">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24400" y="2209800"/>
                        <a:ext cx="627063" cy="358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5304" name="Object 8">
            <a:extLst>
              <a:ext uri="{FF2B5EF4-FFF2-40B4-BE49-F238E27FC236}">
                <a16:creationId xmlns:a16="http://schemas.microsoft.com/office/drawing/2014/main" id="{B6A3C843-17AF-47D4-B2C5-04F4C5CE47BE}"/>
              </a:ext>
            </a:extLst>
          </p:cNvPr>
          <p:cNvGraphicFramePr>
            <a:graphicFrameLocks noChangeAspect="1"/>
          </p:cNvGraphicFramePr>
          <p:nvPr/>
        </p:nvGraphicFramePr>
        <p:xfrm>
          <a:off x="6096000" y="990600"/>
          <a:ext cx="544513" cy="319088"/>
        </p:xfrm>
        <a:graphic>
          <a:graphicData uri="http://schemas.openxmlformats.org/presentationml/2006/ole">
            <mc:AlternateContent xmlns:mc="http://schemas.openxmlformats.org/markup-compatibility/2006">
              <mc:Choice xmlns:v="urn:schemas-microsoft-com:vml" Requires="v">
                <p:oleObj spid="_x0000_s12349" name="Equation" r:id="rId6" imgW="431640" imgH="253800" progId="Equation.DSMT4">
                  <p:embed/>
                </p:oleObj>
              </mc:Choice>
              <mc:Fallback>
                <p:oleObj name="Equation" r:id="rId6" imgW="431640" imgH="253800" progId="Equation.DSMT4">
                  <p:embed/>
                  <p:pic>
                    <p:nvPicPr>
                      <p:cNvPr id="0"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96000" y="990600"/>
                        <a:ext cx="544513" cy="3190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55305" name="Group 9">
            <a:extLst>
              <a:ext uri="{FF2B5EF4-FFF2-40B4-BE49-F238E27FC236}">
                <a16:creationId xmlns:a16="http://schemas.microsoft.com/office/drawing/2014/main" id="{771F25E7-501C-45D5-B11F-C05152DFD49A}"/>
              </a:ext>
            </a:extLst>
          </p:cNvPr>
          <p:cNvGrpSpPr>
            <a:grpSpLocks/>
          </p:cNvGrpSpPr>
          <p:nvPr/>
        </p:nvGrpSpPr>
        <p:grpSpPr bwMode="auto">
          <a:xfrm rot="7649114">
            <a:off x="4559300" y="1758950"/>
            <a:ext cx="449263" cy="296863"/>
            <a:chOff x="1296" y="1296"/>
            <a:chExt cx="624" cy="336"/>
          </a:xfrm>
        </p:grpSpPr>
        <p:sp>
          <p:nvSpPr>
            <p:cNvPr id="55306" name="Rectangle 10">
              <a:extLst>
                <a:ext uri="{FF2B5EF4-FFF2-40B4-BE49-F238E27FC236}">
                  <a16:creationId xmlns:a16="http://schemas.microsoft.com/office/drawing/2014/main" id="{EBC847F8-EA1A-4AF9-A896-9753B31E37B1}"/>
                </a:ext>
              </a:extLst>
            </p:cNvPr>
            <p:cNvSpPr>
              <a:spLocks noChangeArrowheads="1"/>
            </p:cNvSpPr>
            <p:nvPr/>
          </p:nvSpPr>
          <p:spPr bwMode="auto">
            <a:xfrm>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07" name="Rectangle 11">
              <a:extLst>
                <a:ext uri="{FF2B5EF4-FFF2-40B4-BE49-F238E27FC236}">
                  <a16:creationId xmlns:a16="http://schemas.microsoft.com/office/drawing/2014/main" id="{7A1AD1AF-F495-4CE4-A50F-6D7E942664C6}"/>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08" name="Rectangle 12">
              <a:extLst>
                <a:ext uri="{FF2B5EF4-FFF2-40B4-BE49-F238E27FC236}">
                  <a16:creationId xmlns:a16="http://schemas.microsoft.com/office/drawing/2014/main" id="{7B8DC90D-7BA8-4FE4-865E-27ECEBB6DB34}"/>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09" name="Rectangle 13">
              <a:extLst>
                <a:ext uri="{FF2B5EF4-FFF2-40B4-BE49-F238E27FC236}">
                  <a16:creationId xmlns:a16="http://schemas.microsoft.com/office/drawing/2014/main" id="{2DCCBA73-A35A-4B2B-BB5D-9ED836AF6D22}"/>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55310" name="Rectangle 14">
            <a:extLst>
              <a:ext uri="{FF2B5EF4-FFF2-40B4-BE49-F238E27FC236}">
                <a16:creationId xmlns:a16="http://schemas.microsoft.com/office/drawing/2014/main" id="{03E0255D-77FF-4EA6-93CE-A5940B604212}"/>
              </a:ext>
            </a:extLst>
          </p:cNvPr>
          <p:cNvSpPr>
            <a:spLocks noChangeArrowheads="1"/>
          </p:cNvSpPr>
          <p:nvPr/>
        </p:nvSpPr>
        <p:spPr bwMode="auto">
          <a:xfrm>
            <a:off x="5402263" y="1371600"/>
            <a:ext cx="763587" cy="588963"/>
          </a:xfrm>
          <a:prstGeom prst="rect">
            <a:avLst/>
          </a:prstGeom>
          <a:solidFill>
            <a:srgbClr val="DDDDDD"/>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11" name="Oval 15">
            <a:extLst>
              <a:ext uri="{FF2B5EF4-FFF2-40B4-BE49-F238E27FC236}">
                <a16:creationId xmlns:a16="http://schemas.microsoft.com/office/drawing/2014/main" id="{374541ED-7ACE-413F-B562-7311C366316C}"/>
              </a:ext>
            </a:extLst>
          </p:cNvPr>
          <p:cNvSpPr>
            <a:spLocks noChangeArrowheads="1"/>
          </p:cNvSpPr>
          <p:nvPr/>
        </p:nvSpPr>
        <p:spPr bwMode="auto">
          <a:xfrm>
            <a:off x="5451475" y="1609725"/>
            <a:ext cx="84138" cy="68263"/>
          </a:xfrm>
          <a:prstGeom prst="ellipse">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12" name="Line 16">
            <a:extLst>
              <a:ext uri="{FF2B5EF4-FFF2-40B4-BE49-F238E27FC236}">
                <a16:creationId xmlns:a16="http://schemas.microsoft.com/office/drawing/2014/main" id="{C2303D1C-2F87-4E2E-B46E-6B704974C41D}"/>
              </a:ext>
            </a:extLst>
          </p:cNvPr>
          <p:cNvSpPr>
            <a:spLocks noChangeShapeType="1"/>
          </p:cNvSpPr>
          <p:nvPr/>
        </p:nvSpPr>
        <p:spPr bwMode="auto">
          <a:xfrm>
            <a:off x="4991100" y="1643063"/>
            <a:ext cx="466725" cy="476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5313" name="Line 17">
            <a:extLst>
              <a:ext uri="{FF2B5EF4-FFF2-40B4-BE49-F238E27FC236}">
                <a16:creationId xmlns:a16="http://schemas.microsoft.com/office/drawing/2014/main" id="{13B92C96-C03C-44BB-98FA-1BF9D33EC27F}"/>
              </a:ext>
            </a:extLst>
          </p:cNvPr>
          <p:cNvSpPr>
            <a:spLocks noChangeShapeType="1"/>
          </p:cNvSpPr>
          <p:nvPr/>
        </p:nvSpPr>
        <p:spPr bwMode="auto">
          <a:xfrm>
            <a:off x="6207125" y="1647825"/>
            <a:ext cx="212725"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5314" name="Line 18">
            <a:extLst>
              <a:ext uri="{FF2B5EF4-FFF2-40B4-BE49-F238E27FC236}">
                <a16:creationId xmlns:a16="http://schemas.microsoft.com/office/drawing/2014/main" id="{113A89B1-40AE-4305-84A6-858C03AE2490}"/>
              </a:ext>
            </a:extLst>
          </p:cNvPr>
          <p:cNvSpPr>
            <a:spLocks noChangeShapeType="1"/>
          </p:cNvSpPr>
          <p:nvPr/>
        </p:nvSpPr>
        <p:spPr bwMode="auto">
          <a:xfrm flipV="1">
            <a:off x="4924425" y="1638300"/>
            <a:ext cx="73025" cy="8572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55315" name="Group 19">
            <a:extLst>
              <a:ext uri="{FF2B5EF4-FFF2-40B4-BE49-F238E27FC236}">
                <a16:creationId xmlns:a16="http://schemas.microsoft.com/office/drawing/2014/main" id="{A01DFE39-234D-4E51-BDC0-D5B18EAFF041}"/>
              </a:ext>
            </a:extLst>
          </p:cNvPr>
          <p:cNvGrpSpPr>
            <a:grpSpLocks/>
          </p:cNvGrpSpPr>
          <p:nvPr/>
        </p:nvGrpSpPr>
        <p:grpSpPr bwMode="auto">
          <a:xfrm rot="13950886" flipH="1">
            <a:off x="3471863" y="1744663"/>
            <a:ext cx="449262" cy="296862"/>
            <a:chOff x="1296" y="1296"/>
            <a:chExt cx="624" cy="336"/>
          </a:xfrm>
        </p:grpSpPr>
        <p:sp>
          <p:nvSpPr>
            <p:cNvPr id="55316" name="Rectangle 20">
              <a:extLst>
                <a:ext uri="{FF2B5EF4-FFF2-40B4-BE49-F238E27FC236}">
                  <a16:creationId xmlns:a16="http://schemas.microsoft.com/office/drawing/2014/main" id="{67A19AED-E44B-4368-9AB0-73D253D18CF8}"/>
                </a:ext>
              </a:extLst>
            </p:cNvPr>
            <p:cNvSpPr>
              <a:spLocks noChangeArrowheads="1"/>
            </p:cNvSpPr>
            <p:nvPr/>
          </p:nvSpPr>
          <p:spPr bwMode="auto">
            <a:xfrm>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17" name="Rectangle 21">
              <a:extLst>
                <a:ext uri="{FF2B5EF4-FFF2-40B4-BE49-F238E27FC236}">
                  <a16:creationId xmlns:a16="http://schemas.microsoft.com/office/drawing/2014/main" id="{45B653BC-8AF9-442D-AFA4-342ECE8C7780}"/>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18" name="Rectangle 22">
              <a:extLst>
                <a:ext uri="{FF2B5EF4-FFF2-40B4-BE49-F238E27FC236}">
                  <a16:creationId xmlns:a16="http://schemas.microsoft.com/office/drawing/2014/main" id="{5490A150-DA78-4E9F-8CA0-3407569FE1BB}"/>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19" name="Rectangle 23">
              <a:extLst>
                <a:ext uri="{FF2B5EF4-FFF2-40B4-BE49-F238E27FC236}">
                  <a16:creationId xmlns:a16="http://schemas.microsoft.com/office/drawing/2014/main" id="{33C5E2F3-A856-406C-9DFD-E30CA7075A6D}"/>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55320" name="Rectangle 24">
            <a:extLst>
              <a:ext uri="{FF2B5EF4-FFF2-40B4-BE49-F238E27FC236}">
                <a16:creationId xmlns:a16="http://schemas.microsoft.com/office/drawing/2014/main" id="{72A0A8DE-925B-4797-B7C9-D3679E8C8B09}"/>
              </a:ext>
            </a:extLst>
          </p:cNvPr>
          <p:cNvSpPr>
            <a:spLocks noChangeArrowheads="1"/>
          </p:cNvSpPr>
          <p:nvPr/>
        </p:nvSpPr>
        <p:spPr bwMode="auto">
          <a:xfrm flipH="1">
            <a:off x="2311400" y="1371600"/>
            <a:ext cx="763588" cy="588963"/>
          </a:xfrm>
          <a:prstGeom prst="rect">
            <a:avLst/>
          </a:prstGeom>
          <a:solidFill>
            <a:srgbClr val="DDDDDD"/>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21" name="Oval 25">
            <a:extLst>
              <a:ext uri="{FF2B5EF4-FFF2-40B4-BE49-F238E27FC236}">
                <a16:creationId xmlns:a16="http://schemas.microsoft.com/office/drawing/2014/main" id="{F976F01E-645D-4107-BC72-9BB33099396B}"/>
              </a:ext>
            </a:extLst>
          </p:cNvPr>
          <p:cNvSpPr>
            <a:spLocks noChangeArrowheads="1"/>
          </p:cNvSpPr>
          <p:nvPr/>
        </p:nvSpPr>
        <p:spPr bwMode="auto">
          <a:xfrm flipH="1">
            <a:off x="2941638" y="1609725"/>
            <a:ext cx="84137" cy="69850"/>
          </a:xfrm>
          <a:prstGeom prst="ellipse">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22" name="Line 26">
            <a:extLst>
              <a:ext uri="{FF2B5EF4-FFF2-40B4-BE49-F238E27FC236}">
                <a16:creationId xmlns:a16="http://schemas.microsoft.com/office/drawing/2014/main" id="{7EDF062F-6F2B-405F-AAAE-08F436EE23FD}"/>
              </a:ext>
            </a:extLst>
          </p:cNvPr>
          <p:cNvSpPr>
            <a:spLocks noChangeShapeType="1"/>
          </p:cNvSpPr>
          <p:nvPr/>
        </p:nvSpPr>
        <p:spPr bwMode="auto">
          <a:xfrm flipH="1">
            <a:off x="3021013" y="1643063"/>
            <a:ext cx="465137" cy="635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5323" name="Line 27">
            <a:extLst>
              <a:ext uri="{FF2B5EF4-FFF2-40B4-BE49-F238E27FC236}">
                <a16:creationId xmlns:a16="http://schemas.microsoft.com/office/drawing/2014/main" id="{55B972D2-8116-4AC7-BFCB-A9102B481BC7}"/>
              </a:ext>
            </a:extLst>
          </p:cNvPr>
          <p:cNvSpPr>
            <a:spLocks noChangeShapeType="1"/>
          </p:cNvSpPr>
          <p:nvPr/>
        </p:nvSpPr>
        <p:spPr bwMode="auto">
          <a:xfrm>
            <a:off x="2057400" y="1649413"/>
            <a:ext cx="212725"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5324" name="Line 28">
            <a:extLst>
              <a:ext uri="{FF2B5EF4-FFF2-40B4-BE49-F238E27FC236}">
                <a16:creationId xmlns:a16="http://schemas.microsoft.com/office/drawing/2014/main" id="{4FCC1AEF-0830-48B5-9C49-9AAED93BD9FB}"/>
              </a:ext>
            </a:extLst>
          </p:cNvPr>
          <p:cNvSpPr>
            <a:spLocks noChangeShapeType="1"/>
          </p:cNvSpPr>
          <p:nvPr/>
        </p:nvSpPr>
        <p:spPr bwMode="auto">
          <a:xfrm flipH="1" flipV="1">
            <a:off x="3473450" y="1644650"/>
            <a:ext cx="74613" cy="8572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5325" name="Oval 29">
            <a:extLst>
              <a:ext uri="{FF2B5EF4-FFF2-40B4-BE49-F238E27FC236}">
                <a16:creationId xmlns:a16="http://schemas.microsoft.com/office/drawing/2014/main" id="{2583F689-AA6F-41B0-B13A-6560A3FEEAC5}"/>
              </a:ext>
            </a:extLst>
          </p:cNvPr>
          <p:cNvSpPr>
            <a:spLocks noChangeArrowheads="1"/>
          </p:cNvSpPr>
          <p:nvPr/>
        </p:nvSpPr>
        <p:spPr bwMode="auto">
          <a:xfrm>
            <a:off x="3962400" y="2028825"/>
            <a:ext cx="533400" cy="831850"/>
          </a:xfrm>
          <a:prstGeom prst="ellipse">
            <a:avLst/>
          </a:prstGeom>
          <a:solidFill>
            <a:schemeClr val="bg1"/>
          </a:solidFill>
          <a:ln w="9525">
            <a:solidFill>
              <a:schemeClr val="tx1"/>
            </a:solidFill>
            <a:prstDash val="dash"/>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26" name="Line 30">
            <a:extLst>
              <a:ext uri="{FF2B5EF4-FFF2-40B4-BE49-F238E27FC236}">
                <a16:creationId xmlns:a16="http://schemas.microsoft.com/office/drawing/2014/main" id="{330D0E8D-B44B-467F-A8E1-A5AF975220C4}"/>
              </a:ext>
            </a:extLst>
          </p:cNvPr>
          <p:cNvSpPr>
            <a:spLocks noChangeShapeType="1"/>
          </p:cNvSpPr>
          <p:nvPr/>
        </p:nvSpPr>
        <p:spPr bwMode="auto">
          <a:xfrm flipV="1">
            <a:off x="4448175" y="2105025"/>
            <a:ext cx="160338" cy="176213"/>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5327" name="Line 31">
            <a:extLst>
              <a:ext uri="{FF2B5EF4-FFF2-40B4-BE49-F238E27FC236}">
                <a16:creationId xmlns:a16="http://schemas.microsoft.com/office/drawing/2014/main" id="{B99E02BD-39CB-4E9E-BAC3-9A5CE6155322}"/>
              </a:ext>
            </a:extLst>
          </p:cNvPr>
          <p:cNvSpPr>
            <a:spLocks noChangeShapeType="1"/>
          </p:cNvSpPr>
          <p:nvPr/>
        </p:nvSpPr>
        <p:spPr bwMode="auto">
          <a:xfrm>
            <a:off x="3871913" y="2105025"/>
            <a:ext cx="150812" cy="174625"/>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55328" name="Object 32">
            <a:extLst>
              <a:ext uri="{FF2B5EF4-FFF2-40B4-BE49-F238E27FC236}">
                <a16:creationId xmlns:a16="http://schemas.microsoft.com/office/drawing/2014/main" id="{917D730F-EFE4-4B10-BCD0-961E12792826}"/>
              </a:ext>
            </a:extLst>
          </p:cNvPr>
          <p:cNvGraphicFramePr>
            <a:graphicFrameLocks noChangeAspect="1"/>
          </p:cNvGraphicFramePr>
          <p:nvPr/>
        </p:nvGraphicFramePr>
        <p:xfrm>
          <a:off x="1981200" y="990600"/>
          <a:ext cx="508000" cy="317500"/>
        </p:xfrm>
        <a:graphic>
          <a:graphicData uri="http://schemas.openxmlformats.org/presentationml/2006/ole">
            <mc:AlternateContent xmlns:mc="http://schemas.openxmlformats.org/markup-compatibility/2006">
              <mc:Choice xmlns:v="urn:schemas-microsoft-com:vml" Requires="v">
                <p:oleObj spid="_x0000_s12350" name="Equation" r:id="rId8" imgW="406080" imgH="253800" progId="Equation.DSMT4">
                  <p:embed/>
                </p:oleObj>
              </mc:Choice>
              <mc:Fallback>
                <p:oleObj name="Equation" r:id="rId8" imgW="406080" imgH="253800" progId="Equation.DSMT4">
                  <p:embed/>
                  <p:pic>
                    <p:nvPicPr>
                      <p:cNvPr id="0" name="Object 3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981200" y="990600"/>
                        <a:ext cx="508000"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5329" name="Object 33">
            <a:extLst>
              <a:ext uri="{FF2B5EF4-FFF2-40B4-BE49-F238E27FC236}">
                <a16:creationId xmlns:a16="http://schemas.microsoft.com/office/drawing/2014/main" id="{A55EABE1-2211-4BBD-92C1-2CEA8E812B99}"/>
              </a:ext>
            </a:extLst>
          </p:cNvPr>
          <p:cNvGraphicFramePr>
            <a:graphicFrameLocks noChangeAspect="1"/>
          </p:cNvGraphicFramePr>
          <p:nvPr/>
        </p:nvGraphicFramePr>
        <p:xfrm>
          <a:off x="3200400" y="2133600"/>
          <a:ext cx="592138" cy="358775"/>
        </p:xfrm>
        <a:graphic>
          <a:graphicData uri="http://schemas.openxmlformats.org/presentationml/2006/ole">
            <mc:AlternateContent xmlns:mc="http://schemas.openxmlformats.org/markup-compatibility/2006">
              <mc:Choice xmlns:v="urn:schemas-microsoft-com:vml" Requires="v">
                <p:oleObj spid="_x0000_s12351" name="Equation" r:id="rId10" imgW="419040" imgH="253800" progId="Equation.DSMT4">
                  <p:embed/>
                </p:oleObj>
              </mc:Choice>
              <mc:Fallback>
                <p:oleObj name="Equation" r:id="rId10" imgW="419040" imgH="253800" progId="Equation.DSMT4">
                  <p:embed/>
                  <p:pic>
                    <p:nvPicPr>
                      <p:cNvPr id="0" name="Object 3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200400" y="2133600"/>
                        <a:ext cx="592138" cy="358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5330" name="Line 34">
            <a:extLst>
              <a:ext uri="{FF2B5EF4-FFF2-40B4-BE49-F238E27FC236}">
                <a16:creationId xmlns:a16="http://schemas.microsoft.com/office/drawing/2014/main" id="{D83D7335-AE12-4C5B-A3E6-B32A34F5E007}"/>
              </a:ext>
            </a:extLst>
          </p:cNvPr>
          <p:cNvSpPr>
            <a:spLocks noChangeShapeType="1"/>
          </p:cNvSpPr>
          <p:nvPr/>
        </p:nvSpPr>
        <p:spPr bwMode="auto">
          <a:xfrm flipH="1" flipV="1">
            <a:off x="4343400" y="2590800"/>
            <a:ext cx="436563" cy="23971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5331" name="Text Box 35">
            <a:extLst>
              <a:ext uri="{FF2B5EF4-FFF2-40B4-BE49-F238E27FC236}">
                <a16:creationId xmlns:a16="http://schemas.microsoft.com/office/drawing/2014/main" id="{B1D7F0BC-DEC5-49BA-9725-166E1D787761}"/>
              </a:ext>
            </a:extLst>
          </p:cNvPr>
          <p:cNvSpPr txBox="1">
            <a:spLocks noChangeArrowheads="1"/>
          </p:cNvSpPr>
          <p:nvPr/>
        </p:nvSpPr>
        <p:spPr bwMode="auto">
          <a:xfrm>
            <a:off x="4876800" y="2667000"/>
            <a:ext cx="1431925"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latin typeface="Times New Roman" panose="02020603050405020304" pitchFamily="18" charset="0"/>
              </a:rPr>
              <a:t>acoustic/elastic</a:t>
            </a:r>
          </a:p>
          <a:p>
            <a:pPr eaLnBrk="1" hangingPunct="1"/>
            <a:r>
              <a:rPr lang="en-US" altLang="en-US" sz="1600">
                <a:latin typeface="Times New Roman" panose="02020603050405020304" pitchFamily="18" charset="0"/>
              </a:rPr>
              <a:t>   processes</a:t>
            </a:r>
          </a:p>
        </p:txBody>
      </p:sp>
      <p:graphicFrame>
        <p:nvGraphicFramePr>
          <p:cNvPr id="55332" name="Object 36">
            <a:extLst>
              <a:ext uri="{FF2B5EF4-FFF2-40B4-BE49-F238E27FC236}">
                <a16:creationId xmlns:a16="http://schemas.microsoft.com/office/drawing/2014/main" id="{599F0C3B-50ED-401D-95E7-F1F6E792CFA9}"/>
              </a:ext>
            </a:extLst>
          </p:cNvPr>
          <p:cNvGraphicFramePr>
            <a:graphicFrameLocks noChangeAspect="1"/>
          </p:cNvGraphicFramePr>
          <p:nvPr/>
        </p:nvGraphicFramePr>
        <p:xfrm>
          <a:off x="4114800" y="2286000"/>
          <a:ext cx="212725" cy="319088"/>
        </p:xfrm>
        <a:graphic>
          <a:graphicData uri="http://schemas.openxmlformats.org/presentationml/2006/ole">
            <mc:AlternateContent xmlns:mc="http://schemas.openxmlformats.org/markup-compatibility/2006">
              <mc:Choice xmlns:v="urn:schemas-microsoft-com:vml" Requires="v">
                <p:oleObj spid="_x0000_s12352" name="Equation" r:id="rId12" imgW="152280" imgH="228600" progId="Equation.DSMT4">
                  <p:embed/>
                </p:oleObj>
              </mc:Choice>
              <mc:Fallback>
                <p:oleObj name="Equation" r:id="rId12" imgW="152280" imgH="228600" progId="Equation.DSMT4">
                  <p:embed/>
                  <p:pic>
                    <p:nvPicPr>
                      <p:cNvPr id="0" name="Object 3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114800" y="2286000"/>
                        <a:ext cx="212725" cy="3190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5333" name="Object 37">
            <a:extLst>
              <a:ext uri="{FF2B5EF4-FFF2-40B4-BE49-F238E27FC236}">
                <a16:creationId xmlns:a16="http://schemas.microsoft.com/office/drawing/2014/main" id="{FD6C05C5-92D1-465B-B781-8B9CA55C6FF7}"/>
              </a:ext>
            </a:extLst>
          </p:cNvPr>
          <p:cNvGraphicFramePr>
            <a:graphicFrameLocks noChangeAspect="1"/>
          </p:cNvGraphicFramePr>
          <p:nvPr>
            <p:extLst>
              <p:ext uri="{D42A27DB-BD31-4B8C-83A1-F6EECF244321}">
                <p14:modId xmlns:p14="http://schemas.microsoft.com/office/powerpoint/2010/main" val="3911732060"/>
              </p:ext>
            </p:extLst>
          </p:nvPr>
        </p:nvGraphicFramePr>
        <p:xfrm>
          <a:off x="4543425" y="4226134"/>
          <a:ext cx="544513" cy="355600"/>
        </p:xfrm>
        <a:graphic>
          <a:graphicData uri="http://schemas.openxmlformats.org/presentationml/2006/ole">
            <mc:AlternateContent xmlns:mc="http://schemas.openxmlformats.org/markup-compatibility/2006">
              <mc:Choice xmlns:v="urn:schemas-microsoft-com:vml" Requires="v">
                <p:oleObj spid="_x0000_s12353" name="Equation" r:id="rId14" imgW="368280" imgH="241200" progId="Equation.DSMT4">
                  <p:embed/>
                </p:oleObj>
              </mc:Choice>
              <mc:Fallback>
                <p:oleObj name="Equation" r:id="rId14" imgW="368280" imgH="241200" progId="Equation.DSMT4">
                  <p:embed/>
                  <p:pic>
                    <p:nvPicPr>
                      <p:cNvPr id="0" name="Object 3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543425" y="4226134"/>
                        <a:ext cx="544513" cy="35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5334" name="Object 38">
            <a:extLst>
              <a:ext uri="{FF2B5EF4-FFF2-40B4-BE49-F238E27FC236}">
                <a16:creationId xmlns:a16="http://schemas.microsoft.com/office/drawing/2014/main" id="{C50D8033-B1ED-48DE-B7BA-CC7DB1F73682}"/>
              </a:ext>
            </a:extLst>
          </p:cNvPr>
          <p:cNvGraphicFramePr>
            <a:graphicFrameLocks noChangeAspect="1"/>
          </p:cNvGraphicFramePr>
          <p:nvPr>
            <p:extLst>
              <p:ext uri="{D42A27DB-BD31-4B8C-83A1-F6EECF244321}">
                <p14:modId xmlns:p14="http://schemas.microsoft.com/office/powerpoint/2010/main" val="4205500901"/>
              </p:ext>
            </p:extLst>
          </p:nvPr>
        </p:nvGraphicFramePr>
        <p:xfrm>
          <a:off x="4716463" y="3224422"/>
          <a:ext cx="384175" cy="317500"/>
        </p:xfrm>
        <a:graphic>
          <a:graphicData uri="http://schemas.openxmlformats.org/presentationml/2006/ole">
            <mc:AlternateContent xmlns:mc="http://schemas.openxmlformats.org/markup-compatibility/2006">
              <mc:Choice xmlns:v="urn:schemas-microsoft-com:vml" Requires="v">
                <p:oleObj spid="_x0000_s12354" name="Equation" r:id="rId16" imgW="291960" imgH="241200" progId="Equation.DSMT4">
                  <p:embed/>
                </p:oleObj>
              </mc:Choice>
              <mc:Fallback>
                <p:oleObj name="Equation" r:id="rId16" imgW="291960" imgH="241200" progId="Equation.DSMT4">
                  <p:embed/>
                  <p:pic>
                    <p:nvPicPr>
                      <p:cNvPr id="0" name="Object 38"/>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716463" y="3224422"/>
                        <a:ext cx="384175"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5335" name="Object 39">
            <a:extLst>
              <a:ext uri="{FF2B5EF4-FFF2-40B4-BE49-F238E27FC236}">
                <a16:creationId xmlns:a16="http://schemas.microsoft.com/office/drawing/2014/main" id="{323750D3-4E08-4661-904D-2745E947CA7F}"/>
              </a:ext>
            </a:extLst>
          </p:cNvPr>
          <p:cNvGraphicFramePr>
            <a:graphicFrameLocks noChangeAspect="1"/>
          </p:cNvGraphicFramePr>
          <p:nvPr>
            <p:extLst>
              <p:ext uri="{D42A27DB-BD31-4B8C-83A1-F6EECF244321}">
                <p14:modId xmlns:p14="http://schemas.microsoft.com/office/powerpoint/2010/main" val="3380338995"/>
              </p:ext>
            </p:extLst>
          </p:nvPr>
        </p:nvGraphicFramePr>
        <p:xfrm>
          <a:off x="5942013" y="3775284"/>
          <a:ext cx="266700" cy="315913"/>
        </p:xfrm>
        <a:graphic>
          <a:graphicData uri="http://schemas.openxmlformats.org/presentationml/2006/ole">
            <mc:AlternateContent xmlns:mc="http://schemas.openxmlformats.org/markup-compatibility/2006">
              <mc:Choice xmlns:v="urn:schemas-microsoft-com:vml" Requires="v">
                <p:oleObj spid="_x0000_s12355" name="Equation" r:id="rId18" imgW="203040" imgH="241200" progId="Equation.DSMT4">
                  <p:embed/>
                </p:oleObj>
              </mc:Choice>
              <mc:Fallback>
                <p:oleObj name="Equation" r:id="rId18" imgW="203040" imgH="241200" progId="Equation.DSMT4">
                  <p:embed/>
                  <p:pic>
                    <p:nvPicPr>
                      <p:cNvPr id="0" name="Object 39"/>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942013" y="3775284"/>
                        <a:ext cx="266700" cy="315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5336" name="Object 40">
            <a:extLst>
              <a:ext uri="{FF2B5EF4-FFF2-40B4-BE49-F238E27FC236}">
                <a16:creationId xmlns:a16="http://schemas.microsoft.com/office/drawing/2014/main" id="{4155C42E-E9FE-4443-8E38-3BB34506F5FE}"/>
              </a:ext>
            </a:extLst>
          </p:cNvPr>
          <p:cNvGraphicFramePr>
            <a:graphicFrameLocks noChangeAspect="1"/>
          </p:cNvGraphicFramePr>
          <p:nvPr>
            <p:extLst>
              <p:ext uri="{D42A27DB-BD31-4B8C-83A1-F6EECF244321}">
                <p14:modId xmlns:p14="http://schemas.microsoft.com/office/powerpoint/2010/main" val="3194688031"/>
              </p:ext>
            </p:extLst>
          </p:nvPr>
        </p:nvGraphicFramePr>
        <p:xfrm>
          <a:off x="6405563" y="3975309"/>
          <a:ext cx="269875" cy="346075"/>
        </p:xfrm>
        <a:graphic>
          <a:graphicData uri="http://schemas.openxmlformats.org/presentationml/2006/ole">
            <mc:AlternateContent xmlns:mc="http://schemas.openxmlformats.org/markup-compatibility/2006">
              <mc:Choice xmlns:v="urn:schemas-microsoft-com:vml" Requires="v">
                <p:oleObj spid="_x0000_s12356" name="Equation" r:id="rId20" imgW="177480" imgH="228600" progId="Equation.DSMT4">
                  <p:embed/>
                </p:oleObj>
              </mc:Choice>
              <mc:Fallback>
                <p:oleObj name="Equation" r:id="rId20" imgW="177480" imgH="228600" progId="Equation.DSMT4">
                  <p:embed/>
                  <p:pic>
                    <p:nvPicPr>
                      <p:cNvPr id="0" name="Object 40"/>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6405563" y="3975309"/>
                        <a:ext cx="269875" cy="346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5337" name="Object 41">
            <a:extLst>
              <a:ext uri="{FF2B5EF4-FFF2-40B4-BE49-F238E27FC236}">
                <a16:creationId xmlns:a16="http://schemas.microsoft.com/office/drawing/2014/main" id="{1FFAC29F-43DB-4E8B-B200-9BC730F2E103}"/>
              </a:ext>
            </a:extLst>
          </p:cNvPr>
          <p:cNvGraphicFramePr>
            <a:graphicFrameLocks noChangeAspect="1"/>
          </p:cNvGraphicFramePr>
          <p:nvPr>
            <p:extLst>
              <p:ext uri="{D42A27DB-BD31-4B8C-83A1-F6EECF244321}">
                <p14:modId xmlns:p14="http://schemas.microsoft.com/office/powerpoint/2010/main" val="156926941"/>
              </p:ext>
            </p:extLst>
          </p:nvPr>
        </p:nvGraphicFramePr>
        <p:xfrm>
          <a:off x="1952625" y="3768934"/>
          <a:ext cx="234950" cy="349250"/>
        </p:xfrm>
        <a:graphic>
          <a:graphicData uri="http://schemas.openxmlformats.org/presentationml/2006/ole">
            <mc:AlternateContent xmlns:mc="http://schemas.openxmlformats.org/markup-compatibility/2006">
              <mc:Choice xmlns:v="urn:schemas-microsoft-com:vml" Requires="v">
                <p:oleObj spid="_x0000_s12357" name="Equation" r:id="rId22" imgW="152280" imgH="228600" progId="Equation.DSMT4">
                  <p:embed/>
                </p:oleObj>
              </mc:Choice>
              <mc:Fallback>
                <p:oleObj name="Equation" r:id="rId22" imgW="152280" imgH="228600" progId="Equation.DSMT4">
                  <p:embed/>
                  <p:pic>
                    <p:nvPicPr>
                      <p:cNvPr id="0" name="Object 41"/>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1952625" y="3768934"/>
                        <a:ext cx="234950" cy="349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5338" name="Object 42">
            <a:extLst>
              <a:ext uri="{FF2B5EF4-FFF2-40B4-BE49-F238E27FC236}">
                <a16:creationId xmlns:a16="http://schemas.microsoft.com/office/drawing/2014/main" id="{EA97823E-E96F-401C-80B1-1FBEC0029B64}"/>
              </a:ext>
            </a:extLst>
          </p:cNvPr>
          <p:cNvGraphicFramePr>
            <a:graphicFrameLocks noChangeAspect="1"/>
          </p:cNvGraphicFramePr>
          <p:nvPr>
            <p:extLst>
              <p:ext uri="{D42A27DB-BD31-4B8C-83A1-F6EECF244321}">
                <p14:modId xmlns:p14="http://schemas.microsoft.com/office/powerpoint/2010/main" val="1295347152"/>
              </p:ext>
            </p:extLst>
          </p:nvPr>
        </p:nvGraphicFramePr>
        <p:xfrm>
          <a:off x="2333625" y="3235534"/>
          <a:ext cx="298450" cy="354013"/>
        </p:xfrm>
        <a:graphic>
          <a:graphicData uri="http://schemas.openxmlformats.org/presentationml/2006/ole">
            <mc:AlternateContent xmlns:mc="http://schemas.openxmlformats.org/markup-compatibility/2006">
              <mc:Choice xmlns:v="urn:schemas-microsoft-com:vml" Requires="v">
                <p:oleObj spid="_x0000_s12358" name="Equation" r:id="rId24" imgW="203040" imgH="241200" progId="Equation.DSMT4">
                  <p:embed/>
                </p:oleObj>
              </mc:Choice>
              <mc:Fallback>
                <p:oleObj name="Equation" r:id="rId24" imgW="203040" imgH="241200" progId="Equation.DSMT4">
                  <p:embed/>
                  <p:pic>
                    <p:nvPicPr>
                      <p:cNvPr id="0" name="Object 42"/>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2333625" y="3235534"/>
                        <a:ext cx="298450" cy="3540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5339" name="Object 43">
            <a:extLst>
              <a:ext uri="{FF2B5EF4-FFF2-40B4-BE49-F238E27FC236}">
                <a16:creationId xmlns:a16="http://schemas.microsoft.com/office/drawing/2014/main" id="{CBB25CA2-725C-4AA6-AF4F-A595995D5AB0}"/>
              </a:ext>
            </a:extLst>
          </p:cNvPr>
          <p:cNvGraphicFramePr>
            <a:graphicFrameLocks noChangeAspect="1"/>
          </p:cNvGraphicFramePr>
          <p:nvPr>
            <p:extLst>
              <p:ext uri="{D42A27DB-BD31-4B8C-83A1-F6EECF244321}">
                <p14:modId xmlns:p14="http://schemas.microsoft.com/office/powerpoint/2010/main" val="2999420383"/>
              </p:ext>
            </p:extLst>
          </p:nvPr>
        </p:nvGraphicFramePr>
        <p:xfrm>
          <a:off x="3509963" y="3780047"/>
          <a:ext cx="365125" cy="301625"/>
        </p:xfrm>
        <a:graphic>
          <a:graphicData uri="http://schemas.openxmlformats.org/presentationml/2006/ole">
            <mc:AlternateContent xmlns:mc="http://schemas.openxmlformats.org/markup-compatibility/2006">
              <mc:Choice xmlns:v="urn:schemas-microsoft-com:vml" Requires="v">
                <p:oleObj spid="_x0000_s12359" name="Equation" r:id="rId26" imgW="291960" imgH="241200" progId="Equation.DSMT4">
                  <p:embed/>
                </p:oleObj>
              </mc:Choice>
              <mc:Fallback>
                <p:oleObj name="Equation" r:id="rId26" imgW="291960" imgH="241200" progId="Equation.DSMT4">
                  <p:embed/>
                  <p:pic>
                    <p:nvPicPr>
                      <p:cNvPr id="0" name="Object 43"/>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3509963" y="3780047"/>
                        <a:ext cx="365125" cy="301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5340" name="Object 44">
            <a:extLst>
              <a:ext uri="{FF2B5EF4-FFF2-40B4-BE49-F238E27FC236}">
                <a16:creationId xmlns:a16="http://schemas.microsoft.com/office/drawing/2014/main" id="{4A129D71-4918-4702-BCDD-6CD98968A369}"/>
              </a:ext>
            </a:extLst>
          </p:cNvPr>
          <p:cNvGraphicFramePr>
            <a:graphicFrameLocks noChangeAspect="1"/>
          </p:cNvGraphicFramePr>
          <p:nvPr>
            <p:extLst>
              <p:ext uri="{D42A27DB-BD31-4B8C-83A1-F6EECF244321}">
                <p14:modId xmlns:p14="http://schemas.microsoft.com/office/powerpoint/2010/main" val="4025970812"/>
              </p:ext>
            </p:extLst>
          </p:nvPr>
        </p:nvGraphicFramePr>
        <p:xfrm>
          <a:off x="3705225" y="4149934"/>
          <a:ext cx="250825" cy="347663"/>
        </p:xfrm>
        <a:graphic>
          <a:graphicData uri="http://schemas.openxmlformats.org/presentationml/2006/ole">
            <mc:AlternateContent xmlns:mc="http://schemas.openxmlformats.org/markup-compatibility/2006">
              <mc:Choice xmlns:v="urn:schemas-microsoft-com:vml" Requires="v">
                <p:oleObj spid="_x0000_s12360" name="Equation" r:id="rId28" imgW="164880" imgH="228600" progId="Equation.DSMT4">
                  <p:embed/>
                </p:oleObj>
              </mc:Choice>
              <mc:Fallback>
                <p:oleObj name="Equation" r:id="rId28" imgW="164880" imgH="228600" progId="Equation.DSMT4">
                  <p:embed/>
                  <p:pic>
                    <p:nvPicPr>
                      <p:cNvPr id="0" name="Object 44"/>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3705225" y="4149934"/>
                        <a:ext cx="250825" cy="347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5341" name="Object 45">
            <a:extLst>
              <a:ext uri="{FF2B5EF4-FFF2-40B4-BE49-F238E27FC236}">
                <a16:creationId xmlns:a16="http://schemas.microsoft.com/office/drawing/2014/main" id="{22721C67-A695-4295-A91C-A6326F7EA0EB}"/>
              </a:ext>
            </a:extLst>
          </p:cNvPr>
          <p:cNvGraphicFramePr>
            <a:graphicFrameLocks noChangeAspect="1"/>
          </p:cNvGraphicFramePr>
          <p:nvPr>
            <p:extLst>
              <p:ext uri="{D42A27DB-BD31-4B8C-83A1-F6EECF244321}">
                <p14:modId xmlns:p14="http://schemas.microsoft.com/office/powerpoint/2010/main" val="2824722880"/>
              </p:ext>
            </p:extLst>
          </p:nvPr>
        </p:nvGraphicFramePr>
        <p:xfrm>
          <a:off x="6045200" y="3451434"/>
          <a:ext cx="223838" cy="223838"/>
        </p:xfrm>
        <a:graphic>
          <a:graphicData uri="http://schemas.openxmlformats.org/presentationml/2006/ole">
            <mc:AlternateContent xmlns:mc="http://schemas.openxmlformats.org/markup-compatibility/2006">
              <mc:Choice xmlns:v="urn:schemas-microsoft-com:vml" Requires="v">
                <p:oleObj spid="_x0000_s12361" name="Equation" r:id="rId30" imgW="164880" imgH="164880" progId="Equation.DSMT4">
                  <p:embed/>
                </p:oleObj>
              </mc:Choice>
              <mc:Fallback>
                <p:oleObj name="Equation" r:id="rId30" imgW="164880" imgH="164880" progId="Equation.DSMT4">
                  <p:embed/>
                  <p:pic>
                    <p:nvPicPr>
                      <p:cNvPr id="0" name="Object 45"/>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6045200" y="3451434"/>
                        <a:ext cx="223838" cy="2238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5342" name="Object 46">
            <a:extLst>
              <a:ext uri="{FF2B5EF4-FFF2-40B4-BE49-F238E27FC236}">
                <a16:creationId xmlns:a16="http://schemas.microsoft.com/office/drawing/2014/main" id="{84339E58-ED21-4D24-ADF2-59501E6F2C15}"/>
              </a:ext>
            </a:extLst>
          </p:cNvPr>
          <p:cNvGraphicFramePr>
            <a:graphicFrameLocks noChangeAspect="1"/>
          </p:cNvGraphicFramePr>
          <p:nvPr>
            <p:extLst>
              <p:ext uri="{D42A27DB-BD31-4B8C-83A1-F6EECF244321}">
                <p14:modId xmlns:p14="http://schemas.microsoft.com/office/powerpoint/2010/main" val="3836963761"/>
              </p:ext>
            </p:extLst>
          </p:nvPr>
        </p:nvGraphicFramePr>
        <p:xfrm>
          <a:off x="3552825" y="3311734"/>
          <a:ext cx="311150" cy="346075"/>
        </p:xfrm>
        <a:graphic>
          <a:graphicData uri="http://schemas.openxmlformats.org/presentationml/2006/ole">
            <mc:AlternateContent xmlns:mc="http://schemas.openxmlformats.org/markup-compatibility/2006">
              <mc:Choice xmlns:v="urn:schemas-microsoft-com:vml" Requires="v">
                <p:oleObj spid="_x0000_s12362" name="Equation" r:id="rId32" imgW="215640" imgH="241200" progId="Equation.DSMT4">
                  <p:embed/>
                </p:oleObj>
              </mc:Choice>
              <mc:Fallback>
                <p:oleObj name="Equation" r:id="rId32" imgW="215640" imgH="241200" progId="Equation.DSMT4">
                  <p:embed/>
                  <p:pic>
                    <p:nvPicPr>
                      <p:cNvPr id="0" name="Object 46"/>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3552825" y="3311734"/>
                        <a:ext cx="311150" cy="346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5343" name="Rectangle 47">
            <a:extLst>
              <a:ext uri="{FF2B5EF4-FFF2-40B4-BE49-F238E27FC236}">
                <a16:creationId xmlns:a16="http://schemas.microsoft.com/office/drawing/2014/main" id="{0C9656C8-D19D-4C8B-B50D-29646368E754}"/>
              </a:ext>
            </a:extLst>
          </p:cNvPr>
          <p:cNvSpPr>
            <a:spLocks noChangeArrowheads="1"/>
          </p:cNvSpPr>
          <p:nvPr/>
        </p:nvSpPr>
        <p:spPr bwMode="auto">
          <a:xfrm>
            <a:off x="4722813" y="3722897"/>
            <a:ext cx="1160462" cy="484187"/>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44" name="AutoShape 48">
            <a:extLst>
              <a:ext uri="{FF2B5EF4-FFF2-40B4-BE49-F238E27FC236}">
                <a16:creationId xmlns:a16="http://schemas.microsoft.com/office/drawing/2014/main" id="{93E22610-5BB6-42C9-8D91-FA364354F51F}"/>
              </a:ext>
            </a:extLst>
          </p:cNvPr>
          <p:cNvSpPr>
            <a:spLocks noChangeArrowheads="1"/>
          </p:cNvSpPr>
          <p:nvPr/>
        </p:nvSpPr>
        <p:spPr bwMode="auto">
          <a:xfrm rot="5400000">
            <a:off x="5607050" y="3616534"/>
            <a:ext cx="922338" cy="649288"/>
          </a:xfrm>
          <a:prstGeom prst="triangle">
            <a:avLst>
              <a:gd name="adj" fmla="val 50000"/>
            </a:avLst>
          </a:prstGeom>
          <a:noFill/>
          <a:ln w="9525">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45" name="Rectangle 49">
            <a:extLst>
              <a:ext uri="{FF2B5EF4-FFF2-40B4-BE49-F238E27FC236}">
                <a16:creationId xmlns:a16="http://schemas.microsoft.com/office/drawing/2014/main" id="{583E0CF5-DD94-44C9-8B1A-739684C1CFE3}"/>
              </a:ext>
            </a:extLst>
          </p:cNvPr>
          <p:cNvSpPr>
            <a:spLocks noChangeArrowheads="1"/>
          </p:cNvSpPr>
          <p:nvPr/>
        </p:nvSpPr>
        <p:spPr bwMode="auto">
          <a:xfrm>
            <a:off x="5073650" y="3610184"/>
            <a:ext cx="417513" cy="67786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46" name="Rectangle 50">
            <a:extLst>
              <a:ext uri="{FF2B5EF4-FFF2-40B4-BE49-F238E27FC236}">
                <a16:creationId xmlns:a16="http://schemas.microsoft.com/office/drawing/2014/main" id="{C14AE6A7-D348-4604-8F6D-D0B6A3B6A1C6}"/>
              </a:ext>
            </a:extLst>
          </p:cNvPr>
          <p:cNvSpPr>
            <a:spLocks noChangeArrowheads="1"/>
          </p:cNvSpPr>
          <p:nvPr/>
        </p:nvSpPr>
        <p:spPr bwMode="auto">
          <a:xfrm>
            <a:off x="5835650" y="3819734"/>
            <a:ext cx="92075" cy="2540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47" name="Oval 51">
            <a:extLst>
              <a:ext uri="{FF2B5EF4-FFF2-40B4-BE49-F238E27FC236}">
                <a16:creationId xmlns:a16="http://schemas.microsoft.com/office/drawing/2014/main" id="{48A11DD0-D95E-4C95-BDF7-6A4863C1027A}"/>
              </a:ext>
            </a:extLst>
          </p:cNvPr>
          <p:cNvSpPr>
            <a:spLocks noChangeArrowheads="1"/>
          </p:cNvSpPr>
          <p:nvPr/>
        </p:nvSpPr>
        <p:spPr bwMode="auto">
          <a:xfrm>
            <a:off x="4616450" y="3827672"/>
            <a:ext cx="231775" cy="242887"/>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48" name="Rectangle 52">
            <a:extLst>
              <a:ext uri="{FF2B5EF4-FFF2-40B4-BE49-F238E27FC236}">
                <a16:creationId xmlns:a16="http://schemas.microsoft.com/office/drawing/2014/main" id="{787DC891-24BD-4B26-B1F4-9965D0CE8E9F}"/>
              </a:ext>
            </a:extLst>
          </p:cNvPr>
          <p:cNvSpPr>
            <a:spLocks noChangeArrowheads="1"/>
          </p:cNvSpPr>
          <p:nvPr/>
        </p:nvSpPr>
        <p:spPr bwMode="auto">
          <a:xfrm>
            <a:off x="4816475" y="3659397"/>
            <a:ext cx="195263" cy="1190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49" name="Line 53">
            <a:extLst>
              <a:ext uri="{FF2B5EF4-FFF2-40B4-BE49-F238E27FC236}">
                <a16:creationId xmlns:a16="http://schemas.microsoft.com/office/drawing/2014/main" id="{22B1D460-235F-4C41-8F3A-A21564DF72E8}"/>
              </a:ext>
            </a:extLst>
          </p:cNvPr>
          <p:cNvSpPr>
            <a:spLocks noChangeShapeType="1"/>
          </p:cNvSpPr>
          <p:nvPr/>
        </p:nvSpPr>
        <p:spPr bwMode="auto">
          <a:xfrm>
            <a:off x="6392863" y="3943559"/>
            <a:ext cx="23177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5350" name="Rectangle 54">
            <a:extLst>
              <a:ext uri="{FF2B5EF4-FFF2-40B4-BE49-F238E27FC236}">
                <a16:creationId xmlns:a16="http://schemas.microsoft.com/office/drawing/2014/main" id="{3574E927-2614-4AB3-8393-B98350DEF4AD}"/>
              </a:ext>
            </a:extLst>
          </p:cNvPr>
          <p:cNvSpPr>
            <a:spLocks noChangeArrowheads="1"/>
          </p:cNvSpPr>
          <p:nvPr/>
        </p:nvSpPr>
        <p:spPr bwMode="auto">
          <a:xfrm>
            <a:off x="2289175" y="3707022"/>
            <a:ext cx="1158875" cy="484187"/>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51" name="AutoShape 55">
            <a:extLst>
              <a:ext uri="{FF2B5EF4-FFF2-40B4-BE49-F238E27FC236}">
                <a16:creationId xmlns:a16="http://schemas.microsoft.com/office/drawing/2014/main" id="{4D2F93EF-5020-4C7C-94D9-8FBA876716DC}"/>
              </a:ext>
            </a:extLst>
          </p:cNvPr>
          <p:cNvSpPr>
            <a:spLocks noChangeArrowheads="1"/>
          </p:cNvSpPr>
          <p:nvPr/>
        </p:nvSpPr>
        <p:spPr bwMode="auto">
          <a:xfrm rot="5400000">
            <a:off x="3172619" y="3599865"/>
            <a:ext cx="920750" cy="649288"/>
          </a:xfrm>
          <a:prstGeom prst="triangle">
            <a:avLst>
              <a:gd name="adj" fmla="val 50000"/>
            </a:avLst>
          </a:prstGeom>
          <a:noFill/>
          <a:ln w="9525">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52" name="Rectangle 56">
            <a:extLst>
              <a:ext uri="{FF2B5EF4-FFF2-40B4-BE49-F238E27FC236}">
                <a16:creationId xmlns:a16="http://schemas.microsoft.com/office/drawing/2014/main" id="{2D5CF945-F099-48F2-BF22-55A0018A567C}"/>
              </a:ext>
            </a:extLst>
          </p:cNvPr>
          <p:cNvSpPr>
            <a:spLocks noChangeArrowheads="1"/>
          </p:cNvSpPr>
          <p:nvPr/>
        </p:nvSpPr>
        <p:spPr bwMode="auto">
          <a:xfrm>
            <a:off x="2659063" y="3610184"/>
            <a:ext cx="417512" cy="67786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53" name="Rectangle 57">
            <a:extLst>
              <a:ext uri="{FF2B5EF4-FFF2-40B4-BE49-F238E27FC236}">
                <a16:creationId xmlns:a16="http://schemas.microsoft.com/office/drawing/2014/main" id="{CE682012-6EC9-4776-9BFB-8848A7BAA4F8}"/>
              </a:ext>
            </a:extLst>
          </p:cNvPr>
          <p:cNvSpPr>
            <a:spLocks noChangeArrowheads="1"/>
          </p:cNvSpPr>
          <p:nvPr/>
        </p:nvSpPr>
        <p:spPr bwMode="auto">
          <a:xfrm>
            <a:off x="3402013" y="3803859"/>
            <a:ext cx="90487" cy="2540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54" name="Oval 58">
            <a:extLst>
              <a:ext uri="{FF2B5EF4-FFF2-40B4-BE49-F238E27FC236}">
                <a16:creationId xmlns:a16="http://schemas.microsoft.com/office/drawing/2014/main" id="{798F343D-2FD8-41C1-92B1-DBE6754BB134}"/>
              </a:ext>
            </a:extLst>
          </p:cNvPr>
          <p:cNvSpPr>
            <a:spLocks noChangeArrowheads="1"/>
          </p:cNvSpPr>
          <p:nvPr/>
        </p:nvSpPr>
        <p:spPr bwMode="auto">
          <a:xfrm>
            <a:off x="2181225" y="3811797"/>
            <a:ext cx="231775" cy="242887"/>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55" name="Rectangle 59">
            <a:extLst>
              <a:ext uri="{FF2B5EF4-FFF2-40B4-BE49-F238E27FC236}">
                <a16:creationId xmlns:a16="http://schemas.microsoft.com/office/drawing/2014/main" id="{21FDE11D-48DD-4E41-8925-F80A3EB38740}"/>
              </a:ext>
            </a:extLst>
          </p:cNvPr>
          <p:cNvSpPr>
            <a:spLocks noChangeArrowheads="1"/>
          </p:cNvSpPr>
          <p:nvPr/>
        </p:nvSpPr>
        <p:spPr bwMode="auto">
          <a:xfrm>
            <a:off x="2381250" y="3643522"/>
            <a:ext cx="195263" cy="1190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56" name="Line 60">
            <a:extLst>
              <a:ext uri="{FF2B5EF4-FFF2-40B4-BE49-F238E27FC236}">
                <a16:creationId xmlns:a16="http://schemas.microsoft.com/office/drawing/2014/main" id="{E4049FAF-DF7B-4300-AEE0-93B1176AE8CE}"/>
              </a:ext>
            </a:extLst>
          </p:cNvPr>
          <p:cNvSpPr>
            <a:spLocks noChangeShapeType="1"/>
          </p:cNvSpPr>
          <p:nvPr/>
        </p:nvSpPr>
        <p:spPr bwMode="auto">
          <a:xfrm>
            <a:off x="3957638" y="3932447"/>
            <a:ext cx="23177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5357" name="Oval 61">
            <a:extLst>
              <a:ext uri="{FF2B5EF4-FFF2-40B4-BE49-F238E27FC236}">
                <a16:creationId xmlns:a16="http://schemas.microsoft.com/office/drawing/2014/main" id="{DCF7D127-0219-4BA2-AA69-1E04CDC01E4B}"/>
              </a:ext>
            </a:extLst>
          </p:cNvPr>
          <p:cNvSpPr>
            <a:spLocks noChangeArrowheads="1"/>
          </p:cNvSpPr>
          <p:nvPr/>
        </p:nvSpPr>
        <p:spPr bwMode="auto">
          <a:xfrm>
            <a:off x="4051300" y="3464134"/>
            <a:ext cx="520700" cy="1066800"/>
          </a:xfrm>
          <a:prstGeom prst="ellipse">
            <a:avLst/>
          </a:prstGeom>
          <a:noFill/>
          <a:ln w="9525">
            <a:solidFill>
              <a:schemeClr val="tx1"/>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55359" name="Object 63">
            <a:extLst>
              <a:ext uri="{FF2B5EF4-FFF2-40B4-BE49-F238E27FC236}">
                <a16:creationId xmlns:a16="http://schemas.microsoft.com/office/drawing/2014/main" id="{85132688-A88E-4D66-A575-46A08EE5E687}"/>
              </a:ext>
            </a:extLst>
          </p:cNvPr>
          <p:cNvGraphicFramePr>
            <a:graphicFrameLocks noChangeAspect="1"/>
          </p:cNvGraphicFramePr>
          <p:nvPr>
            <p:extLst>
              <p:ext uri="{D42A27DB-BD31-4B8C-83A1-F6EECF244321}">
                <p14:modId xmlns:p14="http://schemas.microsoft.com/office/powerpoint/2010/main" val="3490969179"/>
              </p:ext>
            </p:extLst>
          </p:nvPr>
        </p:nvGraphicFramePr>
        <p:xfrm>
          <a:off x="2714625" y="3768934"/>
          <a:ext cx="296863" cy="311150"/>
        </p:xfrm>
        <a:graphic>
          <a:graphicData uri="http://schemas.openxmlformats.org/presentationml/2006/ole">
            <mc:AlternateContent xmlns:mc="http://schemas.openxmlformats.org/markup-compatibility/2006">
              <mc:Choice xmlns:v="urn:schemas-microsoft-com:vml" Requires="v">
                <p:oleObj spid="_x0000_s12363" name="Equation" r:id="rId34" imgW="241200" imgH="253800" progId="Equation.DSMT4">
                  <p:embed/>
                </p:oleObj>
              </mc:Choice>
              <mc:Fallback>
                <p:oleObj name="Equation" r:id="rId34" imgW="241200" imgH="253800" progId="Equation.DSMT4">
                  <p:embed/>
                  <p:pic>
                    <p:nvPicPr>
                      <p:cNvPr id="0" name="Object 63"/>
                      <p:cNvPicPr>
                        <a:picLocks noChangeAspect="1" noChangeArrowheads="1"/>
                      </p:cNvPicPr>
                      <p:nvPr/>
                    </p:nvPicPr>
                    <p:blipFill>
                      <a:blip r:embed="rId35">
                        <a:extLst>
                          <a:ext uri="{28A0092B-C50C-407E-A947-70E740481C1C}">
                            <a14:useLocalDpi xmlns:a14="http://schemas.microsoft.com/office/drawing/2010/main" val="0"/>
                          </a:ext>
                        </a:extLst>
                      </a:blip>
                      <a:srcRect/>
                      <a:stretch>
                        <a:fillRect/>
                      </a:stretch>
                    </p:blipFill>
                    <p:spPr bwMode="auto">
                      <a:xfrm>
                        <a:off x="2714625" y="3768934"/>
                        <a:ext cx="296863"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5360" name="Object 64">
            <a:extLst>
              <a:ext uri="{FF2B5EF4-FFF2-40B4-BE49-F238E27FC236}">
                <a16:creationId xmlns:a16="http://schemas.microsoft.com/office/drawing/2014/main" id="{126144ED-5569-41F5-AFE3-6527B56C12A2}"/>
              </a:ext>
            </a:extLst>
          </p:cNvPr>
          <p:cNvGraphicFramePr>
            <a:graphicFrameLocks noChangeAspect="1"/>
          </p:cNvGraphicFramePr>
          <p:nvPr>
            <p:extLst>
              <p:ext uri="{D42A27DB-BD31-4B8C-83A1-F6EECF244321}">
                <p14:modId xmlns:p14="http://schemas.microsoft.com/office/powerpoint/2010/main" val="1525809857"/>
              </p:ext>
            </p:extLst>
          </p:nvPr>
        </p:nvGraphicFramePr>
        <p:xfrm>
          <a:off x="5105400" y="3786397"/>
          <a:ext cx="322263" cy="307975"/>
        </p:xfrm>
        <a:graphic>
          <a:graphicData uri="http://schemas.openxmlformats.org/presentationml/2006/ole">
            <mc:AlternateContent xmlns:mc="http://schemas.openxmlformats.org/markup-compatibility/2006">
              <mc:Choice xmlns:v="urn:schemas-microsoft-com:vml" Requires="v">
                <p:oleObj spid="_x0000_s12364" name="Equation" r:id="rId36" imgW="266400" imgH="253800" progId="Equation.DSMT4">
                  <p:embed/>
                </p:oleObj>
              </mc:Choice>
              <mc:Fallback>
                <p:oleObj name="Equation" r:id="rId36" imgW="266400" imgH="253800" progId="Equation.DSMT4">
                  <p:embed/>
                  <p:pic>
                    <p:nvPicPr>
                      <p:cNvPr id="0" name="Object 64"/>
                      <p:cNvPicPr>
                        <a:picLocks noChangeAspect="1" noChangeArrowheads="1"/>
                      </p:cNvPicPr>
                      <p:nvPr/>
                    </p:nvPicPr>
                    <p:blipFill>
                      <a:blip r:embed="rId37">
                        <a:extLst>
                          <a:ext uri="{28A0092B-C50C-407E-A947-70E740481C1C}">
                            <a14:useLocalDpi xmlns:a14="http://schemas.microsoft.com/office/drawing/2010/main" val="0"/>
                          </a:ext>
                        </a:extLst>
                      </a:blip>
                      <a:srcRect/>
                      <a:stretch>
                        <a:fillRect/>
                      </a:stretch>
                    </p:blipFill>
                    <p:spPr bwMode="auto">
                      <a:xfrm>
                        <a:off x="5105400" y="3786397"/>
                        <a:ext cx="322263"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5364" name="Rectangle 68">
            <a:extLst>
              <a:ext uri="{FF2B5EF4-FFF2-40B4-BE49-F238E27FC236}">
                <a16:creationId xmlns:a16="http://schemas.microsoft.com/office/drawing/2014/main" id="{DEBD094D-B8FB-45B1-9188-6D6D589D8975}"/>
              </a:ext>
            </a:extLst>
          </p:cNvPr>
          <p:cNvSpPr>
            <a:spLocks noChangeArrowheads="1"/>
          </p:cNvSpPr>
          <p:nvPr/>
        </p:nvSpPr>
        <p:spPr bwMode="auto">
          <a:xfrm>
            <a:off x="4094280" y="5972922"/>
            <a:ext cx="609600" cy="6858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67" name="Line 71">
            <a:extLst>
              <a:ext uri="{FF2B5EF4-FFF2-40B4-BE49-F238E27FC236}">
                <a16:creationId xmlns:a16="http://schemas.microsoft.com/office/drawing/2014/main" id="{3217533E-0751-4E11-90C4-1C670C427F25}"/>
              </a:ext>
            </a:extLst>
          </p:cNvPr>
          <p:cNvSpPr>
            <a:spLocks noChangeShapeType="1"/>
          </p:cNvSpPr>
          <p:nvPr/>
        </p:nvSpPr>
        <p:spPr bwMode="auto">
          <a:xfrm>
            <a:off x="3789480" y="6277722"/>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5368" name="Line 72">
            <a:extLst>
              <a:ext uri="{FF2B5EF4-FFF2-40B4-BE49-F238E27FC236}">
                <a16:creationId xmlns:a16="http://schemas.microsoft.com/office/drawing/2014/main" id="{082D0F97-7B08-4158-BB23-81F178AF623D}"/>
              </a:ext>
            </a:extLst>
          </p:cNvPr>
          <p:cNvSpPr>
            <a:spLocks noChangeShapeType="1"/>
          </p:cNvSpPr>
          <p:nvPr/>
        </p:nvSpPr>
        <p:spPr bwMode="auto">
          <a:xfrm>
            <a:off x="4703880" y="6277722"/>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55371" name="Object 75">
            <a:extLst>
              <a:ext uri="{FF2B5EF4-FFF2-40B4-BE49-F238E27FC236}">
                <a16:creationId xmlns:a16="http://schemas.microsoft.com/office/drawing/2014/main" id="{824F7B85-AECE-4BA3-85B5-19480B028253}"/>
              </a:ext>
            </a:extLst>
          </p:cNvPr>
          <p:cNvGraphicFramePr>
            <a:graphicFrameLocks noChangeAspect="1"/>
          </p:cNvGraphicFramePr>
          <p:nvPr>
            <p:extLst>
              <p:ext uri="{D42A27DB-BD31-4B8C-83A1-F6EECF244321}">
                <p14:modId xmlns:p14="http://schemas.microsoft.com/office/powerpoint/2010/main" val="4266657889"/>
              </p:ext>
            </p:extLst>
          </p:nvPr>
        </p:nvGraphicFramePr>
        <p:xfrm>
          <a:off x="5123478" y="6104684"/>
          <a:ext cx="269875" cy="346075"/>
        </p:xfrm>
        <a:graphic>
          <a:graphicData uri="http://schemas.openxmlformats.org/presentationml/2006/ole">
            <mc:AlternateContent xmlns:mc="http://schemas.openxmlformats.org/markup-compatibility/2006">
              <mc:Choice xmlns:v="urn:schemas-microsoft-com:vml" Requires="v">
                <p:oleObj spid="_x0000_s12365" name="Equation" r:id="rId38" imgW="177480" imgH="228600" progId="Equation.DSMT4">
                  <p:embed/>
                </p:oleObj>
              </mc:Choice>
              <mc:Fallback>
                <p:oleObj name="Equation" r:id="rId38" imgW="177480" imgH="228600" progId="Equation.DSMT4">
                  <p:embed/>
                  <p:pic>
                    <p:nvPicPr>
                      <p:cNvPr id="0" name="Object 75"/>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5123478" y="6104684"/>
                        <a:ext cx="269875" cy="346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5358" name="Object 62">
            <a:extLst>
              <a:ext uri="{FF2B5EF4-FFF2-40B4-BE49-F238E27FC236}">
                <a16:creationId xmlns:a16="http://schemas.microsoft.com/office/drawing/2014/main" id="{E9CC7B3B-491E-4766-9F07-AEFD2CD3E665}"/>
              </a:ext>
            </a:extLst>
          </p:cNvPr>
          <p:cNvGraphicFramePr>
            <a:graphicFrameLocks noChangeAspect="1"/>
          </p:cNvGraphicFramePr>
          <p:nvPr>
            <p:extLst>
              <p:ext uri="{D42A27DB-BD31-4B8C-83A1-F6EECF244321}">
                <p14:modId xmlns:p14="http://schemas.microsoft.com/office/powerpoint/2010/main" val="1695523122"/>
              </p:ext>
            </p:extLst>
          </p:nvPr>
        </p:nvGraphicFramePr>
        <p:xfrm>
          <a:off x="4246680" y="6125322"/>
          <a:ext cx="271463" cy="407988"/>
        </p:xfrm>
        <a:graphic>
          <a:graphicData uri="http://schemas.openxmlformats.org/presentationml/2006/ole">
            <mc:AlternateContent xmlns:mc="http://schemas.openxmlformats.org/markup-compatibility/2006">
              <mc:Choice xmlns:v="urn:schemas-microsoft-com:vml" Requires="v">
                <p:oleObj spid="_x0000_s12366" name="Equation" r:id="rId39" imgW="152280" imgH="228600" progId="Equation.DSMT4">
                  <p:embed/>
                </p:oleObj>
              </mc:Choice>
              <mc:Fallback>
                <p:oleObj name="Equation" r:id="rId39" imgW="152280" imgH="228600" progId="Equation.DSMT4">
                  <p:embed/>
                  <p:pic>
                    <p:nvPicPr>
                      <p:cNvPr id="0" name="Object 62"/>
                      <p:cNvPicPr>
                        <a:picLocks noChangeAspect="1" noChangeArrowheads="1"/>
                      </p:cNvPicPr>
                      <p:nvPr/>
                    </p:nvPicPr>
                    <p:blipFill>
                      <a:blip r:embed="rId40">
                        <a:extLst>
                          <a:ext uri="{28A0092B-C50C-407E-A947-70E740481C1C}">
                            <a14:useLocalDpi xmlns:a14="http://schemas.microsoft.com/office/drawing/2010/main" val="0"/>
                          </a:ext>
                        </a:extLst>
                      </a:blip>
                      <a:srcRect/>
                      <a:stretch>
                        <a:fillRect/>
                      </a:stretch>
                    </p:blipFill>
                    <p:spPr bwMode="auto">
                      <a:xfrm>
                        <a:off x="4246680" y="6125322"/>
                        <a:ext cx="271463" cy="407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55374" name="Group 78">
            <a:extLst>
              <a:ext uri="{FF2B5EF4-FFF2-40B4-BE49-F238E27FC236}">
                <a16:creationId xmlns:a16="http://schemas.microsoft.com/office/drawing/2014/main" id="{075B3CA7-284A-4DF5-9259-E4F88422A33F}"/>
              </a:ext>
            </a:extLst>
          </p:cNvPr>
          <p:cNvGrpSpPr>
            <a:grpSpLocks/>
          </p:cNvGrpSpPr>
          <p:nvPr/>
        </p:nvGrpSpPr>
        <p:grpSpPr bwMode="auto">
          <a:xfrm>
            <a:off x="7153275" y="3634764"/>
            <a:ext cx="381000" cy="500063"/>
            <a:chOff x="4704" y="2016"/>
            <a:chExt cx="240" cy="315"/>
          </a:xfrm>
        </p:grpSpPr>
        <p:sp>
          <p:nvSpPr>
            <p:cNvPr id="55375" name="Oval 79">
              <a:extLst>
                <a:ext uri="{FF2B5EF4-FFF2-40B4-BE49-F238E27FC236}">
                  <a16:creationId xmlns:a16="http://schemas.microsoft.com/office/drawing/2014/main" id="{90FE72AA-D147-4BE2-8E0F-F7339A59709C}"/>
                </a:ext>
              </a:extLst>
            </p:cNvPr>
            <p:cNvSpPr>
              <a:spLocks noChangeArrowheads="1"/>
            </p:cNvSpPr>
            <p:nvPr/>
          </p:nvSpPr>
          <p:spPr bwMode="auto">
            <a:xfrm>
              <a:off x="4792" y="2284"/>
              <a:ext cx="68" cy="47"/>
            </a:xfrm>
            <a:prstGeom prst="ellipse">
              <a:avLst/>
            </a:prstGeom>
            <a:solidFill>
              <a:schemeClr val="bg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76" name="Oval 80">
              <a:extLst>
                <a:ext uri="{FF2B5EF4-FFF2-40B4-BE49-F238E27FC236}">
                  <a16:creationId xmlns:a16="http://schemas.microsoft.com/office/drawing/2014/main" id="{BBBCADFD-010F-4281-B561-995744734163}"/>
                </a:ext>
              </a:extLst>
            </p:cNvPr>
            <p:cNvSpPr>
              <a:spLocks noChangeArrowheads="1"/>
            </p:cNvSpPr>
            <p:nvPr/>
          </p:nvSpPr>
          <p:spPr bwMode="auto">
            <a:xfrm>
              <a:off x="4704" y="2016"/>
              <a:ext cx="240" cy="240"/>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77" name="Rectangle 81">
              <a:extLst>
                <a:ext uri="{FF2B5EF4-FFF2-40B4-BE49-F238E27FC236}">
                  <a16:creationId xmlns:a16="http://schemas.microsoft.com/office/drawing/2014/main" id="{BA1D84F0-D5D5-42D3-8765-BCF93E9FDB71}"/>
                </a:ext>
              </a:extLst>
            </p:cNvPr>
            <p:cNvSpPr>
              <a:spLocks noChangeArrowheads="1"/>
            </p:cNvSpPr>
            <p:nvPr/>
          </p:nvSpPr>
          <p:spPr bwMode="auto">
            <a:xfrm>
              <a:off x="4776" y="2244"/>
              <a:ext cx="100" cy="64"/>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78" name="Line 82">
              <a:extLst>
                <a:ext uri="{FF2B5EF4-FFF2-40B4-BE49-F238E27FC236}">
                  <a16:creationId xmlns:a16="http://schemas.microsoft.com/office/drawing/2014/main" id="{0CE599A5-D9B8-4941-8A50-93AD5B28C724}"/>
                </a:ext>
              </a:extLst>
            </p:cNvPr>
            <p:cNvSpPr>
              <a:spLocks noChangeShapeType="1"/>
            </p:cNvSpPr>
            <p:nvPr/>
          </p:nvSpPr>
          <p:spPr bwMode="auto">
            <a:xfrm flipH="1" flipV="1">
              <a:off x="4820" y="2136"/>
              <a:ext cx="0" cy="10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82" name="Rectangle 67">
            <a:extLst>
              <a:ext uri="{FF2B5EF4-FFF2-40B4-BE49-F238E27FC236}">
                <a16:creationId xmlns:a16="http://schemas.microsoft.com/office/drawing/2014/main" id="{3D120BB6-51BC-47A1-8CC2-0EAA7284B292}"/>
              </a:ext>
            </a:extLst>
          </p:cNvPr>
          <p:cNvSpPr>
            <a:spLocks noChangeArrowheads="1"/>
          </p:cNvSpPr>
          <p:nvPr/>
        </p:nvSpPr>
        <p:spPr bwMode="auto">
          <a:xfrm>
            <a:off x="3167856" y="4982322"/>
            <a:ext cx="609600" cy="6858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 name="Rectangle 68">
            <a:extLst>
              <a:ext uri="{FF2B5EF4-FFF2-40B4-BE49-F238E27FC236}">
                <a16:creationId xmlns:a16="http://schemas.microsoft.com/office/drawing/2014/main" id="{4F6B0277-B9DA-45B6-9E07-FAA805A95E3D}"/>
              </a:ext>
            </a:extLst>
          </p:cNvPr>
          <p:cNvSpPr>
            <a:spLocks noChangeArrowheads="1"/>
          </p:cNvSpPr>
          <p:nvPr/>
        </p:nvSpPr>
        <p:spPr bwMode="auto">
          <a:xfrm>
            <a:off x="4082256" y="4982322"/>
            <a:ext cx="609600" cy="6858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 name="Rectangle 69">
            <a:extLst>
              <a:ext uri="{FF2B5EF4-FFF2-40B4-BE49-F238E27FC236}">
                <a16:creationId xmlns:a16="http://schemas.microsoft.com/office/drawing/2014/main" id="{5790D492-7258-45D4-B63E-E6ACE5DABEED}"/>
              </a:ext>
            </a:extLst>
          </p:cNvPr>
          <p:cNvSpPr>
            <a:spLocks noChangeArrowheads="1"/>
          </p:cNvSpPr>
          <p:nvPr/>
        </p:nvSpPr>
        <p:spPr bwMode="auto">
          <a:xfrm>
            <a:off x="4996656" y="4982322"/>
            <a:ext cx="609600" cy="6858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 name="Line 70">
            <a:extLst>
              <a:ext uri="{FF2B5EF4-FFF2-40B4-BE49-F238E27FC236}">
                <a16:creationId xmlns:a16="http://schemas.microsoft.com/office/drawing/2014/main" id="{E0405AF7-D6BA-4391-BC03-0D3F3ED12125}"/>
              </a:ext>
            </a:extLst>
          </p:cNvPr>
          <p:cNvSpPr>
            <a:spLocks noChangeShapeType="1"/>
          </p:cNvSpPr>
          <p:nvPr/>
        </p:nvSpPr>
        <p:spPr bwMode="auto">
          <a:xfrm>
            <a:off x="2786856" y="5287122"/>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6" name="Line 71">
            <a:extLst>
              <a:ext uri="{FF2B5EF4-FFF2-40B4-BE49-F238E27FC236}">
                <a16:creationId xmlns:a16="http://schemas.microsoft.com/office/drawing/2014/main" id="{07EEA903-2BA1-4105-811C-2CC1B1200854}"/>
              </a:ext>
            </a:extLst>
          </p:cNvPr>
          <p:cNvSpPr>
            <a:spLocks noChangeShapeType="1"/>
          </p:cNvSpPr>
          <p:nvPr/>
        </p:nvSpPr>
        <p:spPr bwMode="auto">
          <a:xfrm>
            <a:off x="3777456" y="5287122"/>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7" name="Line 72">
            <a:extLst>
              <a:ext uri="{FF2B5EF4-FFF2-40B4-BE49-F238E27FC236}">
                <a16:creationId xmlns:a16="http://schemas.microsoft.com/office/drawing/2014/main" id="{E80A1EA7-09D9-4F23-8AC2-E5CC746ABB8B}"/>
              </a:ext>
            </a:extLst>
          </p:cNvPr>
          <p:cNvSpPr>
            <a:spLocks noChangeShapeType="1"/>
          </p:cNvSpPr>
          <p:nvPr/>
        </p:nvSpPr>
        <p:spPr bwMode="auto">
          <a:xfrm>
            <a:off x="4691856" y="5287122"/>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8" name="Line 73">
            <a:extLst>
              <a:ext uri="{FF2B5EF4-FFF2-40B4-BE49-F238E27FC236}">
                <a16:creationId xmlns:a16="http://schemas.microsoft.com/office/drawing/2014/main" id="{3AB0C563-3CA2-4E55-802F-FA93DEF564EC}"/>
              </a:ext>
            </a:extLst>
          </p:cNvPr>
          <p:cNvSpPr>
            <a:spLocks noChangeShapeType="1"/>
          </p:cNvSpPr>
          <p:nvPr/>
        </p:nvSpPr>
        <p:spPr bwMode="auto">
          <a:xfrm>
            <a:off x="5606256" y="5287122"/>
            <a:ext cx="457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89" name="Object 74">
            <a:extLst>
              <a:ext uri="{FF2B5EF4-FFF2-40B4-BE49-F238E27FC236}">
                <a16:creationId xmlns:a16="http://schemas.microsoft.com/office/drawing/2014/main" id="{934DB568-CC8E-4DD3-9F2B-7106B86F3D51}"/>
              </a:ext>
            </a:extLst>
          </p:cNvPr>
          <p:cNvGraphicFramePr>
            <a:graphicFrameLocks noChangeAspect="1"/>
          </p:cNvGraphicFramePr>
          <p:nvPr>
            <p:extLst>
              <p:ext uri="{D42A27DB-BD31-4B8C-83A1-F6EECF244321}">
                <p14:modId xmlns:p14="http://schemas.microsoft.com/office/powerpoint/2010/main" val="2324242832"/>
              </p:ext>
            </p:extLst>
          </p:nvPr>
        </p:nvGraphicFramePr>
        <p:xfrm>
          <a:off x="2634456" y="4829922"/>
          <a:ext cx="234950" cy="349250"/>
        </p:xfrm>
        <a:graphic>
          <a:graphicData uri="http://schemas.openxmlformats.org/presentationml/2006/ole">
            <mc:AlternateContent xmlns:mc="http://schemas.openxmlformats.org/markup-compatibility/2006">
              <mc:Choice xmlns:v="urn:schemas-microsoft-com:vml" Requires="v">
                <p:oleObj spid="_x0000_s12367" name="Equation" r:id="rId41" imgW="152280" imgH="228600" progId="Equation.DSMT4">
                  <p:embed/>
                </p:oleObj>
              </mc:Choice>
              <mc:Fallback>
                <p:oleObj name="Equation" r:id="rId41" imgW="152280" imgH="228600" progId="Equation.DSMT4">
                  <p:embed/>
                  <p:pic>
                    <p:nvPicPr>
                      <p:cNvPr id="55370" name="Object 74">
                        <a:extLst>
                          <a:ext uri="{FF2B5EF4-FFF2-40B4-BE49-F238E27FC236}">
                            <a16:creationId xmlns:a16="http://schemas.microsoft.com/office/drawing/2014/main" id="{CE7C8EAD-0A86-434A-96C2-7D4ABB82ABB0}"/>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2634456" y="4829922"/>
                        <a:ext cx="234950" cy="349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0" name="Object 75">
            <a:extLst>
              <a:ext uri="{FF2B5EF4-FFF2-40B4-BE49-F238E27FC236}">
                <a16:creationId xmlns:a16="http://schemas.microsoft.com/office/drawing/2014/main" id="{15C8100A-D967-4DA3-89FC-2BFB8E9A1761}"/>
              </a:ext>
            </a:extLst>
          </p:cNvPr>
          <p:cNvGraphicFramePr>
            <a:graphicFrameLocks noChangeAspect="1"/>
          </p:cNvGraphicFramePr>
          <p:nvPr>
            <p:extLst>
              <p:ext uri="{D42A27DB-BD31-4B8C-83A1-F6EECF244321}">
                <p14:modId xmlns:p14="http://schemas.microsoft.com/office/powerpoint/2010/main" val="339874290"/>
              </p:ext>
            </p:extLst>
          </p:nvPr>
        </p:nvGraphicFramePr>
        <p:xfrm>
          <a:off x="5834856" y="4753722"/>
          <a:ext cx="269875" cy="346075"/>
        </p:xfrm>
        <a:graphic>
          <a:graphicData uri="http://schemas.openxmlformats.org/presentationml/2006/ole">
            <mc:AlternateContent xmlns:mc="http://schemas.openxmlformats.org/markup-compatibility/2006">
              <mc:Choice xmlns:v="urn:schemas-microsoft-com:vml" Requires="v">
                <p:oleObj spid="_x0000_s12368" name="Equation" r:id="rId38" imgW="177480" imgH="228600" progId="Equation.DSMT4">
                  <p:embed/>
                </p:oleObj>
              </mc:Choice>
              <mc:Fallback>
                <p:oleObj name="Equation" r:id="rId38" imgW="177480" imgH="228600" progId="Equation.DSMT4">
                  <p:embed/>
                  <p:pic>
                    <p:nvPicPr>
                      <p:cNvPr id="55371" name="Object 75">
                        <a:extLst>
                          <a:ext uri="{FF2B5EF4-FFF2-40B4-BE49-F238E27FC236}">
                            <a16:creationId xmlns:a16="http://schemas.microsoft.com/office/drawing/2014/main" id="{824F7B85-AECE-4BA3-85B5-19480B028253}"/>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5834856" y="4753722"/>
                        <a:ext cx="269875" cy="346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1" name="Object 62">
            <a:extLst>
              <a:ext uri="{FF2B5EF4-FFF2-40B4-BE49-F238E27FC236}">
                <a16:creationId xmlns:a16="http://schemas.microsoft.com/office/drawing/2014/main" id="{F3F21BD1-0851-4B4F-96A9-1276E4F21470}"/>
              </a:ext>
            </a:extLst>
          </p:cNvPr>
          <p:cNvGraphicFramePr>
            <a:graphicFrameLocks noChangeAspect="1"/>
          </p:cNvGraphicFramePr>
          <p:nvPr>
            <p:extLst>
              <p:ext uri="{D42A27DB-BD31-4B8C-83A1-F6EECF244321}">
                <p14:modId xmlns:p14="http://schemas.microsoft.com/office/powerpoint/2010/main" val="1782021871"/>
              </p:ext>
            </p:extLst>
          </p:nvPr>
        </p:nvGraphicFramePr>
        <p:xfrm>
          <a:off x="4234656" y="5134722"/>
          <a:ext cx="271463" cy="407988"/>
        </p:xfrm>
        <a:graphic>
          <a:graphicData uri="http://schemas.openxmlformats.org/presentationml/2006/ole">
            <mc:AlternateContent xmlns:mc="http://schemas.openxmlformats.org/markup-compatibility/2006">
              <mc:Choice xmlns:v="urn:schemas-microsoft-com:vml" Requires="v">
                <p:oleObj spid="_x0000_s12369" name="Equation" r:id="rId39" imgW="152280" imgH="228600" progId="Equation.DSMT4">
                  <p:embed/>
                </p:oleObj>
              </mc:Choice>
              <mc:Fallback>
                <p:oleObj name="Equation" r:id="rId39" imgW="152280" imgH="228600" progId="Equation.DSMT4">
                  <p:embed/>
                  <p:pic>
                    <p:nvPicPr>
                      <p:cNvPr id="55358" name="Object 62">
                        <a:extLst>
                          <a:ext uri="{FF2B5EF4-FFF2-40B4-BE49-F238E27FC236}">
                            <a16:creationId xmlns:a16="http://schemas.microsoft.com/office/drawing/2014/main" id="{E9CC7B3B-491E-4766-9F07-AEFD2CD3E665}"/>
                          </a:ext>
                        </a:extLst>
                      </p:cNvPr>
                      <p:cNvPicPr>
                        <a:picLocks noChangeAspect="1" noChangeArrowheads="1"/>
                      </p:cNvPicPr>
                      <p:nvPr/>
                    </p:nvPicPr>
                    <p:blipFill>
                      <a:blip r:embed="rId40">
                        <a:extLst>
                          <a:ext uri="{28A0092B-C50C-407E-A947-70E740481C1C}">
                            <a14:useLocalDpi xmlns:a14="http://schemas.microsoft.com/office/drawing/2010/main" val="0"/>
                          </a:ext>
                        </a:extLst>
                      </a:blip>
                      <a:srcRect/>
                      <a:stretch>
                        <a:fillRect/>
                      </a:stretch>
                    </p:blipFill>
                    <p:spPr bwMode="auto">
                      <a:xfrm>
                        <a:off x="4234656" y="5134722"/>
                        <a:ext cx="271463" cy="407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2" name="Object 76">
            <a:extLst>
              <a:ext uri="{FF2B5EF4-FFF2-40B4-BE49-F238E27FC236}">
                <a16:creationId xmlns:a16="http://schemas.microsoft.com/office/drawing/2014/main" id="{14AB7110-52AB-4484-B267-5BDF13F325B0}"/>
              </a:ext>
            </a:extLst>
          </p:cNvPr>
          <p:cNvGraphicFramePr>
            <a:graphicFrameLocks noChangeAspect="1"/>
          </p:cNvGraphicFramePr>
          <p:nvPr>
            <p:extLst>
              <p:ext uri="{D42A27DB-BD31-4B8C-83A1-F6EECF244321}">
                <p14:modId xmlns:p14="http://schemas.microsoft.com/office/powerpoint/2010/main" val="2282975878"/>
              </p:ext>
            </p:extLst>
          </p:nvPr>
        </p:nvGraphicFramePr>
        <p:xfrm>
          <a:off x="3320256" y="5134722"/>
          <a:ext cx="247650" cy="371475"/>
        </p:xfrm>
        <a:graphic>
          <a:graphicData uri="http://schemas.openxmlformats.org/presentationml/2006/ole">
            <mc:AlternateContent xmlns:mc="http://schemas.openxmlformats.org/markup-compatibility/2006">
              <mc:Choice xmlns:v="urn:schemas-microsoft-com:vml" Requires="v">
                <p:oleObj spid="_x0000_s12370" name="Equation" r:id="rId42" imgW="152280" imgH="228600" progId="Equation.DSMT4">
                  <p:embed/>
                </p:oleObj>
              </mc:Choice>
              <mc:Fallback>
                <p:oleObj name="Equation" r:id="rId42" imgW="152280" imgH="228600" progId="Equation.DSMT4">
                  <p:embed/>
                  <p:pic>
                    <p:nvPicPr>
                      <p:cNvPr id="55372" name="Object 76">
                        <a:extLst>
                          <a:ext uri="{FF2B5EF4-FFF2-40B4-BE49-F238E27FC236}">
                            <a16:creationId xmlns:a16="http://schemas.microsoft.com/office/drawing/2014/main" id="{2FAE0EC1-6EB1-4151-BAA7-F102E989331C}"/>
                          </a:ext>
                        </a:extLst>
                      </p:cNvPr>
                      <p:cNvPicPr>
                        <a:picLocks noChangeAspect="1" noChangeArrowheads="1"/>
                      </p:cNvPicPr>
                      <p:nvPr/>
                    </p:nvPicPr>
                    <p:blipFill>
                      <a:blip r:embed="rId43">
                        <a:extLst>
                          <a:ext uri="{28A0092B-C50C-407E-A947-70E740481C1C}">
                            <a14:useLocalDpi xmlns:a14="http://schemas.microsoft.com/office/drawing/2010/main" val="0"/>
                          </a:ext>
                        </a:extLst>
                      </a:blip>
                      <a:srcRect/>
                      <a:stretch>
                        <a:fillRect/>
                      </a:stretch>
                    </p:blipFill>
                    <p:spPr bwMode="auto">
                      <a:xfrm>
                        <a:off x="3320256" y="5134722"/>
                        <a:ext cx="247650" cy="371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3" name="Object 77">
            <a:extLst>
              <a:ext uri="{FF2B5EF4-FFF2-40B4-BE49-F238E27FC236}">
                <a16:creationId xmlns:a16="http://schemas.microsoft.com/office/drawing/2014/main" id="{E197DDC9-DA56-47A3-BCAE-6898ABFE4B07}"/>
              </a:ext>
            </a:extLst>
          </p:cNvPr>
          <p:cNvGraphicFramePr>
            <a:graphicFrameLocks noChangeAspect="1"/>
          </p:cNvGraphicFramePr>
          <p:nvPr>
            <p:extLst>
              <p:ext uri="{D42A27DB-BD31-4B8C-83A1-F6EECF244321}">
                <p14:modId xmlns:p14="http://schemas.microsoft.com/office/powerpoint/2010/main" val="3528580754"/>
              </p:ext>
            </p:extLst>
          </p:nvPr>
        </p:nvGraphicFramePr>
        <p:xfrm>
          <a:off x="5149056" y="5134722"/>
          <a:ext cx="271463" cy="407988"/>
        </p:xfrm>
        <a:graphic>
          <a:graphicData uri="http://schemas.openxmlformats.org/presentationml/2006/ole">
            <mc:AlternateContent xmlns:mc="http://schemas.openxmlformats.org/markup-compatibility/2006">
              <mc:Choice xmlns:v="urn:schemas-microsoft-com:vml" Requires="v">
                <p:oleObj spid="_x0000_s12371" name="Equation" r:id="rId44" imgW="152280" imgH="228600" progId="Equation.DSMT4">
                  <p:embed/>
                </p:oleObj>
              </mc:Choice>
              <mc:Fallback>
                <p:oleObj name="Equation" r:id="rId44" imgW="152280" imgH="228600" progId="Equation.DSMT4">
                  <p:embed/>
                  <p:pic>
                    <p:nvPicPr>
                      <p:cNvPr id="55373" name="Object 77">
                        <a:extLst>
                          <a:ext uri="{FF2B5EF4-FFF2-40B4-BE49-F238E27FC236}">
                            <a16:creationId xmlns:a16="http://schemas.microsoft.com/office/drawing/2014/main" id="{E4EB7A68-88C5-497E-B408-CB2F20027D9C}"/>
                          </a:ext>
                        </a:extLst>
                      </p:cNvPr>
                      <p:cNvPicPr>
                        <a:picLocks noChangeAspect="1" noChangeArrowheads="1"/>
                      </p:cNvPicPr>
                      <p:nvPr/>
                    </p:nvPicPr>
                    <p:blipFill>
                      <a:blip r:embed="rId45">
                        <a:extLst>
                          <a:ext uri="{28A0092B-C50C-407E-A947-70E740481C1C}">
                            <a14:useLocalDpi xmlns:a14="http://schemas.microsoft.com/office/drawing/2010/main" val="0"/>
                          </a:ext>
                        </a:extLst>
                      </a:blip>
                      <a:srcRect/>
                      <a:stretch>
                        <a:fillRect/>
                      </a:stretch>
                    </p:blipFill>
                    <p:spPr bwMode="auto">
                      <a:xfrm>
                        <a:off x="5149056" y="5134722"/>
                        <a:ext cx="271463" cy="407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4" name="Object 83">
            <a:extLst>
              <a:ext uri="{FF2B5EF4-FFF2-40B4-BE49-F238E27FC236}">
                <a16:creationId xmlns:a16="http://schemas.microsoft.com/office/drawing/2014/main" id="{00B335E4-7409-4A25-B681-A3A9CAE4DE98}"/>
              </a:ext>
            </a:extLst>
          </p:cNvPr>
          <p:cNvGraphicFramePr>
            <a:graphicFrameLocks noChangeAspect="1"/>
          </p:cNvGraphicFramePr>
          <p:nvPr>
            <p:extLst>
              <p:ext uri="{D42A27DB-BD31-4B8C-83A1-F6EECF244321}">
                <p14:modId xmlns:p14="http://schemas.microsoft.com/office/powerpoint/2010/main" val="1392089196"/>
              </p:ext>
            </p:extLst>
          </p:nvPr>
        </p:nvGraphicFramePr>
        <p:xfrm>
          <a:off x="3777456" y="4677522"/>
          <a:ext cx="250825" cy="347663"/>
        </p:xfrm>
        <a:graphic>
          <a:graphicData uri="http://schemas.openxmlformats.org/presentationml/2006/ole">
            <mc:AlternateContent xmlns:mc="http://schemas.openxmlformats.org/markup-compatibility/2006">
              <mc:Choice xmlns:v="urn:schemas-microsoft-com:vml" Requires="v">
                <p:oleObj spid="_x0000_s12372" name="Equation" r:id="rId46" imgW="164880" imgH="228600" progId="Equation.DSMT4">
                  <p:embed/>
                </p:oleObj>
              </mc:Choice>
              <mc:Fallback>
                <p:oleObj name="Equation" r:id="rId46" imgW="164880" imgH="228600" progId="Equation.DSMT4">
                  <p:embed/>
                  <p:pic>
                    <p:nvPicPr>
                      <p:cNvPr id="55379" name="Object 83">
                        <a:extLst>
                          <a:ext uri="{FF2B5EF4-FFF2-40B4-BE49-F238E27FC236}">
                            <a16:creationId xmlns:a16="http://schemas.microsoft.com/office/drawing/2014/main" id="{DEE35480-26F6-4013-88CA-F59FF7A06CF2}"/>
                          </a:ext>
                        </a:extLst>
                      </p:cNvPr>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3777456" y="4677522"/>
                        <a:ext cx="250825" cy="347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5" name="Object 84">
            <a:extLst>
              <a:ext uri="{FF2B5EF4-FFF2-40B4-BE49-F238E27FC236}">
                <a16:creationId xmlns:a16="http://schemas.microsoft.com/office/drawing/2014/main" id="{AF0D2ED6-402D-4BDC-A0E5-453C909B8F66}"/>
              </a:ext>
            </a:extLst>
          </p:cNvPr>
          <p:cNvGraphicFramePr>
            <a:graphicFrameLocks noChangeAspect="1"/>
          </p:cNvGraphicFramePr>
          <p:nvPr>
            <p:extLst>
              <p:ext uri="{D42A27DB-BD31-4B8C-83A1-F6EECF244321}">
                <p14:modId xmlns:p14="http://schemas.microsoft.com/office/powerpoint/2010/main" val="3949257743"/>
              </p:ext>
            </p:extLst>
          </p:nvPr>
        </p:nvGraphicFramePr>
        <p:xfrm>
          <a:off x="4734719" y="4610847"/>
          <a:ext cx="280987" cy="336550"/>
        </p:xfrm>
        <a:graphic>
          <a:graphicData uri="http://schemas.openxmlformats.org/presentationml/2006/ole">
            <mc:AlternateContent xmlns:mc="http://schemas.openxmlformats.org/markup-compatibility/2006">
              <mc:Choice xmlns:v="urn:schemas-microsoft-com:vml" Requires="v">
                <p:oleObj spid="_x0000_s12373" name="Equation" r:id="rId47" imgW="190440" imgH="228600" progId="Equation.DSMT4">
                  <p:embed/>
                </p:oleObj>
              </mc:Choice>
              <mc:Fallback>
                <p:oleObj name="Equation" r:id="rId47" imgW="190440" imgH="228600" progId="Equation.DSMT4">
                  <p:embed/>
                  <p:pic>
                    <p:nvPicPr>
                      <p:cNvPr id="55380" name="Object 84">
                        <a:extLst>
                          <a:ext uri="{FF2B5EF4-FFF2-40B4-BE49-F238E27FC236}">
                            <a16:creationId xmlns:a16="http://schemas.microsoft.com/office/drawing/2014/main" id="{54AA9AF1-987B-47B3-84F4-1C2CAC0C1E29}"/>
                          </a:ext>
                        </a:extLst>
                      </p:cNvPr>
                      <p:cNvPicPr>
                        <a:picLocks noChangeAspect="1" noChangeArrowheads="1"/>
                      </p:cNvPicPr>
                      <p:nvPr/>
                    </p:nvPicPr>
                    <p:blipFill>
                      <a:blip r:embed="rId48">
                        <a:extLst>
                          <a:ext uri="{28A0092B-C50C-407E-A947-70E740481C1C}">
                            <a14:useLocalDpi xmlns:a14="http://schemas.microsoft.com/office/drawing/2010/main" val="0"/>
                          </a:ext>
                        </a:extLst>
                      </a:blip>
                      <a:srcRect/>
                      <a:stretch>
                        <a:fillRect/>
                      </a:stretch>
                    </p:blipFill>
                    <p:spPr bwMode="auto">
                      <a:xfrm>
                        <a:off x="4734719" y="4610847"/>
                        <a:ext cx="280987"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 name="Object 1">
            <a:extLst>
              <a:ext uri="{FF2B5EF4-FFF2-40B4-BE49-F238E27FC236}">
                <a16:creationId xmlns:a16="http://schemas.microsoft.com/office/drawing/2014/main" id="{F93CD27C-D991-4BD3-84CF-F57729B04620}"/>
              </a:ext>
            </a:extLst>
          </p:cNvPr>
          <p:cNvGraphicFramePr>
            <a:graphicFrameLocks noChangeAspect="1"/>
          </p:cNvGraphicFramePr>
          <p:nvPr>
            <p:extLst>
              <p:ext uri="{D42A27DB-BD31-4B8C-83A1-F6EECF244321}">
                <p14:modId xmlns:p14="http://schemas.microsoft.com/office/powerpoint/2010/main" val="3548299796"/>
              </p:ext>
            </p:extLst>
          </p:nvPr>
        </p:nvGraphicFramePr>
        <p:xfrm>
          <a:off x="3197277" y="6117397"/>
          <a:ext cx="513710" cy="366936"/>
        </p:xfrm>
        <a:graphic>
          <a:graphicData uri="http://schemas.openxmlformats.org/presentationml/2006/ole">
            <mc:AlternateContent xmlns:mc="http://schemas.openxmlformats.org/markup-compatibility/2006">
              <mc:Choice xmlns:v="urn:schemas-microsoft-com:vml" Requires="v">
                <p:oleObj spid="_x0000_s12374" name="Equation" r:id="rId49" imgW="355320" imgH="253800" progId="Equation.DSMT4">
                  <p:embed/>
                </p:oleObj>
              </mc:Choice>
              <mc:Fallback>
                <p:oleObj name="Equation" r:id="rId49" imgW="355320" imgH="253800" progId="Equation.DSMT4">
                  <p:embed/>
                  <p:pic>
                    <p:nvPicPr>
                      <p:cNvPr id="0" name=""/>
                      <p:cNvPicPr/>
                      <p:nvPr/>
                    </p:nvPicPr>
                    <p:blipFill>
                      <a:blip r:embed="rId50"/>
                      <a:stretch>
                        <a:fillRect/>
                      </a:stretch>
                    </p:blipFill>
                    <p:spPr>
                      <a:xfrm>
                        <a:off x="3197277" y="6117397"/>
                        <a:ext cx="513710" cy="366936"/>
                      </a:xfrm>
                      <a:prstGeom prst="rect">
                        <a:avLst/>
                      </a:prstGeom>
                    </p:spPr>
                  </p:pic>
                </p:oleObj>
              </mc:Fallback>
            </mc:AlternateContent>
          </a:graphicData>
        </a:graphic>
      </p:graphicFrame>
      <p:graphicFrame>
        <p:nvGraphicFramePr>
          <p:cNvPr id="3" name="Object 2">
            <a:extLst>
              <a:ext uri="{FF2B5EF4-FFF2-40B4-BE49-F238E27FC236}">
                <a16:creationId xmlns:a16="http://schemas.microsoft.com/office/drawing/2014/main" id="{FCE912CD-BFB5-4E1D-8CB2-A2E6AEEAA677}"/>
              </a:ext>
            </a:extLst>
          </p:cNvPr>
          <p:cNvGraphicFramePr>
            <a:graphicFrameLocks noChangeAspect="1"/>
          </p:cNvGraphicFramePr>
          <p:nvPr>
            <p:extLst>
              <p:ext uri="{D42A27DB-BD31-4B8C-83A1-F6EECF244321}">
                <p14:modId xmlns:p14="http://schemas.microsoft.com/office/powerpoint/2010/main" val="3748130872"/>
              </p:ext>
            </p:extLst>
          </p:nvPr>
        </p:nvGraphicFramePr>
        <p:xfrm>
          <a:off x="5861590" y="5401422"/>
          <a:ext cx="3123995" cy="380975"/>
        </p:xfrm>
        <a:graphic>
          <a:graphicData uri="http://schemas.openxmlformats.org/presentationml/2006/ole">
            <mc:AlternateContent xmlns:mc="http://schemas.openxmlformats.org/markup-compatibility/2006">
              <mc:Choice xmlns:v="urn:schemas-microsoft-com:vml" Requires="v">
                <p:oleObj spid="_x0000_s12375" name="Equation" r:id="rId51" imgW="2082600" imgH="253800" progId="Equation.DSMT4">
                  <p:embed/>
                </p:oleObj>
              </mc:Choice>
              <mc:Fallback>
                <p:oleObj name="Equation" r:id="rId51" imgW="2082600" imgH="253800" progId="Equation.DSMT4">
                  <p:embed/>
                  <p:pic>
                    <p:nvPicPr>
                      <p:cNvPr id="0" name=""/>
                      <p:cNvPicPr/>
                      <p:nvPr/>
                    </p:nvPicPr>
                    <p:blipFill>
                      <a:blip r:embed="rId52"/>
                      <a:stretch>
                        <a:fillRect/>
                      </a:stretch>
                    </p:blipFill>
                    <p:spPr>
                      <a:xfrm>
                        <a:off x="5861590" y="5401422"/>
                        <a:ext cx="3123995" cy="380975"/>
                      </a:xfrm>
                      <a:prstGeom prst="rect">
                        <a:avLst/>
                      </a:prstGeom>
                    </p:spPr>
                  </p:pic>
                </p:oleObj>
              </mc:Fallback>
            </mc:AlternateContent>
          </a:graphicData>
        </a:graphic>
      </p:graphicFrame>
      <p:graphicFrame>
        <p:nvGraphicFramePr>
          <p:cNvPr id="4" name="Object 3">
            <a:extLst>
              <a:ext uri="{FF2B5EF4-FFF2-40B4-BE49-F238E27FC236}">
                <a16:creationId xmlns:a16="http://schemas.microsoft.com/office/drawing/2014/main" id="{544ED49C-0C3F-49F6-97F8-7AA7B10E9132}"/>
              </a:ext>
            </a:extLst>
          </p:cNvPr>
          <p:cNvGraphicFramePr>
            <a:graphicFrameLocks noChangeAspect="1"/>
          </p:cNvGraphicFramePr>
          <p:nvPr>
            <p:extLst>
              <p:ext uri="{D42A27DB-BD31-4B8C-83A1-F6EECF244321}">
                <p14:modId xmlns:p14="http://schemas.microsoft.com/office/powerpoint/2010/main" val="1273121898"/>
              </p:ext>
            </p:extLst>
          </p:nvPr>
        </p:nvGraphicFramePr>
        <p:xfrm>
          <a:off x="5743575" y="6391007"/>
          <a:ext cx="1992235" cy="398447"/>
        </p:xfrm>
        <a:graphic>
          <a:graphicData uri="http://schemas.openxmlformats.org/presentationml/2006/ole">
            <mc:AlternateContent xmlns:mc="http://schemas.openxmlformats.org/markup-compatibility/2006">
              <mc:Choice xmlns:v="urn:schemas-microsoft-com:vml" Requires="v">
                <p:oleObj spid="_x0000_s12376" name="Equation" r:id="rId53" imgW="1269720" imgH="253800" progId="Equation.DSMT4">
                  <p:embed/>
                </p:oleObj>
              </mc:Choice>
              <mc:Fallback>
                <p:oleObj name="Equation" r:id="rId53" imgW="1269720" imgH="253800" progId="Equation.DSMT4">
                  <p:embed/>
                  <p:pic>
                    <p:nvPicPr>
                      <p:cNvPr id="0" name=""/>
                      <p:cNvPicPr/>
                      <p:nvPr/>
                    </p:nvPicPr>
                    <p:blipFill>
                      <a:blip r:embed="rId54"/>
                      <a:stretch>
                        <a:fillRect/>
                      </a:stretch>
                    </p:blipFill>
                    <p:spPr>
                      <a:xfrm>
                        <a:off x="5743575" y="6391007"/>
                        <a:ext cx="1992235" cy="398447"/>
                      </a:xfrm>
                      <a:prstGeom prst="rect">
                        <a:avLst/>
                      </a:prstGeom>
                    </p:spPr>
                  </p:pic>
                </p:oleObj>
              </mc:Fallback>
            </mc:AlternateContent>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C98EBB6-7119-4C69-8B10-73F443B1F05C}"/>
              </a:ext>
            </a:extLst>
          </p:cNvPr>
          <p:cNvSpPr txBox="1"/>
          <p:nvPr/>
        </p:nvSpPr>
        <p:spPr>
          <a:xfrm>
            <a:off x="1143000" y="762000"/>
            <a:ext cx="2050561" cy="923330"/>
          </a:xfrm>
          <a:prstGeom prst="rect">
            <a:avLst/>
          </a:prstGeom>
          <a:noFill/>
        </p:spPr>
        <p:txBody>
          <a:bodyPr wrap="none" rtlCol="0">
            <a:spAutoFit/>
          </a:bodyPr>
          <a:lstStyle/>
          <a:p>
            <a:r>
              <a:rPr lang="en-US" sz="1800" dirty="0"/>
              <a:t>Homework problem</a:t>
            </a:r>
          </a:p>
          <a:p>
            <a:endParaRPr lang="en-US" sz="1800" dirty="0"/>
          </a:p>
          <a:p>
            <a:r>
              <a:rPr lang="en-US" sz="1800" dirty="0"/>
              <a:t>5.1</a:t>
            </a:r>
          </a:p>
        </p:txBody>
      </p:sp>
    </p:spTree>
    <p:extLst>
      <p:ext uri="{BB962C8B-B14F-4D97-AF65-F5344CB8AC3E}">
        <p14:creationId xmlns:p14="http://schemas.microsoft.com/office/powerpoint/2010/main" val="2311586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ADF12422-3995-487B-A283-9853367C159C}"/>
              </a:ext>
            </a:extLst>
          </p:cNvPr>
          <p:cNvSpPr>
            <a:spLocks noChangeArrowheads="1"/>
          </p:cNvSpPr>
          <p:nvPr/>
        </p:nvSpPr>
        <p:spPr bwMode="auto">
          <a:xfrm>
            <a:off x="1371600" y="3810000"/>
            <a:ext cx="2057400" cy="1371600"/>
          </a:xfrm>
          <a:prstGeom prst="rect">
            <a:avLst/>
          </a:prstGeom>
          <a:solidFill>
            <a:schemeClr val="bg1"/>
          </a:solidFill>
          <a:ln w="9525" cap="rnd">
            <a:solidFill>
              <a:schemeClr val="tx1"/>
            </a:solidFill>
            <a:prstDash val="sysDot"/>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099" name="Text Box 3">
            <a:extLst>
              <a:ext uri="{FF2B5EF4-FFF2-40B4-BE49-F238E27FC236}">
                <a16:creationId xmlns:a16="http://schemas.microsoft.com/office/drawing/2014/main" id="{23FEC4E9-2987-4635-B51F-145994922EF2}"/>
              </a:ext>
            </a:extLst>
          </p:cNvPr>
          <p:cNvSpPr txBox="1">
            <a:spLocks noChangeArrowheads="1"/>
          </p:cNvSpPr>
          <p:nvPr/>
        </p:nvSpPr>
        <p:spPr bwMode="auto">
          <a:xfrm>
            <a:off x="3200400" y="152400"/>
            <a:ext cx="31432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Transducer on reception</a:t>
            </a:r>
            <a:endParaRPr lang="en-US" altLang="en-US"/>
          </a:p>
        </p:txBody>
      </p:sp>
      <p:sp>
        <p:nvSpPr>
          <p:cNvPr id="4100" name="Rectangle 4">
            <a:extLst>
              <a:ext uri="{FF2B5EF4-FFF2-40B4-BE49-F238E27FC236}">
                <a16:creationId xmlns:a16="http://schemas.microsoft.com/office/drawing/2014/main" id="{4A16B6BE-8D2B-4EC3-A9F7-020DEFEBC39E}"/>
              </a:ext>
            </a:extLst>
          </p:cNvPr>
          <p:cNvSpPr>
            <a:spLocks noChangeArrowheads="1"/>
          </p:cNvSpPr>
          <p:nvPr/>
        </p:nvSpPr>
        <p:spPr bwMode="auto">
          <a:xfrm>
            <a:off x="3733800" y="3886200"/>
            <a:ext cx="1143000" cy="12954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01" name="Line 5">
            <a:extLst>
              <a:ext uri="{FF2B5EF4-FFF2-40B4-BE49-F238E27FC236}">
                <a16:creationId xmlns:a16="http://schemas.microsoft.com/office/drawing/2014/main" id="{4AE68B9F-F9A1-4EF3-9936-F4E26ECD547C}"/>
              </a:ext>
            </a:extLst>
          </p:cNvPr>
          <p:cNvSpPr>
            <a:spLocks noChangeShapeType="1"/>
          </p:cNvSpPr>
          <p:nvPr/>
        </p:nvSpPr>
        <p:spPr bwMode="auto">
          <a:xfrm>
            <a:off x="3276600" y="4038600"/>
            <a:ext cx="457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02" name="Line 6">
            <a:extLst>
              <a:ext uri="{FF2B5EF4-FFF2-40B4-BE49-F238E27FC236}">
                <a16:creationId xmlns:a16="http://schemas.microsoft.com/office/drawing/2014/main" id="{41E1AABE-9021-4A82-9213-70C516EE6809}"/>
              </a:ext>
            </a:extLst>
          </p:cNvPr>
          <p:cNvSpPr>
            <a:spLocks noChangeShapeType="1"/>
          </p:cNvSpPr>
          <p:nvPr/>
        </p:nvSpPr>
        <p:spPr bwMode="auto">
          <a:xfrm>
            <a:off x="3276600" y="4953000"/>
            <a:ext cx="457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03" name="Line 7">
            <a:extLst>
              <a:ext uri="{FF2B5EF4-FFF2-40B4-BE49-F238E27FC236}">
                <a16:creationId xmlns:a16="http://schemas.microsoft.com/office/drawing/2014/main" id="{5F8F17B2-A17E-4525-9D0A-78305D1D480D}"/>
              </a:ext>
            </a:extLst>
          </p:cNvPr>
          <p:cNvSpPr>
            <a:spLocks noChangeShapeType="1"/>
          </p:cNvSpPr>
          <p:nvPr/>
        </p:nvSpPr>
        <p:spPr bwMode="auto">
          <a:xfrm>
            <a:off x="4889500" y="4975225"/>
            <a:ext cx="457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04" name="Line 8">
            <a:extLst>
              <a:ext uri="{FF2B5EF4-FFF2-40B4-BE49-F238E27FC236}">
                <a16:creationId xmlns:a16="http://schemas.microsoft.com/office/drawing/2014/main" id="{98AF4181-130D-4FE1-8F57-FD16E56E3543}"/>
              </a:ext>
            </a:extLst>
          </p:cNvPr>
          <p:cNvSpPr>
            <a:spLocks noChangeShapeType="1"/>
          </p:cNvSpPr>
          <p:nvPr/>
        </p:nvSpPr>
        <p:spPr bwMode="auto">
          <a:xfrm>
            <a:off x="4887913" y="4057650"/>
            <a:ext cx="457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05" name="Line 9">
            <a:extLst>
              <a:ext uri="{FF2B5EF4-FFF2-40B4-BE49-F238E27FC236}">
                <a16:creationId xmlns:a16="http://schemas.microsoft.com/office/drawing/2014/main" id="{004822E6-4A38-4FA7-8BFD-A4BE21260FA3}"/>
              </a:ext>
            </a:extLst>
          </p:cNvPr>
          <p:cNvSpPr>
            <a:spLocks noChangeShapeType="1"/>
          </p:cNvSpPr>
          <p:nvPr/>
        </p:nvSpPr>
        <p:spPr bwMode="auto">
          <a:xfrm flipV="1">
            <a:off x="3276600" y="4114800"/>
            <a:ext cx="0" cy="838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06" name="Line 10">
            <a:extLst>
              <a:ext uri="{FF2B5EF4-FFF2-40B4-BE49-F238E27FC236}">
                <a16:creationId xmlns:a16="http://schemas.microsoft.com/office/drawing/2014/main" id="{0F6C1C19-B888-4C80-834D-28A1C4FD03A1}"/>
              </a:ext>
            </a:extLst>
          </p:cNvPr>
          <p:cNvSpPr>
            <a:spLocks noChangeShapeType="1"/>
          </p:cNvSpPr>
          <p:nvPr/>
        </p:nvSpPr>
        <p:spPr bwMode="auto">
          <a:xfrm flipV="1">
            <a:off x="5334000" y="4114800"/>
            <a:ext cx="0" cy="762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07" name="Line 11">
            <a:extLst>
              <a:ext uri="{FF2B5EF4-FFF2-40B4-BE49-F238E27FC236}">
                <a16:creationId xmlns:a16="http://schemas.microsoft.com/office/drawing/2014/main" id="{2E878F62-8622-4FDA-9FE6-1B6379513B72}"/>
              </a:ext>
            </a:extLst>
          </p:cNvPr>
          <p:cNvSpPr>
            <a:spLocks noChangeShapeType="1"/>
          </p:cNvSpPr>
          <p:nvPr/>
        </p:nvSpPr>
        <p:spPr bwMode="auto">
          <a:xfrm>
            <a:off x="3276600" y="38862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08" name="Line 12">
            <a:extLst>
              <a:ext uri="{FF2B5EF4-FFF2-40B4-BE49-F238E27FC236}">
                <a16:creationId xmlns:a16="http://schemas.microsoft.com/office/drawing/2014/main" id="{77638D3C-EC67-4890-ABF6-FF29256417A4}"/>
              </a:ext>
            </a:extLst>
          </p:cNvPr>
          <p:cNvSpPr>
            <a:spLocks noChangeShapeType="1"/>
          </p:cNvSpPr>
          <p:nvPr/>
        </p:nvSpPr>
        <p:spPr bwMode="auto">
          <a:xfrm>
            <a:off x="5029200" y="38862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09" name="Text Box 13">
            <a:extLst>
              <a:ext uri="{FF2B5EF4-FFF2-40B4-BE49-F238E27FC236}">
                <a16:creationId xmlns:a16="http://schemas.microsoft.com/office/drawing/2014/main" id="{C9BD877C-83BC-47BD-A4EC-2A0503B488E8}"/>
              </a:ext>
            </a:extLst>
          </p:cNvPr>
          <p:cNvSpPr txBox="1">
            <a:spLocks noChangeArrowheads="1"/>
          </p:cNvSpPr>
          <p:nvPr/>
        </p:nvSpPr>
        <p:spPr bwMode="auto">
          <a:xfrm>
            <a:off x="2895600" y="4267200"/>
            <a:ext cx="3698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a:t>F</a:t>
            </a:r>
          </a:p>
        </p:txBody>
      </p:sp>
      <p:sp>
        <p:nvSpPr>
          <p:cNvPr id="4110" name="Text Box 14">
            <a:extLst>
              <a:ext uri="{FF2B5EF4-FFF2-40B4-BE49-F238E27FC236}">
                <a16:creationId xmlns:a16="http://schemas.microsoft.com/office/drawing/2014/main" id="{E3E04204-019B-4642-8F51-DD17875BE59D}"/>
              </a:ext>
            </a:extLst>
          </p:cNvPr>
          <p:cNvSpPr txBox="1">
            <a:spLocks noChangeArrowheads="1"/>
          </p:cNvSpPr>
          <p:nvPr/>
        </p:nvSpPr>
        <p:spPr bwMode="auto">
          <a:xfrm>
            <a:off x="3276600" y="3429000"/>
            <a:ext cx="3190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a:t>v</a:t>
            </a:r>
          </a:p>
        </p:txBody>
      </p:sp>
      <p:sp>
        <p:nvSpPr>
          <p:cNvPr id="4111" name="Text Box 15">
            <a:extLst>
              <a:ext uri="{FF2B5EF4-FFF2-40B4-BE49-F238E27FC236}">
                <a16:creationId xmlns:a16="http://schemas.microsoft.com/office/drawing/2014/main" id="{97337707-D7F2-46DF-8B3A-5E3B6EC5348D}"/>
              </a:ext>
            </a:extLst>
          </p:cNvPr>
          <p:cNvSpPr txBox="1">
            <a:spLocks noChangeArrowheads="1"/>
          </p:cNvSpPr>
          <p:nvPr/>
        </p:nvSpPr>
        <p:spPr bwMode="auto">
          <a:xfrm>
            <a:off x="5422900" y="4187825"/>
            <a:ext cx="4445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a:t>V</a:t>
            </a:r>
          </a:p>
        </p:txBody>
      </p:sp>
      <p:sp>
        <p:nvSpPr>
          <p:cNvPr id="4112" name="Text Box 16">
            <a:extLst>
              <a:ext uri="{FF2B5EF4-FFF2-40B4-BE49-F238E27FC236}">
                <a16:creationId xmlns:a16="http://schemas.microsoft.com/office/drawing/2014/main" id="{60653275-B997-49AA-B7FB-60BD41DE4C15}"/>
              </a:ext>
            </a:extLst>
          </p:cNvPr>
          <p:cNvSpPr txBox="1">
            <a:spLocks noChangeArrowheads="1"/>
          </p:cNvSpPr>
          <p:nvPr/>
        </p:nvSpPr>
        <p:spPr bwMode="auto">
          <a:xfrm>
            <a:off x="4964113" y="3475038"/>
            <a:ext cx="2857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a:t>I</a:t>
            </a:r>
          </a:p>
        </p:txBody>
      </p:sp>
      <p:sp>
        <p:nvSpPr>
          <p:cNvPr id="4113" name="Text Box 17">
            <a:extLst>
              <a:ext uri="{FF2B5EF4-FFF2-40B4-BE49-F238E27FC236}">
                <a16:creationId xmlns:a16="http://schemas.microsoft.com/office/drawing/2014/main" id="{2D91EABA-E0EC-4A0D-A808-961BFAF43012}"/>
              </a:ext>
            </a:extLst>
          </p:cNvPr>
          <p:cNvSpPr txBox="1">
            <a:spLocks noChangeArrowheads="1"/>
          </p:cNvSpPr>
          <p:nvPr/>
        </p:nvSpPr>
        <p:spPr bwMode="auto">
          <a:xfrm>
            <a:off x="3962400" y="4267200"/>
            <a:ext cx="7080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a:t>
            </a:r>
            <a:r>
              <a:rPr lang="en-US" altLang="en-US" baseline="30000"/>
              <a:t>B</a:t>
            </a:r>
            <a:r>
              <a:rPr lang="en-US" altLang="en-US"/>
              <a:t>]</a:t>
            </a:r>
          </a:p>
        </p:txBody>
      </p:sp>
      <p:sp>
        <p:nvSpPr>
          <p:cNvPr id="4114" name="Text Box 18">
            <a:extLst>
              <a:ext uri="{FF2B5EF4-FFF2-40B4-BE49-F238E27FC236}">
                <a16:creationId xmlns:a16="http://schemas.microsoft.com/office/drawing/2014/main" id="{309C9125-0405-4CE3-8B67-E884E06C09E7}"/>
              </a:ext>
            </a:extLst>
          </p:cNvPr>
          <p:cNvSpPr txBox="1">
            <a:spLocks noChangeArrowheads="1"/>
          </p:cNvSpPr>
          <p:nvPr/>
        </p:nvSpPr>
        <p:spPr bwMode="auto">
          <a:xfrm>
            <a:off x="914400" y="5410200"/>
            <a:ext cx="4114800" cy="1187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Note: assumed directions </a:t>
            </a:r>
          </a:p>
          <a:p>
            <a:r>
              <a:rPr lang="en-US" altLang="en-US"/>
              <a:t>of v,I are now reversed from sound generation case so:</a:t>
            </a:r>
          </a:p>
        </p:txBody>
      </p:sp>
      <p:graphicFrame>
        <p:nvGraphicFramePr>
          <p:cNvPr id="4115" name="Object 19">
            <a:extLst>
              <a:ext uri="{FF2B5EF4-FFF2-40B4-BE49-F238E27FC236}">
                <a16:creationId xmlns:a16="http://schemas.microsoft.com/office/drawing/2014/main" id="{8216DCDA-1859-44B6-899E-3AAAE438E52A}"/>
              </a:ext>
            </a:extLst>
          </p:cNvPr>
          <p:cNvGraphicFramePr>
            <a:graphicFrameLocks noChangeAspect="1"/>
          </p:cNvGraphicFramePr>
          <p:nvPr/>
        </p:nvGraphicFramePr>
        <p:xfrm>
          <a:off x="5181600" y="5562600"/>
          <a:ext cx="2743200" cy="925513"/>
        </p:xfrm>
        <a:graphic>
          <a:graphicData uri="http://schemas.openxmlformats.org/presentationml/2006/ole">
            <mc:AlternateContent xmlns:mc="http://schemas.openxmlformats.org/markup-compatibility/2006">
              <mc:Choice xmlns:v="urn:schemas-microsoft-com:vml" Requires="v">
                <p:oleObj spid="_x0000_s1028" name="Equation" r:id="rId4" imgW="1993900" imgH="673100" progId="Equation.DSMT36">
                  <p:embed/>
                </p:oleObj>
              </mc:Choice>
              <mc:Fallback>
                <p:oleObj name="Equation" r:id="rId4" imgW="1993900" imgH="673100" progId="Equation.DSMT36">
                  <p:embed/>
                  <p:pic>
                    <p:nvPicPr>
                      <p:cNvPr id="0" name="Object 1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81600" y="5562600"/>
                        <a:ext cx="2743200" cy="9255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116" name="Text Box 20">
            <a:extLst>
              <a:ext uri="{FF2B5EF4-FFF2-40B4-BE49-F238E27FC236}">
                <a16:creationId xmlns:a16="http://schemas.microsoft.com/office/drawing/2014/main" id="{FB95A05E-0839-4629-A04B-268335F4DFE3}"/>
              </a:ext>
            </a:extLst>
          </p:cNvPr>
          <p:cNvSpPr txBox="1">
            <a:spLocks noChangeArrowheads="1"/>
          </p:cNvSpPr>
          <p:nvPr/>
        </p:nvSpPr>
        <p:spPr bwMode="auto">
          <a:xfrm>
            <a:off x="1524000" y="4038600"/>
            <a:ext cx="2225675"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acoustic </a:t>
            </a:r>
          </a:p>
          <a:p>
            <a:r>
              <a:rPr lang="en-US" altLang="en-US"/>
              <a:t>sources ?</a:t>
            </a:r>
          </a:p>
        </p:txBody>
      </p:sp>
      <p:sp>
        <p:nvSpPr>
          <p:cNvPr id="4142" name="Line 46">
            <a:extLst>
              <a:ext uri="{FF2B5EF4-FFF2-40B4-BE49-F238E27FC236}">
                <a16:creationId xmlns:a16="http://schemas.microsoft.com/office/drawing/2014/main" id="{669C7F9A-7EA7-45EC-AE82-D79E89DC3A43}"/>
              </a:ext>
            </a:extLst>
          </p:cNvPr>
          <p:cNvSpPr>
            <a:spLocks noChangeShapeType="1"/>
          </p:cNvSpPr>
          <p:nvPr/>
        </p:nvSpPr>
        <p:spPr bwMode="auto">
          <a:xfrm>
            <a:off x="2133600" y="685800"/>
            <a:ext cx="52578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4147" name="Group 51">
            <a:extLst>
              <a:ext uri="{FF2B5EF4-FFF2-40B4-BE49-F238E27FC236}">
                <a16:creationId xmlns:a16="http://schemas.microsoft.com/office/drawing/2014/main" id="{FCB7EAFC-328B-4274-A9E7-8D6340B1D831}"/>
              </a:ext>
            </a:extLst>
          </p:cNvPr>
          <p:cNvGrpSpPr>
            <a:grpSpLocks/>
          </p:cNvGrpSpPr>
          <p:nvPr/>
        </p:nvGrpSpPr>
        <p:grpSpPr bwMode="auto">
          <a:xfrm>
            <a:off x="4114800" y="838200"/>
            <a:ext cx="762000" cy="1219200"/>
            <a:chOff x="2064" y="2352"/>
            <a:chExt cx="480" cy="768"/>
          </a:xfrm>
        </p:grpSpPr>
        <p:sp>
          <p:nvSpPr>
            <p:cNvPr id="4148" name="Oval 52">
              <a:extLst>
                <a:ext uri="{FF2B5EF4-FFF2-40B4-BE49-F238E27FC236}">
                  <a16:creationId xmlns:a16="http://schemas.microsoft.com/office/drawing/2014/main" id="{67988789-8BA0-450C-8307-430E9A088E9D}"/>
                </a:ext>
              </a:extLst>
            </p:cNvPr>
            <p:cNvSpPr>
              <a:spLocks noChangeArrowheads="1"/>
            </p:cNvSpPr>
            <p:nvPr/>
          </p:nvSpPr>
          <p:spPr bwMode="auto">
            <a:xfrm>
              <a:off x="2064" y="2592"/>
              <a:ext cx="432" cy="432"/>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49" name="Rectangle 53">
              <a:extLst>
                <a:ext uri="{FF2B5EF4-FFF2-40B4-BE49-F238E27FC236}">
                  <a16:creationId xmlns:a16="http://schemas.microsoft.com/office/drawing/2014/main" id="{62A52360-2E18-425A-B9D5-DC3E6E54C99D}"/>
                </a:ext>
              </a:extLst>
            </p:cNvPr>
            <p:cNvSpPr>
              <a:spLocks noChangeArrowheads="1"/>
            </p:cNvSpPr>
            <p:nvPr/>
          </p:nvSpPr>
          <p:spPr bwMode="auto">
            <a:xfrm rot="2231218">
              <a:off x="2064" y="2352"/>
              <a:ext cx="288" cy="768"/>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50" name="Line 54">
              <a:extLst>
                <a:ext uri="{FF2B5EF4-FFF2-40B4-BE49-F238E27FC236}">
                  <a16:creationId xmlns:a16="http://schemas.microsoft.com/office/drawing/2014/main" id="{B557BFA4-5986-440D-AD0C-29825FC1EA24}"/>
                </a:ext>
              </a:extLst>
            </p:cNvPr>
            <p:cNvSpPr>
              <a:spLocks noChangeShapeType="1"/>
            </p:cNvSpPr>
            <p:nvPr/>
          </p:nvSpPr>
          <p:spPr bwMode="auto">
            <a:xfrm>
              <a:off x="2352" y="2832"/>
              <a:ext cx="192" cy="19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4151" name="Text Box 55">
            <a:extLst>
              <a:ext uri="{FF2B5EF4-FFF2-40B4-BE49-F238E27FC236}">
                <a16:creationId xmlns:a16="http://schemas.microsoft.com/office/drawing/2014/main" id="{2E31B398-4ABE-433C-BB1F-C751E3181273}"/>
              </a:ext>
            </a:extLst>
          </p:cNvPr>
          <p:cNvSpPr txBox="1">
            <a:spLocks noChangeArrowheads="1"/>
          </p:cNvSpPr>
          <p:nvPr/>
        </p:nvSpPr>
        <p:spPr bwMode="auto">
          <a:xfrm>
            <a:off x="2667000" y="1143000"/>
            <a:ext cx="200183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incident waves</a:t>
            </a:r>
          </a:p>
        </p:txBody>
      </p:sp>
      <p:sp>
        <p:nvSpPr>
          <p:cNvPr id="4152" name="Oval 56">
            <a:extLst>
              <a:ext uri="{FF2B5EF4-FFF2-40B4-BE49-F238E27FC236}">
                <a16:creationId xmlns:a16="http://schemas.microsoft.com/office/drawing/2014/main" id="{2F377FB2-8C6D-4D52-B59E-810FCAF6AA0C}"/>
              </a:ext>
            </a:extLst>
          </p:cNvPr>
          <p:cNvSpPr>
            <a:spLocks noChangeArrowheads="1"/>
          </p:cNvSpPr>
          <p:nvPr/>
        </p:nvSpPr>
        <p:spPr bwMode="auto">
          <a:xfrm>
            <a:off x="4038600" y="2133600"/>
            <a:ext cx="685800" cy="6858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53" name="Rectangle 57">
            <a:extLst>
              <a:ext uri="{FF2B5EF4-FFF2-40B4-BE49-F238E27FC236}">
                <a16:creationId xmlns:a16="http://schemas.microsoft.com/office/drawing/2014/main" id="{3C080BB5-67AD-432D-9F40-5EC0A4D8D854}"/>
              </a:ext>
            </a:extLst>
          </p:cNvPr>
          <p:cNvSpPr>
            <a:spLocks noChangeArrowheads="1"/>
          </p:cNvSpPr>
          <p:nvPr/>
        </p:nvSpPr>
        <p:spPr bwMode="auto">
          <a:xfrm rot="2818496">
            <a:off x="4038600" y="2133600"/>
            <a:ext cx="914400" cy="457200"/>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54" name="Line 58">
            <a:extLst>
              <a:ext uri="{FF2B5EF4-FFF2-40B4-BE49-F238E27FC236}">
                <a16:creationId xmlns:a16="http://schemas.microsoft.com/office/drawing/2014/main" id="{0683B1BE-5707-40F3-8514-20519FF5FE07}"/>
              </a:ext>
            </a:extLst>
          </p:cNvPr>
          <p:cNvSpPr>
            <a:spLocks noChangeShapeType="1"/>
          </p:cNvSpPr>
          <p:nvPr/>
        </p:nvSpPr>
        <p:spPr bwMode="auto">
          <a:xfrm flipH="1">
            <a:off x="3886200" y="2514600"/>
            <a:ext cx="45720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55" name="Text Box 59">
            <a:extLst>
              <a:ext uri="{FF2B5EF4-FFF2-40B4-BE49-F238E27FC236}">
                <a16:creationId xmlns:a16="http://schemas.microsoft.com/office/drawing/2014/main" id="{3599AC43-A922-49EB-B726-6E38AE4A198F}"/>
              </a:ext>
            </a:extLst>
          </p:cNvPr>
          <p:cNvSpPr txBox="1">
            <a:spLocks noChangeArrowheads="1"/>
          </p:cNvSpPr>
          <p:nvPr/>
        </p:nvSpPr>
        <p:spPr bwMode="auto">
          <a:xfrm>
            <a:off x="1752600" y="1981200"/>
            <a:ext cx="210343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scattered waves</a:t>
            </a:r>
          </a:p>
        </p:txBody>
      </p:sp>
      <p:sp>
        <p:nvSpPr>
          <p:cNvPr id="4156" name="Text Box 60">
            <a:extLst>
              <a:ext uri="{FF2B5EF4-FFF2-40B4-BE49-F238E27FC236}">
                <a16:creationId xmlns:a16="http://schemas.microsoft.com/office/drawing/2014/main" id="{FC03DF23-73C6-4DD5-AFDB-04CAB090C5F7}"/>
              </a:ext>
            </a:extLst>
          </p:cNvPr>
          <p:cNvSpPr txBox="1">
            <a:spLocks noChangeArrowheads="1"/>
          </p:cNvSpPr>
          <p:nvPr/>
        </p:nvSpPr>
        <p:spPr bwMode="auto">
          <a:xfrm>
            <a:off x="5622925" y="1050925"/>
            <a:ext cx="26606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receiving transducer</a:t>
            </a:r>
          </a:p>
        </p:txBody>
      </p:sp>
      <p:sp>
        <p:nvSpPr>
          <p:cNvPr id="4157" name="Line 61">
            <a:extLst>
              <a:ext uri="{FF2B5EF4-FFF2-40B4-BE49-F238E27FC236}">
                <a16:creationId xmlns:a16="http://schemas.microsoft.com/office/drawing/2014/main" id="{C9F55422-7E97-4F00-AF87-D9044C0EA5E8}"/>
              </a:ext>
            </a:extLst>
          </p:cNvPr>
          <p:cNvSpPr>
            <a:spLocks noChangeShapeType="1"/>
          </p:cNvSpPr>
          <p:nvPr/>
        </p:nvSpPr>
        <p:spPr bwMode="auto">
          <a:xfrm>
            <a:off x="4572000" y="2133600"/>
            <a:ext cx="457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58" name="Text Box 62">
            <a:extLst>
              <a:ext uri="{FF2B5EF4-FFF2-40B4-BE49-F238E27FC236}">
                <a16:creationId xmlns:a16="http://schemas.microsoft.com/office/drawing/2014/main" id="{2BD53A76-ECC1-4524-A7C7-8902673A8C40}"/>
              </a:ext>
            </a:extLst>
          </p:cNvPr>
          <p:cNvSpPr txBox="1">
            <a:spLocks noChangeArrowheads="1"/>
          </p:cNvSpPr>
          <p:nvPr/>
        </p:nvSpPr>
        <p:spPr bwMode="auto">
          <a:xfrm>
            <a:off x="4419600" y="2185988"/>
            <a:ext cx="642938" cy="3968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000"/>
              <a:t>F , v</a:t>
            </a:r>
          </a:p>
        </p:txBody>
      </p:sp>
      <p:grpSp>
        <p:nvGrpSpPr>
          <p:cNvPr id="4159" name="Group 63">
            <a:extLst>
              <a:ext uri="{FF2B5EF4-FFF2-40B4-BE49-F238E27FC236}">
                <a16:creationId xmlns:a16="http://schemas.microsoft.com/office/drawing/2014/main" id="{462EF011-485F-43D3-BD0E-3A7291659C68}"/>
              </a:ext>
            </a:extLst>
          </p:cNvPr>
          <p:cNvGrpSpPr>
            <a:grpSpLocks/>
          </p:cNvGrpSpPr>
          <p:nvPr/>
        </p:nvGrpSpPr>
        <p:grpSpPr bwMode="auto">
          <a:xfrm>
            <a:off x="3962400" y="762000"/>
            <a:ext cx="1801813" cy="409575"/>
            <a:chOff x="2495" y="1344"/>
            <a:chExt cx="1135" cy="258"/>
          </a:xfrm>
        </p:grpSpPr>
        <p:sp>
          <p:nvSpPr>
            <p:cNvPr id="4160" name="Oval 64">
              <a:extLst>
                <a:ext uri="{FF2B5EF4-FFF2-40B4-BE49-F238E27FC236}">
                  <a16:creationId xmlns:a16="http://schemas.microsoft.com/office/drawing/2014/main" id="{DD0A01A8-0B5D-4A5C-80A7-D0D9490E2DF1}"/>
                </a:ext>
              </a:extLst>
            </p:cNvPr>
            <p:cNvSpPr>
              <a:spLocks noChangeArrowheads="1"/>
            </p:cNvSpPr>
            <p:nvPr/>
          </p:nvSpPr>
          <p:spPr bwMode="auto">
            <a:xfrm>
              <a:off x="2591"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61" name="Oval 65">
              <a:extLst>
                <a:ext uri="{FF2B5EF4-FFF2-40B4-BE49-F238E27FC236}">
                  <a16:creationId xmlns:a16="http://schemas.microsoft.com/office/drawing/2014/main" id="{1CB5689C-44A3-42C0-A7E8-4C13F10DCFBB}"/>
                </a:ext>
              </a:extLst>
            </p:cNvPr>
            <p:cNvSpPr>
              <a:spLocks noChangeArrowheads="1"/>
            </p:cNvSpPr>
            <p:nvPr/>
          </p:nvSpPr>
          <p:spPr bwMode="auto">
            <a:xfrm>
              <a:off x="2735"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62" name="Oval 66">
              <a:extLst>
                <a:ext uri="{FF2B5EF4-FFF2-40B4-BE49-F238E27FC236}">
                  <a16:creationId xmlns:a16="http://schemas.microsoft.com/office/drawing/2014/main" id="{BD208731-8FD9-4600-889F-1906504C7558}"/>
                </a:ext>
              </a:extLst>
            </p:cNvPr>
            <p:cNvSpPr>
              <a:spLocks noChangeArrowheads="1"/>
            </p:cNvSpPr>
            <p:nvPr/>
          </p:nvSpPr>
          <p:spPr bwMode="auto">
            <a:xfrm>
              <a:off x="2879"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63" name="Oval 67">
              <a:extLst>
                <a:ext uri="{FF2B5EF4-FFF2-40B4-BE49-F238E27FC236}">
                  <a16:creationId xmlns:a16="http://schemas.microsoft.com/office/drawing/2014/main" id="{E5D125D7-22CE-4A31-8891-DBC7F5F86BC1}"/>
                </a:ext>
              </a:extLst>
            </p:cNvPr>
            <p:cNvSpPr>
              <a:spLocks noChangeArrowheads="1"/>
            </p:cNvSpPr>
            <p:nvPr/>
          </p:nvSpPr>
          <p:spPr bwMode="auto">
            <a:xfrm>
              <a:off x="3023"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64" name="Oval 68">
              <a:extLst>
                <a:ext uri="{FF2B5EF4-FFF2-40B4-BE49-F238E27FC236}">
                  <a16:creationId xmlns:a16="http://schemas.microsoft.com/office/drawing/2014/main" id="{D286449C-02A5-4853-AF1B-8399EB51A73E}"/>
                </a:ext>
              </a:extLst>
            </p:cNvPr>
            <p:cNvSpPr>
              <a:spLocks noChangeArrowheads="1"/>
            </p:cNvSpPr>
            <p:nvPr/>
          </p:nvSpPr>
          <p:spPr bwMode="auto">
            <a:xfrm>
              <a:off x="3167"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65" name="Oval 69">
              <a:extLst>
                <a:ext uri="{FF2B5EF4-FFF2-40B4-BE49-F238E27FC236}">
                  <a16:creationId xmlns:a16="http://schemas.microsoft.com/office/drawing/2014/main" id="{FCE59994-24C7-4693-88B1-F49C0DB25A07}"/>
                </a:ext>
              </a:extLst>
            </p:cNvPr>
            <p:cNvSpPr>
              <a:spLocks noChangeArrowheads="1"/>
            </p:cNvSpPr>
            <p:nvPr/>
          </p:nvSpPr>
          <p:spPr bwMode="auto">
            <a:xfrm>
              <a:off x="3311"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66" name="Rectangle 70">
              <a:extLst>
                <a:ext uri="{FF2B5EF4-FFF2-40B4-BE49-F238E27FC236}">
                  <a16:creationId xmlns:a16="http://schemas.microsoft.com/office/drawing/2014/main" id="{9D3243B2-2122-4CF7-B479-E698AD88B2B8}"/>
                </a:ext>
              </a:extLst>
            </p:cNvPr>
            <p:cNvSpPr>
              <a:spLocks noChangeArrowheads="1"/>
            </p:cNvSpPr>
            <p:nvPr/>
          </p:nvSpPr>
          <p:spPr bwMode="auto">
            <a:xfrm>
              <a:off x="2495" y="1344"/>
              <a:ext cx="1135" cy="18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4174" name="Group 78">
            <a:extLst>
              <a:ext uri="{FF2B5EF4-FFF2-40B4-BE49-F238E27FC236}">
                <a16:creationId xmlns:a16="http://schemas.microsoft.com/office/drawing/2014/main" id="{94AD7437-0AC4-4A37-AC80-6753E3097D76}"/>
              </a:ext>
            </a:extLst>
          </p:cNvPr>
          <p:cNvGrpSpPr>
            <a:grpSpLocks/>
          </p:cNvGrpSpPr>
          <p:nvPr/>
        </p:nvGrpSpPr>
        <p:grpSpPr bwMode="auto">
          <a:xfrm>
            <a:off x="5114925" y="1828800"/>
            <a:ext cx="1417638" cy="681038"/>
            <a:chOff x="3222" y="1152"/>
            <a:chExt cx="893" cy="429"/>
          </a:xfrm>
        </p:grpSpPr>
        <p:grpSp>
          <p:nvGrpSpPr>
            <p:cNvPr id="4167" name="Group 71">
              <a:extLst>
                <a:ext uri="{FF2B5EF4-FFF2-40B4-BE49-F238E27FC236}">
                  <a16:creationId xmlns:a16="http://schemas.microsoft.com/office/drawing/2014/main" id="{6CE006D3-2721-4B63-B73C-6D02F7405945}"/>
                </a:ext>
              </a:extLst>
            </p:cNvPr>
            <p:cNvGrpSpPr>
              <a:grpSpLocks/>
            </p:cNvGrpSpPr>
            <p:nvPr/>
          </p:nvGrpSpPr>
          <p:grpSpPr bwMode="auto">
            <a:xfrm flipH="1">
              <a:off x="3222" y="1152"/>
              <a:ext cx="893" cy="429"/>
              <a:chOff x="1296" y="1296"/>
              <a:chExt cx="624" cy="336"/>
            </a:xfrm>
          </p:grpSpPr>
          <p:sp>
            <p:nvSpPr>
              <p:cNvPr id="4168" name="Rectangle 72">
                <a:extLst>
                  <a:ext uri="{FF2B5EF4-FFF2-40B4-BE49-F238E27FC236}">
                    <a16:creationId xmlns:a16="http://schemas.microsoft.com/office/drawing/2014/main" id="{95A5233D-B592-448D-9F9C-D66002BE9F31}"/>
                  </a:ext>
                </a:extLst>
              </p:cNvPr>
              <p:cNvSpPr>
                <a:spLocks noChangeArrowheads="1"/>
              </p:cNvSpPr>
              <p:nvPr/>
            </p:nvSpPr>
            <p:spPr bwMode="auto">
              <a:xfrm flipV="1">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69" name="Rectangle 73">
                <a:extLst>
                  <a:ext uri="{FF2B5EF4-FFF2-40B4-BE49-F238E27FC236}">
                    <a16:creationId xmlns:a16="http://schemas.microsoft.com/office/drawing/2014/main" id="{B9867DEC-AF32-4906-BD5A-6EBF2DFD3AD7}"/>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70" name="Rectangle 74">
                <a:extLst>
                  <a:ext uri="{FF2B5EF4-FFF2-40B4-BE49-F238E27FC236}">
                    <a16:creationId xmlns:a16="http://schemas.microsoft.com/office/drawing/2014/main" id="{533C5C8C-1377-4B5F-A6C5-EF72DE6E38CE}"/>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71" name="Rectangle 75">
                <a:extLst>
                  <a:ext uri="{FF2B5EF4-FFF2-40B4-BE49-F238E27FC236}">
                    <a16:creationId xmlns:a16="http://schemas.microsoft.com/office/drawing/2014/main" id="{F299E067-6166-4F26-908C-983DB626A229}"/>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4172" name="Rectangle 76">
              <a:extLst>
                <a:ext uri="{FF2B5EF4-FFF2-40B4-BE49-F238E27FC236}">
                  <a16:creationId xmlns:a16="http://schemas.microsoft.com/office/drawing/2014/main" id="{0D0CC95A-ADC6-40B3-B5C4-A881923DD4E9}"/>
                </a:ext>
              </a:extLst>
            </p:cNvPr>
            <p:cNvSpPr>
              <a:spLocks noChangeArrowheads="1"/>
            </p:cNvSpPr>
            <p:nvPr/>
          </p:nvSpPr>
          <p:spPr bwMode="auto">
            <a:xfrm>
              <a:off x="3222" y="1224"/>
              <a:ext cx="70" cy="288"/>
            </a:xfrm>
            <a:prstGeom prst="rect">
              <a:avLst/>
            </a:prstGeom>
            <a:solidFill>
              <a:srgbClr val="FF3300"/>
            </a:solidFill>
            <a:ln w="952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a:extLst>
              <a:ext uri="{FF2B5EF4-FFF2-40B4-BE49-F238E27FC236}">
                <a16:creationId xmlns:a16="http://schemas.microsoft.com/office/drawing/2014/main" id="{949D99AD-4020-4DCE-A2CD-9F3FB5091C4B}"/>
              </a:ext>
            </a:extLst>
          </p:cNvPr>
          <p:cNvSpPr txBox="1">
            <a:spLocks noChangeArrowheads="1"/>
          </p:cNvSpPr>
          <p:nvPr/>
        </p:nvSpPr>
        <p:spPr bwMode="auto">
          <a:xfrm>
            <a:off x="3336925" y="212725"/>
            <a:ext cx="31432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Transducer on reception</a:t>
            </a:r>
            <a:endParaRPr lang="en-US" altLang="en-US"/>
          </a:p>
        </p:txBody>
      </p:sp>
      <p:grpSp>
        <p:nvGrpSpPr>
          <p:cNvPr id="5123" name="Group 3">
            <a:extLst>
              <a:ext uri="{FF2B5EF4-FFF2-40B4-BE49-F238E27FC236}">
                <a16:creationId xmlns:a16="http://schemas.microsoft.com/office/drawing/2014/main" id="{F68D4297-6860-44A0-98C4-FE58116C2C37}"/>
              </a:ext>
            </a:extLst>
          </p:cNvPr>
          <p:cNvGrpSpPr>
            <a:grpSpLocks/>
          </p:cNvGrpSpPr>
          <p:nvPr/>
        </p:nvGrpSpPr>
        <p:grpSpPr bwMode="auto">
          <a:xfrm>
            <a:off x="1905000" y="1219200"/>
            <a:ext cx="762000" cy="1219200"/>
            <a:chOff x="2064" y="2352"/>
            <a:chExt cx="480" cy="768"/>
          </a:xfrm>
        </p:grpSpPr>
        <p:sp>
          <p:nvSpPr>
            <p:cNvPr id="5124" name="Oval 4">
              <a:extLst>
                <a:ext uri="{FF2B5EF4-FFF2-40B4-BE49-F238E27FC236}">
                  <a16:creationId xmlns:a16="http://schemas.microsoft.com/office/drawing/2014/main" id="{DC3ABB63-D32E-4A52-8229-3C3DAC788573}"/>
                </a:ext>
              </a:extLst>
            </p:cNvPr>
            <p:cNvSpPr>
              <a:spLocks noChangeArrowheads="1"/>
            </p:cNvSpPr>
            <p:nvPr/>
          </p:nvSpPr>
          <p:spPr bwMode="auto">
            <a:xfrm>
              <a:off x="2064" y="2592"/>
              <a:ext cx="432" cy="432"/>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5" name="Rectangle 5">
              <a:extLst>
                <a:ext uri="{FF2B5EF4-FFF2-40B4-BE49-F238E27FC236}">
                  <a16:creationId xmlns:a16="http://schemas.microsoft.com/office/drawing/2014/main" id="{24470FED-008F-48F8-8F92-EC87734995AA}"/>
                </a:ext>
              </a:extLst>
            </p:cNvPr>
            <p:cNvSpPr>
              <a:spLocks noChangeArrowheads="1"/>
            </p:cNvSpPr>
            <p:nvPr/>
          </p:nvSpPr>
          <p:spPr bwMode="auto">
            <a:xfrm rot="2231218">
              <a:off x="2064" y="2352"/>
              <a:ext cx="288" cy="768"/>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6" name="Line 6">
              <a:extLst>
                <a:ext uri="{FF2B5EF4-FFF2-40B4-BE49-F238E27FC236}">
                  <a16:creationId xmlns:a16="http://schemas.microsoft.com/office/drawing/2014/main" id="{4292AA6C-A298-431B-95CF-CF2110C45647}"/>
                </a:ext>
              </a:extLst>
            </p:cNvPr>
            <p:cNvSpPr>
              <a:spLocks noChangeShapeType="1"/>
            </p:cNvSpPr>
            <p:nvPr/>
          </p:nvSpPr>
          <p:spPr bwMode="auto">
            <a:xfrm>
              <a:off x="2352" y="2832"/>
              <a:ext cx="192" cy="19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5131" name="Text Box 11">
            <a:extLst>
              <a:ext uri="{FF2B5EF4-FFF2-40B4-BE49-F238E27FC236}">
                <a16:creationId xmlns:a16="http://schemas.microsoft.com/office/drawing/2014/main" id="{6C5382DB-404C-424D-8BD1-694825A94A06}"/>
              </a:ext>
            </a:extLst>
          </p:cNvPr>
          <p:cNvSpPr txBox="1">
            <a:spLocks noChangeArrowheads="1"/>
          </p:cNvSpPr>
          <p:nvPr/>
        </p:nvSpPr>
        <p:spPr bwMode="auto">
          <a:xfrm>
            <a:off x="1905000" y="1447800"/>
            <a:ext cx="5857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a:t>
            </a:r>
            <a:r>
              <a:rPr lang="en-US" altLang="en-US" baseline="-25000"/>
              <a:t>inc</a:t>
            </a:r>
            <a:endParaRPr lang="en-US" altLang="en-US"/>
          </a:p>
        </p:txBody>
      </p:sp>
      <p:sp>
        <p:nvSpPr>
          <p:cNvPr id="5132" name="Oval 12">
            <a:extLst>
              <a:ext uri="{FF2B5EF4-FFF2-40B4-BE49-F238E27FC236}">
                <a16:creationId xmlns:a16="http://schemas.microsoft.com/office/drawing/2014/main" id="{BE282AC9-1CE3-4E62-BA2E-28E38CE0F5EC}"/>
              </a:ext>
            </a:extLst>
          </p:cNvPr>
          <p:cNvSpPr>
            <a:spLocks noChangeArrowheads="1"/>
          </p:cNvSpPr>
          <p:nvPr/>
        </p:nvSpPr>
        <p:spPr bwMode="auto">
          <a:xfrm>
            <a:off x="1905000" y="2819400"/>
            <a:ext cx="685800" cy="6858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33" name="Rectangle 13">
            <a:extLst>
              <a:ext uri="{FF2B5EF4-FFF2-40B4-BE49-F238E27FC236}">
                <a16:creationId xmlns:a16="http://schemas.microsoft.com/office/drawing/2014/main" id="{223C8323-AF48-4B66-8520-703E49914F5B}"/>
              </a:ext>
            </a:extLst>
          </p:cNvPr>
          <p:cNvSpPr>
            <a:spLocks noChangeArrowheads="1"/>
          </p:cNvSpPr>
          <p:nvPr/>
        </p:nvSpPr>
        <p:spPr bwMode="auto">
          <a:xfrm rot="2818496">
            <a:off x="1905000" y="2819400"/>
            <a:ext cx="914400" cy="457200"/>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34" name="Line 14">
            <a:extLst>
              <a:ext uri="{FF2B5EF4-FFF2-40B4-BE49-F238E27FC236}">
                <a16:creationId xmlns:a16="http://schemas.microsoft.com/office/drawing/2014/main" id="{35E090F7-A362-4384-B9B8-16A9606180C2}"/>
              </a:ext>
            </a:extLst>
          </p:cNvPr>
          <p:cNvSpPr>
            <a:spLocks noChangeShapeType="1"/>
          </p:cNvSpPr>
          <p:nvPr/>
        </p:nvSpPr>
        <p:spPr bwMode="auto">
          <a:xfrm flipH="1">
            <a:off x="1752600" y="3200400"/>
            <a:ext cx="45720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35" name="Text Box 15">
            <a:extLst>
              <a:ext uri="{FF2B5EF4-FFF2-40B4-BE49-F238E27FC236}">
                <a16:creationId xmlns:a16="http://schemas.microsoft.com/office/drawing/2014/main" id="{63F53EE7-3146-49F3-BB37-795CAA2685CD}"/>
              </a:ext>
            </a:extLst>
          </p:cNvPr>
          <p:cNvSpPr txBox="1">
            <a:spLocks noChangeArrowheads="1"/>
          </p:cNvSpPr>
          <p:nvPr/>
        </p:nvSpPr>
        <p:spPr bwMode="auto">
          <a:xfrm>
            <a:off x="1066800" y="3048000"/>
            <a:ext cx="7112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a:t>
            </a:r>
            <a:r>
              <a:rPr lang="en-US" altLang="en-US" baseline="-25000"/>
              <a:t>scatt</a:t>
            </a:r>
            <a:endParaRPr lang="en-US" altLang="en-US"/>
          </a:p>
        </p:txBody>
      </p:sp>
      <p:sp>
        <p:nvSpPr>
          <p:cNvPr id="5137" name="Text Box 17">
            <a:extLst>
              <a:ext uri="{FF2B5EF4-FFF2-40B4-BE49-F238E27FC236}">
                <a16:creationId xmlns:a16="http://schemas.microsoft.com/office/drawing/2014/main" id="{01E65924-7FB6-4ED0-9831-B9D0B01A5438}"/>
              </a:ext>
            </a:extLst>
          </p:cNvPr>
          <p:cNvSpPr txBox="1">
            <a:spLocks noChangeArrowheads="1"/>
          </p:cNvSpPr>
          <p:nvPr/>
        </p:nvSpPr>
        <p:spPr bwMode="auto">
          <a:xfrm>
            <a:off x="1371600" y="2286000"/>
            <a:ext cx="1274763" cy="552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v</a:t>
            </a:r>
            <a:r>
              <a:rPr lang="en-US" altLang="en-US" baseline="-25000"/>
              <a:t> </a:t>
            </a:r>
            <a:r>
              <a:rPr lang="en-US" altLang="en-US"/>
              <a:t>(</a:t>
            </a:r>
            <a:r>
              <a:rPr lang="en-US" altLang="en-US" b="1"/>
              <a:t>x</a:t>
            </a:r>
            <a:r>
              <a:rPr lang="en-US" altLang="en-US"/>
              <a:t>,</a:t>
            </a:r>
            <a:r>
              <a:rPr lang="en-US" altLang="en-US">
                <a:latin typeface="Symbol" panose="05050102010706020507" pitchFamily="18" charset="2"/>
              </a:rPr>
              <a:t>w</a:t>
            </a:r>
            <a:r>
              <a:rPr lang="en-US" altLang="en-US"/>
              <a:t>) </a:t>
            </a:r>
            <a:r>
              <a:rPr lang="en-US" altLang="en-US" b="1"/>
              <a:t>n</a:t>
            </a:r>
            <a:endParaRPr lang="en-US" altLang="en-US"/>
          </a:p>
        </p:txBody>
      </p:sp>
      <p:sp>
        <p:nvSpPr>
          <p:cNvPr id="5138" name="Text Box 18">
            <a:extLst>
              <a:ext uri="{FF2B5EF4-FFF2-40B4-BE49-F238E27FC236}">
                <a16:creationId xmlns:a16="http://schemas.microsoft.com/office/drawing/2014/main" id="{2B5266B7-D201-46C9-9DF8-170E562B6646}"/>
              </a:ext>
            </a:extLst>
          </p:cNvPr>
          <p:cNvSpPr txBox="1">
            <a:spLocks noChangeArrowheads="1"/>
          </p:cNvSpPr>
          <p:nvPr/>
        </p:nvSpPr>
        <p:spPr bwMode="auto">
          <a:xfrm>
            <a:off x="2803525" y="2955925"/>
            <a:ext cx="1512888"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 force on</a:t>
            </a:r>
          </a:p>
          <a:p>
            <a:r>
              <a:rPr lang="en-US" altLang="en-US"/>
              <a:t>transducer</a:t>
            </a:r>
          </a:p>
        </p:txBody>
      </p:sp>
      <p:sp>
        <p:nvSpPr>
          <p:cNvPr id="5139" name="Text Box 19">
            <a:extLst>
              <a:ext uri="{FF2B5EF4-FFF2-40B4-BE49-F238E27FC236}">
                <a16:creationId xmlns:a16="http://schemas.microsoft.com/office/drawing/2014/main" id="{4E3A9B1B-687A-4096-8675-03E796549953}"/>
              </a:ext>
            </a:extLst>
          </p:cNvPr>
          <p:cNvSpPr txBox="1">
            <a:spLocks noChangeArrowheads="1"/>
          </p:cNvSpPr>
          <p:nvPr/>
        </p:nvSpPr>
        <p:spPr bwMode="auto">
          <a:xfrm>
            <a:off x="4495800" y="990600"/>
            <a:ext cx="3556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t>
            </a:r>
          </a:p>
        </p:txBody>
      </p:sp>
      <p:grpSp>
        <p:nvGrpSpPr>
          <p:cNvPr id="5140" name="Group 20">
            <a:extLst>
              <a:ext uri="{FF2B5EF4-FFF2-40B4-BE49-F238E27FC236}">
                <a16:creationId xmlns:a16="http://schemas.microsoft.com/office/drawing/2014/main" id="{531FB3F7-703D-498C-AD6B-E6B474F0DE44}"/>
              </a:ext>
            </a:extLst>
          </p:cNvPr>
          <p:cNvGrpSpPr>
            <a:grpSpLocks/>
          </p:cNvGrpSpPr>
          <p:nvPr/>
        </p:nvGrpSpPr>
        <p:grpSpPr bwMode="auto">
          <a:xfrm>
            <a:off x="5791200" y="1219200"/>
            <a:ext cx="762000" cy="1219200"/>
            <a:chOff x="2064" y="2352"/>
            <a:chExt cx="480" cy="768"/>
          </a:xfrm>
        </p:grpSpPr>
        <p:sp>
          <p:nvSpPr>
            <p:cNvPr id="5141" name="Oval 21">
              <a:extLst>
                <a:ext uri="{FF2B5EF4-FFF2-40B4-BE49-F238E27FC236}">
                  <a16:creationId xmlns:a16="http://schemas.microsoft.com/office/drawing/2014/main" id="{0D3CDF26-7924-42CA-A86C-9338A243A617}"/>
                </a:ext>
              </a:extLst>
            </p:cNvPr>
            <p:cNvSpPr>
              <a:spLocks noChangeArrowheads="1"/>
            </p:cNvSpPr>
            <p:nvPr/>
          </p:nvSpPr>
          <p:spPr bwMode="auto">
            <a:xfrm>
              <a:off x="2064" y="2592"/>
              <a:ext cx="432" cy="432"/>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42" name="Rectangle 22">
              <a:extLst>
                <a:ext uri="{FF2B5EF4-FFF2-40B4-BE49-F238E27FC236}">
                  <a16:creationId xmlns:a16="http://schemas.microsoft.com/office/drawing/2014/main" id="{44587419-280A-47FD-ADE2-74404CA5DA4F}"/>
                </a:ext>
              </a:extLst>
            </p:cNvPr>
            <p:cNvSpPr>
              <a:spLocks noChangeArrowheads="1"/>
            </p:cNvSpPr>
            <p:nvPr/>
          </p:nvSpPr>
          <p:spPr bwMode="auto">
            <a:xfrm rot="2231218">
              <a:off x="2064" y="2352"/>
              <a:ext cx="288" cy="768"/>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43" name="Line 23">
              <a:extLst>
                <a:ext uri="{FF2B5EF4-FFF2-40B4-BE49-F238E27FC236}">
                  <a16:creationId xmlns:a16="http://schemas.microsoft.com/office/drawing/2014/main" id="{3B89E056-5420-484A-A151-2EF9CB2997A8}"/>
                </a:ext>
              </a:extLst>
            </p:cNvPr>
            <p:cNvSpPr>
              <a:spLocks noChangeShapeType="1"/>
            </p:cNvSpPr>
            <p:nvPr/>
          </p:nvSpPr>
          <p:spPr bwMode="auto">
            <a:xfrm>
              <a:off x="2352" y="2832"/>
              <a:ext cx="192" cy="19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5148" name="Text Box 28">
            <a:extLst>
              <a:ext uri="{FF2B5EF4-FFF2-40B4-BE49-F238E27FC236}">
                <a16:creationId xmlns:a16="http://schemas.microsoft.com/office/drawing/2014/main" id="{3A9F8C54-C06C-4998-B037-E309B4ACC638}"/>
              </a:ext>
            </a:extLst>
          </p:cNvPr>
          <p:cNvSpPr txBox="1">
            <a:spLocks noChangeArrowheads="1"/>
          </p:cNvSpPr>
          <p:nvPr/>
        </p:nvSpPr>
        <p:spPr bwMode="auto">
          <a:xfrm>
            <a:off x="5791200" y="1447800"/>
            <a:ext cx="5857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a:t>
            </a:r>
            <a:r>
              <a:rPr lang="en-US" altLang="en-US" baseline="-25000"/>
              <a:t>inc</a:t>
            </a:r>
            <a:endParaRPr lang="en-US" altLang="en-US"/>
          </a:p>
        </p:txBody>
      </p:sp>
      <p:sp>
        <p:nvSpPr>
          <p:cNvPr id="5149" name="Oval 29">
            <a:extLst>
              <a:ext uri="{FF2B5EF4-FFF2-40B4-BE49-F238E27FC236}">
                <a16:creationId xmlns:a16="http://schemas.microsoft.com/office/drawing/2014/main" id="{D0E0FFCD-565E-4C16-A76E-B5CF64FDAA59}"/>
              </a:ext>
            </a:extLst>
          </p:cNvPr>
          <p:cNvSpPr>
            <a:spLocks noChangeArrowheads="1"/>
          </p:cNvSpPr>
          <p:nvPr/>
        </p:nvSpPr>
        <p:spPr bwMode="auto">
          <a:xfrm>
            <a:off x="5791200" y="2819400"/>
            <a:ext cx="685800" cy="6858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50" name="Rectangle 30">
            <a:extLst>
              <a:ext uri="{FF2B5EF4-FFF2-40B4-BE49-F238E27FC236}">
                <a16:creationId xmlns:a16="http://schemas.microsoft.com/office/drawing/2014/main" id="{0E8D3563-55B6-42B1-A80B-C4910E0ACE85}"/>
              </a:ext>
            </a:extLst>
          </p:cNvPr>
          <p:cNvSpPr>
            <a:spLocks noChangeArrowheads="1"/>
          </p:cNvSpPr>
          <p:nvPr/>
        </p:nvSpPr>
        <p:spPr bwMode="auto">
          <a:xfrm rot="2818496">
            <a:off x="5791200" y="2819400"/>
            <a:ext cx="914400" cy="457200"/>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51" name="Line 31">
            <a:extLst>
              <a:ext uri="{FF2B5EF4-FFF2-40B4-BE49-F238E27FC236}">
                <a16:creationId xmlns:a16="http://schemas.microsoft.com/office/drawing/2014/main" id="{7B7EACA4-D620-4129-BFDD-4CD5B950FCBA}"/>
              </a:ext>
            </a:extLst>
          </p:cNvPr>
          <p:cNvSpPr>
            <a:spLocks noChangeShapeType="1"/>
          </p:cNvSpPr>
          <p:nvPr/>
        </p:nvSpPr>
        <p:spPr bwMode="auto">
          <a:xfrm flipH="1">
            <a:off x="5638800" y="3200400"/>
            <a:ext cx="45720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52" name="Text Box 32">
            <a:extLst>
              <a:ext uri="{FF2B5EF4-FFF2-40B4-BE49-F238E27FC236}">
                <a16:creationId xmlns:a16="http://schemas.microsoft.com/office/drawing/2014/main" id="{47B375B6-DCAF-4E4F-8700-D7E400E8211A}"/>
              </a:ext>
            </a:extLst>
          </p:cNvPr>
          <p:cNvSpPr txBox="1">
            <a:spLocks noChangeArrowheads="1"/>
          </p:cNvSpPr>
          <p:nvPr/>
        </p:nvSpPr>
        <p:spPr bwMode="auto">
          <a:xfrm>
            <a:off x="4953000" y="3048000"/>
            <a:ext cx="7112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a:t>
            </a:r>
            <a:r>
              <a:rPr lang="en-US" altLang="en-US" baseline="-25000"/>
              <a:t>scatt</a:t>
            </a:r>
            <a:endParaRPr lang="en-US" altLang="en-US"/>
          </a:p>
        </p:txBody>
      </p:sp>
      <p:sp>
        <p:nvSpPr>
          <p:cNvPr id="5154" name="Text Box 34">
            <a:extLst>
              <a:ext uri="{FF2B5EF4-FFF2-40B4-BE49-F238E27FC236}">
                <a16:creationId xmlns:a16="http://schemas.microsoft.com/office/drawing/2014/main" id="{B5DA0953-43C1-400C-9BBE-C0EF3F81A574}"/>
              </a:ext>
            </a:extLst>
          </p:cNvPr>
          <p:cNvSpPr txBox="1">
            <a:spLocks noChangeArrowheads="1"/>
          </p:cNvSpPr>
          <p:nvPr/>
        </p:nvSpPr>
        <p:spPr bwMode="auto">
          <a:xfrm>
            <a:off x="6689725" y="2955925"/>
            <a:ext cx="1757363"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a:t>
            </a:r>
            <a:r>
              <a:rPr lang="en-US" altLang="en-US" baseline="-25000"/>
              <a:t>B</a:t>
            </a:r>
            <a:r>
              <a:rPr lang="en-US" altLang="en-US"/>
              <a:t> , blocked </a:t>
            </a:r>
          </a:p>
          <a:p>
            <a:r>
              <a:rPr lang="en-US" altLang="en-US"/>
              <a:t>force</a:t>
            </a:r>
          </a:p>
        </p:txBody>
      </p:sp>
      <p:sp>
        <p:nvSpPr>
          <p:cNvPr id="5155" name="Text Box 35">
            <a:extLst>
              <a:ext uri="{FF2B5EF4-FFF2-40B4-BE49-F238E27FC236}">
                <a16:creationId xmlns:a16="http://schemas.microsoft.com/office/drawing/2014/main" id="{5ABF38AE-26D7-42B8-906D-E8568AB4810E}"/>
              </a:ext>
            </a:extLst>
          </p:cNvPr>
          <p:cNvSpPr txBox="1">
            <a:spLocks noChangeArrowheads="1"/>
          </p:cNvSpPr>
          <p:nvPr/>
        </p:nvSpPr>
        <p:spPr bwMode="auto">
          <a:xfrm>
            <a:off x="5105400" y="2971800"/>
            <a:ext cx="336550" cy="3667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B</a:t>
            </a:r>
            <a:endParaRPr lang="en-US" altLang="en-US"/>
          </a:p>
        </p:txBody>
      </p:sp>
      <p:sp>
        <p:nvSpPr>
          <p:cNvPr id="5156" name="Text Box 36">
            <a:extLst>
              <a:ext uri="{FF2B5EF4-FFF2-40B4-BE49-F238E27FC236}">
                <a16:creationId xmlns:a16="http://schemas.microsoft.com/office/drawing/2014/main" id="{3FD18C70-C62D-4B81-8500-A028A9A1B31F}"/>
              </a:ext>
            </a:extLst>
          </p:cNvPr>
          <p:cNvSpPr txBox="1">
            <a:spLocks noChangeArrowheads="1"/>
          </p:cNvSpPr>
          <p:nvPr/>
        </p:nvSpPr>
        <p:spPr bwMode="auto">
          <a:xfrm>
            <a:off x="3505200" y="3733800"/>
            <a:ext cx="3556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t>
            </a:r>
          </a:p>
        </p:txBody>
      </p:sp>
      <p:sp>
        <p:nvSpPr>
          <p:cNvPr id="5161" name="Rectangle 41">
            <a:extLst>
              <a:ext uri="{FF2B5EF4-FFF2-40B4-BE49-F238E27FC236}">
                <a16:creationId xmlns:a16="http://schemas.microsoft.com/office/drawing/2014/main" id="{55E5AC14-A872-44D5-92EE-03A318C164DD}"/>
              </a:ext>
            </a:extLst>
          </p:cNvPr>
          <p:cNvSpPr>
            <a:spLocks noChangeArrowheads="1"/>
          </p:cNvSpPr>
          <p:nvPr/>
        </p:nvSpPr>
        <p:spPr bwMode="auto">
          <a:xfrm rot="2818496">
            <a:off x="3597275" y="5121275"/>
            <a:ext cx="914400" cy="457200"/>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64" name="Text Box 44">
            <a:extLst>
              <a:ext uri="{FF2B5EF4-FFF2-40B4-BE49-F238E27FC236}">
                <a16:creationId xmlns:a16="http://schemas.microsoft.com/office/drawing/2014/main" id="{14194CBF-B543-44DC-B858-F07CE24694C5}"/>
              </a:ext>
            </a:extLst>
          </p:cNvPr>
          <p:cNvSpPr txBox="1">
            <a:spLocks noChangeArrowheads="1"/>
          </p:cNvSpPr>
          <p:nvPr/>
        </p:nvSpPr>
        <p:spPr bwMode="auto">
          <a:xfrm>
            <a:off x="2884488" y="4094163"/>
            <a:ext cx="311150" cy="3667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S</a:t>
            </a:r>
            <a:endParaRPr lang="en-US" altLang="en-US"/>
          </a:p>
        </p:txBody>
      </p:sp>
      <p:sp>
        <p:nvSpPr>
          <p:cNvPr id="5165" name="Text Box 45">
            <a:extLst>
              <a:ext uri="{FF2B5EF4-FFF2-40B4-BE49-F238E27FC236}">
                <a16:creationId xmlns:a16="http://schemas.microsoft.com/office/drawing/2014/main" id="{18A8F7E0-F9FE-414A-AB91-C26634E62617}"/>
              </a:ext>
            </a:extLst>
          </p:cNvPr>
          <p:cNvSpPr txBox="1">
            <a:spLocks noChangeArrowheads="1"/>
          </p:cNvSpPr>
          <p:nvPr/>
        </p:nvSpPr>
        <p:spPr bwMode="auto">
          <a:xfrm>
            <a:off x="2219325" y="2279650"/>
            <a:ext cx="2603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a:t>
            </a:r>
            <a:endParaRPr lang="en-US" altLang="en-US"/>
          </a:p>
        </p:txBody>
      </p:sp>
      <p:sp>
        <p:nvSpPr>
          <p:cNvPr id="5166" name="Rectangle 46">
            <a:extLst>
              <a:ext uri="{FF2B5EF4-FFF2-40B4-BE49-F238E27FC236}">
                <a16:creationId xmlns:a16="http://schemas.microsoft.com/office/drawing/2014/main" id="{051E5C1F-E771-4D91-B94E-CFD9D363C3BE}"/>
              </a:ext>
            </a:extLst>
          </p:cNvPr>
          <p:cNvSpPr>
            <a:spLocks noChangeArrowheads="1"/>
          </p:cNvSpPr>
          <p:nvPr/>
        </p:nvSpPr>
        <p:spPr bwMode="auto">
          <a:xfrm>
            <a:off x="5486400" y="2362200"/>
            <a:ext cx="10842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v</a:t>
            </a:r>
            <a:r>
              <a:rPr lang="en-US" altLang="en-US" baseline="-25000"/>
              <a:t>  </a:t>
            </a:r>
            <a:r>
              <a:rPr lang="en-US" altLang="en-US" b="1"/>
              <a:t>n </a:t>
            </a:r>
            <a:r>
              <a:rPr lang="en-US" altLang="en-US"/>
              <a:t>= 0</a:t>
            </a:r>
            <a:endParaRPr lang="en-US" altLang="en-US" b="1"/>
          </a:p>
        </p:txBody>
      </p:sp>
      <p:sp>
        <p:nvSpPr>
          <p:cNvPr id="5167" name="Rectangle 47">
            <a:extLst>
              <a:ext uri="{FF2B5EF4-FFF2-40B4-BE49-F238E27FC236}">
                <a16:creationId xmlns:a16="http://schemas.microsoft.com/office/drawing/2014/main" id="{4677E78C-BDC7-4958-AE46-F4C015AE880F}"/>
              </a:ext>
            </a:extLst>
          </p:cNvPr>
          <p:cNvSpPr>
            <a:spLocks noChangeArrowheads="1"/>
          </p:cNvSpPr>
          <p:nvPr/>
        </p:nvSpPr>
        <p:spPr bwMode="auto">
          <a:xfrm>
            <a:off x="5638800" y="2327275"/>
            <a:ext cx="2603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a:t>
            </a:r>
          </a:p>
        </p:txBody>
      </p:sp>
      <p:sp>
        <p:nvSpPr>
          <p:cNvPr id="5168" name="Rectangle 48">
            <a:extLst>
              <a:ext uri="{FF2B5EF4-FFF2-40B4-BE49-F238E27FC236}">
                <a16:creationId xmlns:a16="http://schemas.microsoft.com/office/drawing/2014/main" id="{9020E132-5DCC-4B52-950C-AED52F474C4F}"/>
              </a:ext>
            </a:extLst>
          </p:cNvPr>
          <p:cNvSpPr>
            <a:spLocks noChangeArrowheads="1"/>
          </p:cNvSpPr>
          <p:nvPr/>
        </p:nvSpPr>
        <p:spPr bwMode="auto">
          <a:xfrm>
            <a:off x="3063875" y="4587875"/>
            <a:ext cx="12747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v</a:t>
            </a:r>
            <a:r>
              <a:rPr lang="en-US" altLang="en-US" baseline="-25000"/>
              <a:t> </a:t>
            </a:r>
            <a:r>
              <a:rPr lang="en-US" altLang="en-US"/>
              <a:t>(</a:t>
            </a:r>
            <a:r>
              <a:rPr lang="en-US" altLang="en-US" b="1"/>
              <a:t>x</a:t>
            </a:r>
            <a:r>
              <a:rPr lang="en-US" altLang="en-US"/>
              <a:t>,</a:t>
            </a:r>
            <a:r>
              <a:rPr lang="en-US" altLang="en-US">
                <a:latin typeface="Symbol" panose="05050102010706020507" pitchFamily="18" charset="2"/>
              </a:rPr>
              <a:t>w</a:t>
            </a:r>
            <a:r>
              <a:rPr lang="en-US" altLang="en-US"/>
              <a:t>) </a:t>
            </a:r>
            <a:r>
              <a:rPr lang="en-US" altLang="en-US" b="1"/>
              <a:t>n</a:t>
            </a:r>
          </a:p>
        </p:txBody>
      </p:sp>
      <p:sp>
        <p:nvSpPr>
          <p:cNvPr id="5169" name="Rectangle 49">
            <a:extLst>
              <a:ext uri="{FF2B5EF4-FFF2-40B4-BE49-F238E27FC236}">
                <a16:creationId xmlns:a16="http://schemas.microsoft.com/office/drawing/2014/main" id="{F82ED23C-E318-458B-B8E3-7E12E3FD54B7}"/>
              </a:ext>
            </a:extLst>
          </p:cNvPr>
          <p:cNvSpPr>
            <a:spLocks noChangeArrowheads="1"/>
          </p:cNvSpPr>
          <p:nvPr/>
        </p:nvSpPr>
        <p:spPr bwMode="auto">
          <a:xfrm>
            <a:off x="3897313" y="4565650"/>
            <a:ext cx="2603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a:t>
            </a:r>
          </a:p>
        </p:txBody>
      </p:sp>
      <p:sp>
        <p:nvSpPr>
          <p:cNvPr id="5170" name="Text Box 50">
            <a:extLst>
              <a:ext uri="{FF2B5EF4-FFF2-40B4-BE49-F238E27FC236}">
                <a16:creationId xmlns:a16="http://schemas.microsoft.com/office/drawing/2014/main" id="{BEF34399-CC32-4CED-813F-8C420BB43A14}"/>
              </a:ext>
            </a:extLst>
          </p:cNvPr>
          <p:cNvSpPr txBox="1">
            <a:spLocks noChangeArrowheads="1"/>
          </p:cNvSpPr>
          <p:nvPr/>
        </p:nvSpPr>
        <p:spPr bwMode="auto">
          <a:xfrm>
            <a:off x="1524000" y="990600"/>
            <a:ext cx="22209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original problem</a:t>
            </a:r>
          </a:p>
        </p:txBody>
      </p:sp>
      <p:sp>
        <p:nvSpPr>
          <p:cNvPr id="5171" name="Text Box 51">
            <a:extLst>
              <a:ext uri="{FF2B5EF4-FFF2-40B4-BE49-F238E27FC236}">
                <a16:creationId xmlns:a16="http://schemas.microsoft.com/office/drawing/2014/main" id="{F4E3041E-68A2-436F-B363-5E9A13ABABD6}"/>
              </a:ext>
            </a:extLst>
          </p:cNvPr>
          <p:cNvSpPr txBox="1">
            <a:spLocks noChangeArrowheads="1"/>
          </p:cNvSpPr>
          <p:nvPr/>
        </p:nvSpPr>
        <p:spPr bwMode="auto">
          <a:xfrm>
            <a:off x="6232525" y="974725"/>
            <a:ext cx="13763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problem I</a:t>
            </a:r>
          </a:p>
        </p:txBody>
      </p:sp>
      <p:sp>
        <p:nvSpPr>
          <p:cNvPr id="5172" name="Text Box 52">
            <a:extLst>
              <a:ext uri="{FF2B5EF4-FFF2-40B4-BE49-F238E27FC236}">
                <a16:creationId xmlns:a16="http://schemas.microsoft.com/office/drawing/2014/main" id="{13AA4620-05AA-40D0-B211-983821108A44}"/>
              </a:ext>
            </a:extLst>
          </p:cNvPr>
          <p:cNvSpPr txBox="1">
            <a:spLocks noChangeArrowheads="1"/>
          </p:cNvSpPr>
          <p:nvPr/>
        </p:nvSpPr>
        <p:spPr bwMode="auto">
          <a:xfrm>
            <a:off x="3886200" y="3733800"/>
            <a:ext cx="14779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problem II</a:t>
            </a:r>
          </a:p>
        </p:txBody>
      </p:sp>
      <p:graphicFrame>
        <p:nvGraphicFramePr>
          <p:cNvPr id="5173" name="Object 53">
            <a:extLst>
              <a:ext uri="{FF2B5EF4-FFF2-40B4-BE49-F238E27FC236}">
                <a16:creationId xmlns:a16="http://schemas.microsoft.com/office/drawing/2014/main" id="{88F2435B-A2D9-4A29-9A7D-606BA048069E}"/>
              </a:ext>
            </a:extLst>
          </p:cNvPr>
          <p:cNvGraphicFramePr>
            <a:graphicFrameLocks noChangeAspect="1"/>
          </p:cNvGraphicFramePr>
          <p:nvPr/>
        </p:nvGraphicFramePr>
        <p:xfrm>
          <a:off x="2819400" y="6172200"/>
          <a:ext cx="3124200" cy="407988"/>
        </p:xfrm>
        <a:graphic>
          <a:graphicData uri="http://schemas.openxmlformats.org/presentationml/2006/ole">
            <mc:AlternateContent xmlns:mc="http://schemas.openxmlformats.org/markup-compatibility/2006">
              <mc:Choice xmlns:v="urn:schemas-microsoft-com:vml" Requires="v">
                <p:oleObj spid="_x0000_s2052" name="Equation" r:id="rId4" imgW="2044700" imgH="266700" progId="Equation.DSMT36">
                  <p:embed/>
                </p:oleObj>
              </mc:Choice>
              <mc:Fallback>
                <p:oleObj name="Equation" r:id="rId4" imgW="2044700" imgH="266700" progId="Equation.DSMT36">
                  <p:embed/>
                  <p:pic>
                    <p:nvPicPr>
                      <p:cNvPr id="0" name="Object 5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19400" y="6172200"/>
                        <a:ext cx="3124200" cy="4079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174" name="Oval 54">
            <a:extLst>
              <a:ext uri="{FF2B5EF4-FFF2-40B4-BE49-F238E27FC236}">
                <a16:creationId xmlns:a16="http://schemas.microsoft.com/office/drawing/2014/main" id="{2EA0937D-B9AF-40A2-934B-2C6C3107EC5E}"/>
              </a:ext>
            </a:extLst>
          </p:cNvPr>
          <p:cNvSpPr>
            <a:spLocks noChangeArrowheads="1"/>
          </p:cNvSpPr>
          <p:nvPr/>
        </p:nvSpPr>
        <p:spPr bwMode="auto">
          <a:xfrm>
            <a:off x="2454275" y="4587875"/>
            <a:ext cx="457200" cy="6858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75" name="Rectangle 55">
            <a:extLst>
              <a:ext uri="{FF2B5EF4-FFF2-40B4-BE49-F238E27FC236}">
                <a16:creationId xmlns:a16="http://schemas.microsoft.com/office/drawing/2014/main" id="{7C0F2242-E379-4775-AC79-232E6F419386}"/>
              </a:ext>
            </a:extLst>
          </p:cNvPr>
          <p:cNvSpPr>
            <a:spLocks noChangeArrowheads="1"/>
          </p:cNvSpPr>
          <p:nvPr/>
        </p:nvSpPr>
        <p:spPr bwMode="auto">
          <a:xfrm>
            <a:off x="2606675" y="4435475"/>
            <a:ext cx="381000" cy="914400"/>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76" name="Line 56">
            <a:extLst>
              <a:ext uri="{FF2B5EF4-FFF2-40B4-BE49-F238E27FC236}">
                <a16:creationId xmlns:a16="http://schemas.microsoft.com/office/drawing/2014/main" id="{708038D5-83F9-45E4-B1FB-B49668E98B59}"/>
              </a:ext>
            </a:extLst>
          </p:cNvPr>
          <p:cNvSpPr>
            <a:spLocks noChangeShapeType="1"/>
          </p:cNvSpPr>
          <p:nvPr/>
        </p:nvSpPr>
        <p:spPr bwMode="auto">
          <a:xfrm flipH="1">
            <a:off x="2225675" y="4892675"/>
            <a:ext cx="533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77" name="Text Box 57">
            <a:extLst>
              <a:ext uri="{FF2B5EF4-FFF2-40B4-BE49-F238E27FC236}">
                <a16:creationId xmlns:a16="http://schemas.microsoft.com/office/drawing/2014/main" id="{522D5BF2-8DA2-41F1-A2C4-44EECF91899D}"/>
              </a:ext>
            </a:extLst>
          </p:cNvPr>
          <p:cNvSpPr txBox="1">
            <a:spLocks noChangeArrowheads="1"/>
          </p:cNvSpPr>
          <p:nvPr/>
        </p:nvSpPr>
        <p:spPr bwMode="auto">
          <a:xfrm>
            <a:off x="2682875" y="4206875"/>
            <a:ext cx="7112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a:t>
            </a:r>
            <a:r>
              <a:rPr lang="en-US" altLang="en-US" baseline="-25000"/>
              <a:t>scatt</a:t>
            </a:r>
            <a:endParaRPr lang="en-US" altLang="en-US"/>
          </a:p>
        </p:txBody>
      </p:sp>
      <p:grpSp>
        <p:nvGrpSpPr>
          <p:cNvPr id="5185" name="Group 65">
            <a:extLst>
              <a:ext uri="{FF2B5EF4-FFF2-40B4-BE49-F238E27FC236}">
                <a16:creationId xmlns:a16="http://schemas.microsoft.com/office/drawing/2014/main" id="{596830F4-57BC-4F38-82DF-237CEB361C6E}"/>
              </a:ext>
            </a:extLst>
          </p:cNvPr>
          <p:cNvGrpSpPr>
            <a:grpSpLocks/>
          </p:cNvGrpSpPr>
          <p:nvPr/>
        </p:nvGrpSpPr>
        <p:grpSpPr bwMode="auto">
          <a:xfrm>
            <a:off x="2209800" y="6172200"/>
            <a:ext cx="381000" cy="304800"/>
            <a:chOff x="4138" y="2938"/>
            <a:chExt cx="240" cy="192"/>
          </a:xfrm>
        </p:grpSpPr>
        <p:sp>
          <p:nvSpPr>
            <p:cNvPr id="5178" name="Line 58">
              <a:extLst>
                <a:ext uri="{FF2B5EF4-FFF2-40B4-BE49-F238E27FC236}">
                  <a16:creationId xmlns:a16="http://schemas.microsoft.com/office/drawing/2014/main" id="{BE98E57D-5BA1-4C35-8868-ED8AAE3CFA46}"/>
                </a:ext>
              </a:extLst>
            </p:cNvPr>
            <p:cNvSpPr>
              <a:spLocks noChangeShapeType="1"/>
            </p:cNvSpPr>
            <p:nvPr/>
          </p:nvSpPr>
          <p:spPr bwMode="auto">
            <a:xfrm>
              <a:off x="4138" y="2986"/>
              <a:ext cx="1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79" name="Line 59">
              <a:extLst>
                <a:ext uri="{FF2B5EF4-FFF2-40B4-BE49-F238E27FC236}">
                  <a16:creationId xmlns:a16="http://schemas.microsoft.com/office/drawing/2014/main" id="{C6CDF0C2-03AA-4B6E-ABE9-624DA92CC6A1}"/>
                </a:ext>
              </a:extLst>
            </p:cNvPr>
            <p:cNvSpPr>
              <a:spLocks noChangeShapeType="1"/>
            </p:cNvSpPr>
            <p:nvPr/>
          </p:nvSpPr>
          <p:spPr bwMode="auto">
            <a:xfrm>
              <a:off x="4138" y="3066"/>
              <a:ext cx="1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80" name="Line 60">
              <a:extLst>
                <a:ext uri="{FF2B5EF4-FFF2-40B4-BE49-F238E27FC236}">
                  <a16:creationId xmlns:a16="http://schemas.microsoft.com/office/drawing/2014/main" id="{73C3FF03-E393-4544-933D-013E7440AD67}"/>
                </a:ext>
              </a:extLst>
            </p:cNvPr>
            <p:cNvSpPr>
              <a:spLocks noChangeShapeType="1"/>
            </p:cNvSpPr>
            <p:nvPr/>
          </p:nvSpPr>
          <p:spPr bwMode="auto">
            <a:xfrm>
              <a:off x="4282" y="2938"/>
              <a:ext cx="96"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81" name="Line 61">
              <a:extLst>
                <a:ext uri="{FF2B5EF4-FFF2-40B4-BE49-F238E27FC236}">
                  <a16:creationId xmlns:a16="http://schemas.microsoft.com/office/drawing/2014/main" id="{B02015FF-2645-464C-B357-F2E16BCAAACA}"/>
                </a:ext>
              </a:extLst>
            </p:cNvPr>
            <p:cNvSpPr>
              <a:spLocks noChangeShapeType="1"/>
            </p:cNvSpPr>
            <p:nvPr/>
          </p:nvSpPr>
          <p:spPr bwMode="auto">
            <a:xfrm flipH="1">
              <a:off x="4282" y="3034"/>
              <a:ext cx="96"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5183" name="Line 63">
            <a:extLst>
              <a:ext uri="{FF2B5EF4-FFF2-40B4-BE49-F238E27FC236}">
                <a16:creationId xmlns:a16="http://schemas.microsoft.com/office/drawing/2014/main" id="{694B0470-9C60-45BA-BD62-30B1838D8037}"/>
              </a:ext>
            </a:extLst>
          </p:cNvPr>
          <p:cNvSpPr>
            <a:spLocks noChangeShapeType="1"/>
          </p:cNvSpPr>
          <p:nvPr/>
        </p:nvSpPr>
        <p:spPr bwMode="auto">
          <a:xfrm>
            <a:off x="2362200" y="762000"/>
            <a:ext cx="51054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84" name="Text Box 64">
            <a:extLst>
              <a:ext uri="{FF2B5EF4-FFF2-40B4-BE49-F238E27FC236}">
                <a16:creationId xmlns:a16="http://schemas.microsoft.com/office/drawing/2014/main" id="{636FB66F-632C-4666-8BFA-7322EA5E5721}"/>
              </a:ext>
            </a:extLst>
          </p:cNvPr>
          <p:cNvSpPr txBox="1">
            <a:spLocks noChangeArrowheads="1"/>
          </p:cNvSpPr>
          <p:nvPr/>
        </p:nvSpPr>
        <p:spPr bwMode="auto">
          <a:xfrm>
            <a:off x="4435475" y="5349875"/>
            <a:ext cx="3494088"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a:t>
            </a:r>
            <a:r>
              <a:rPr lang="en-US" altLang="en-US" baseline="-25000"/>
              <a:t>S</a:t>
            </a:r>
            <a:r>
              <a:rPr lang="en-US" altLang="en-US"/>
              <a:t> , force due to motion of </a:t>
            </a:r>
          </a:p>
          <a:p>
            <a:r>
              <a:rPr lang="en-US" altLang="en-US"/>
              <a:t>                   transducer face</a:t>
            </a:r>
          </a:p>
        </p:txBody>
      </p:sp>
      <p:grpSp>
        <p:nvGrpSpPr>
          <p:cNvPr id="5193" name="Group 73">
            <a:extLst>
              <a:ext uri="{FF2B5EF4-FFF2-40B4-BE49-F238E27FC236}">
                <a16:creationId xmlns:a16="http://schemas.microsoft.com/office/drawing/2014/main" id="{8C09EF39-5A0C-4187-8716-E7FEF7B5E369}"/>
              </a:ext>
            </a:extLst>
          </p:cNvPr>
          <p:cNvGrpSpPr>
            <a:grpSpLocks/>
          </p:cNvGrpSpPr>
          <p:nvPr/>
        </p:nvGrpSpPr>
        <p:grpSpPr bwMode="auto">
          <a:xfrm>
            <a:off x="2951163" y="2243138"/>
            <a:ext cx="1417637" cy="681037"/>
            <a:chOff x="3222" y="1152"/>
            <a:chExt cx="893" cy="429"/>
          </a:xfrm>
        </p:grpSpPr>
        <p:grpSp>
          <p:nvGrpSpPr>
            <p:cNvPr id="5194" name="Group 74">
              <a:extLst>
                <a:ext uri="{FF2B5EF4-FFF2-40B4-BE49-F238E27FC236}">
                  <a16:creationId xmlns:a16="http://schemas.microsoft.com/office/drawing/2014/main" id="{1DD28161-E272-4899-97CA-4787DFC6346A}"/>
                </a:ext>
              </a:extLst>
            </p:cNvPr>
            <p:cNvGrpSpPr>
              <a:grpSpLocks/>
            </p:cNvGrpSpPr>
            <p:nvPr/>
          </p:nvGrpSpPr>
          <p:grpSpPr bwMode="auto">
            <a:xfrm flipH="1">
              <a:off x="3222" y="1152"/>
              <a:ext cx="893" cy="429"/>
              <a:chOff x="1296" y="1296"/>
              <a:chExt cx="624" cy="336"/>
            </a:xfrm>
          </p:grpSpPr>
          <p:sp>
            <p:nvSpPr>
              <p:cNvPr id="5195" name="Rectangle 75">
                <a:extLst>
                  <a:ext uri="{FF2B5EF4-FFF2-40B4-BE49-F238E27FC236}">
                    <a16:creationId xmlns:a16="http://schemas.microsoft.com/office/drawing/2014/main" id="{2E1CD542-96C2-432D-B36B-7C3F8F66C880}"/>
                  </a:ext>
                </a:extLst>
              </p:cNvPr>
              <p:cNvSpPr>
                <a:spLocks noChangeArrowheads="1"/>
              </p:cNvSpPr>
              <p:nvPr/>
            </p:nvSpPr>
            <p:spPr bwMode="auto">
              <a:xfrm flipV="1">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96" name="Rectangle 76">
                <a:extLst>
                  <a:ext uri="{FF2B5EF4-FFF2-40B4-BE49-F238E27FC236}">
                    <a16:creationId xmlns:a16="http://schemas.microsoft.com/office/drawing/2014/main" id="{03F3A47B-D2E0-4397-9080-39B4DE2D5865}"/>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97" name="Rectangle 77">
                <a:extLst>
                  <a:ext uri="{FF2B5EF4-FFF2-40B4-BE49-F238E27FC236}">
                    <a16:creationId xmlns:a16="http://schemas.microsoft.com/office/drawing/2014/main" id="{75EFEA4E-7D42-4BBB-A3E6-63C8E7FCAC93}"/>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98" name="Rectangle 78">
                <a:extLst>
                  <a:ext uri="{FF2B5EF4-FFF2-40B4-BE49-F238E27FC236}">
                    <a16:creationId xmlns:a16="http://schemas.microsoft.com/office/drawing/2014/main" id="{89A5E08C-F278-426F-979D-C8C5E627EC29}"/>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5199" name="Rectangle 79">
              <a:extLst>
                <a:ext uri="{FF2B5EF4-FFF2-40B4-BE49-F238E27FC236}">
                  <a16:creationId xmlns:a16="http://schemas.microsoft.com/office/drawing/2014/main" id="{C4BABF8C-C90D-453D-B790-32110044748D}"/>
                </a:ext>
              </a:extLst>
            </p:cNvPr>
            <p:cNvSpPr>
              <a:spLocks noChangeArrowheads="1"/>
            </p:cNvSpPr>
            <p:nvPr/>
          </p:nvSpPr>
          <p:spPr bwMode="auto">
            <a:xfrm>
              <a:off x="3222" y="1224"/>
              <a:ext cx="70" cy="288"/>
            </a:xfrm>
            <a:prstGeom prst="rect">
              <a:avLst/>
            </a:prstGeom>
            <a:solidFill>
              <a:srgbClr val="FF3300"/>
            </a:solidFill>
            <a:ln w="952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5136" name="Line 16">
            <a:extLst>
              <a:ext uri="{FF2B5EF4-FFF2-40B4-BE49-F238E27FC236}">
                <a16:creationId xmlns:a16="http://schemas.microsoft.com/office/drawing/2014/main" id="{A00C6B73-2AD0-46F7-AD3E-0D2723DCCDC2}"/>
              </a:ext>
            </a:extLst>
          </p:cNvPr>
          <p:cNvSpPr>
            <a:spLocks noChangeShapeType="1"/>
          </p:cNvSpPr>
          <p:nvPr/>
        </p:nvSpPr>
        <p:spPr bwMode="auto">
          <a:xfrm flipH="1">
            <a:off x="2667000" y="2590800"/>
            <a:ext cx="381000"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5200" name="Group 80">
            <a:extLst>
              <a:ext uri="{FF2B5EF4-FFF2-40B4-BE49-F238E27FC236}">
                <a16:creationId xmlns:a16="http://schemas.microsoft.com/office/drawing/2014/main" id="{2344FF3C-0BF1-4232-B58D-A19DBBFE0473}"/>
              </a:ext>
            </a:extLst>
          </p:cNvPr>
          <p:cNvGrpSpPr>
            <a:grpSpLocks/>
          </p:cNvGrpSpPr>
          <p:nvPr/>
        </p:nvGrpSpPr>
        <p:grpSpPr bwMode="auto">
          <a:xfrm>
            <a:off x="6786563" y="2251075"/>
            <a:ext cx="1417637" cy="681038"/>
            <a:chOff x="3222" y="1152"/>
            <a:chExt cx="893" cy="429"/>
          </a:xfrm>
        </p:grpSpPr>
        <p:grpSp>
          <p:nvGrpSpPr>
            <p:cNvPr id="5201" name="Group 81">
              <a:extLst>
                <a:ext uri="{FF2B5EF4-FFF2-40B4-BE49-F238E27FC236}">
                  <a16:creationId xmlns:a16="http://schemas.microsoft.com/office/drawing/2014/main" id="{AE4E6D88-58C3-43FF-B079-BA8CE7641F4F}"/>
                </a:ext>
              </a:extLst>
            </p:cNvPr>
            <p:cNvGrpSpPr>
              <a:grpSpLocks/>
            </p:cNvGrpSpPr>
            <p:nvPr/>
          </p:nvGrpSpPr>
          <p:grpSpPr bwMode="auto">
            <a:xfrm flipH="1">
              <a:off x="3222" y="1152"/>
              <a:ext cx="893" cy="429"/>
              <a:chOff x="1296" y="1296"/>
              <a:chExt cx="624" cy="336"/>
            </a:xfrm>
          </p:grpSpPr>
          <p:sp>
            <p:nvSpPr>
              <p:cNvPr id="5202" name="Rectangle 82">
                <a:extLst>
                  <a:ext uri="{FF2B5EF4-FFF2-40B4-BE49-F238E27FC236}">
                    <a16:creationId xmlns:a16="http://schemas.microsoft.com/office/drawing/2014/main" id="{93F082CF-A3A8-4F74-952B-89F8FE1FC9D2}"/>
                  </a:ext>
                </a:extLst>
              </p:cNvPr>
              <p:cNvSpPr>
                <a:spLocks noChangeArrowheads="1"/>
              </p:cNvSpPr>
              <p:nvPr/>
            </p:nvSpPr>
            <p:spPr bwMode="auto">
              <a:xfrm flipV="1">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203" name="Rectangle 83">
                <a:extLst>
                  <a:ext uri="{FF2B5EF4-FFF2-40B4-BE49-F238E27FC236}">
                    <a16:creationId xmlns:a16="http://schemas.microsoft.com/office/drawing/2014/main" id="{7156A4BC-6590-4646-A15B-11BEA13F0D98}"/>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204" name="Rectangle 84">
                <a:extLst>
                  <a:ext uri="{FF2B5EF4-FFF2-40B4-BE49-F238E27FC236}">
                    <a16:creationId xmlns:a16="http://schemas.microsoft.com/office/drawing/2014/main" id="{653698F5-388D-4349-9C81-761C359739CC}"/>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205" name="Rectangle 85">
                <a:extLst>
                  <a:ext uri="{FF2B5EF4-FFF2-40B4-BE49-F238E27FC236}">
                    <a16:creationId xmlns:a16="http://schemas.microsoft.com/office/drawing/2014/main" id="{5F95956E-68B5-4FFE-A8D8-4A6EC5AE8ECA}"/>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5206" name="Rectangle 86">
              <a:extLst>
                <a:ext uri="{FF2B5EF4-FFF2-40B4-BE49-F238E27FC236}">
                  <a16:creationId xmlns:a16="http://schemas.microsoft.com/office/drawing/2014/main" id="{4911EBE5-A798-4130-9093-0BE5283525DA}"/>
                </a:ext>
              </a:extLst>
            </p:cNvPr>
            <p:cNvSpPr>
              <a:spLocks noChangeArrowheads="1"/>
            </p:cNvSpPr>
            <p:nvPr/>
          </p:nvSpPr>
          <p:spPr bwMode="auto">
            <a:xfrm>
              <a:off x="3222" y="1224"/>
              <a:ext cx="70" cy="288"/>
            </a:xfrm>
            <a:prstGeom prst="rect">
              <a:avLst/>
            </a:prstGeom>
            <a:solidFill>
              <a:srgbClr val="FF3300"/>
            </a:solidFill>
            <a:ln w="952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207" name="Group 87">
            <a:extLst>
              <a:ext uri="{FF2B5EF4-FFF2-40B4-BE49-F238E27FC236}">
                <a16:creationId xmlns:a16="http://schemas.microsoft.com/office/drawing/2014/main" id="{23697E66-5648-431E-9A51-17524170E2FB}"/>
              </a:ext>
            </a:extLst>
          </p:cNvPr>
          <p:cNvGrpSpPr>
            <a:grpSpLocks/>
          </p:cNvGrpSpPr>
          <p:nvPr/>
        </p:nvGrpSpPr>
        <p:grpSpPr bwMode="auto">
          <a:xfrm>
            <a:off x="4622800" y="4521200"/>
            <a:ext cx="1417638" cy="681038"/>
            <a:chOff x="3222" y="1152"/>
            <a:chExt cx="893" cy="429"/>
          </a:xfrm>
        </p:grpSpPr>
        <p:grpSp>
          <p:nvGrpSpPr>
            <p:cNvPr id="5208" name="Group 88">
              <a:extLst>
                <a:ext uri="{FF2B5EF4-FFF2-40B4-BE49-F238E27FC236}">
                  <a16:creationId xmlns:a16="http://schemas.microsoft.com/office/drawing/2014/main" id="{95B52670-AC0F-4EE5-AE60-29B762398533}"/>
                </a:ext>
              </a:extLst>
            </p:cNvPr>
            <p:cNvGrpSpPr>
              <a:grpSpLocks/>
            </p:cNvGrpSpPr>
            <p:nvPr/>
          </p:nvGrpSpPr>
          <p:grpSpPr bwMode="auto">
            <a:xfrm flipH="1">
              <a:off x="3222" y="1152"/>
              <a:ext cx="893" cy="429"/>
              <a:chOff x="1296" y="1296"/>
              <a:chExt cx="624" cy="336"/>
            </a:xfrm>
          </p:grpSpPr>
          <p:sp>
            <p:nvSpPr>
              <p:cNvPr id="5209" name="Rectangle 89">
                <a:extLst>
                  <a:ext uri="{FF2B5EF4-FFF2-40B4-BE49-F238E27FC236}">
                    <a16:creationId xmlns:a16="http://schemas.microsoft.com/office/drawing/2014/main" id="{3C67DE2A-AC25-4666-8757-E6220DE74856}"/>
                  </a:ext>
                </a:extLst>
              </p:cNvPr>
              <p:cNvSpPr>
                <a:spLocks noChangeArrowheads="1"/>
              </p:cNvSpPr>
              <p:nvPr/>
            </p:nvSpPr>
            <p:spPr bwMode="auto">
              <a:xfrm flipV="1">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210" name="Rectangle 90">
                <a:extLst>
                  <a:ext uri="{FF2B5EF4-FFF2-40B4-BE49-F238E27FC236}">
                    <a16:creationId xmlns:a16="http://schemas.microsoft.com/office/drawing/2014/main" id="{A3DC280C-10D1-4765-8C85-5829DF03769C}"/>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211" name="Rectangle 91">
                <a:extLst>
                  <a:ext uri="{FF2B5EF4-FFF2-40B4-BE49-F238E27FC236}">
                    <a16:creationId xmlns:a16="http://schemas.microsoft.com/office/drawing/2014/main" id="{DC9A5E7F-91BA-4E36-8ABB-5236659CF0F4}"/>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212" name="Rectangle 92">
                <a:extLst>
                  <a:ext uri="{FF2B5EF4-FFF2-40B4-BE49-F238E27FC236}">
                    <a16:creationId xmlns:a16="http://schemas.microsoft.com/office/drawing/2014/main" id="{C8C03A04-70C8-4B01-A405-EC1D7AA86B00}"/>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5213" name="Rectangle 93">
              <a:extLst>
                <a:ext uri="{FF2B5EF4-FFF2-40B4-BE49-F238E27FC236}">
                  <a16:creationId xmlns:a16="http://schemas.microsoft.com/office/drawing/2014/main" id="{98A72691-B5D4-4BD7-9CB7-B55FCAFC24AD}"/>
                </a:ext>
              </a:extLst>
            </p:cNvPr>
            <p:cNvSpPr>
              <a:spLocks noChangeArrowheads="1"/>
            </p:cNvSpPr>
            <p:nvPr/>
          </p:nvSpPr>
          <p:spPr bwMode="auto">
            <a:xfrm>
              <a:off x="3222" y="1224"/>
              <a:ext cx="70" cy="288"/>
            </a:xfrm>
            <a:prstGeom prst="rect">
              <a:avLst/>
            </a:prstGeom>
            <a:solidFill>
              <a:srgbClr val="FF3300"/>
            </a:solidFill>
            <a:ln w="952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5162" name="Line 42">
            <a:extLst>
              <a:ext uri="{FF2B5EF4-FFF2-40B4-BE49-F238E27FC236}">
                <a16:creationId xmlns:a16="http://schemas.microsoft.com/office/drawing/2014/main" id="{6FC2C6A4-E5A0-48C9-A796-B0AFC9936511}"/>
              </a:ext>
            </a:extLst>
          </p:cNvPr>
          <p:cNvSpPr>
            <a:spLocks noChangeShapeType="1"/>
          </p:cNvSpPr>
          <p:nvPr/>
        </p:nvSpPr>
        <p:spPr bwMode="auto">
          <a:xfrm flipH="1">
            <a:off x="4359275" y="4892675"/>
            <a:ext cx="381000"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0" name="Rectangle 6">
            <a:extLst>
              <a:ext uri="{FF2B5EF4-FFF2-40B4-BE49-F238E27FC236}">
                <a16:creationId xmlns:a16="http://schemas.microsoft.com/office/drawing/2014/main" id="{8F345CDD-A512-4E2D-8E09-6BEBD3F9DACB}"/>
              </a:ext>
            </a:extLst>
          </p:cNvPr>
          <p:cNvSpPr>
            <a:spLocks noChangeArrowheads="1"/>
          </p:cNvSpPr>
          <p:nvPr/>
        </p:nvSpPr>
        <p:spPr bwMode="auto">
          <a:xfrm rot="2818496">
            <a:off x="2438400" y="2819400"/>
            <a:ext cx="914400" cy="457200"/>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52" name="Text Box 8">
            <a:extLst>
              <a:ext uri="{FF2B5EF4-FFF2-40B4-BE49-F238E27FC236}">
                <a16:creationId xmlns:a16="http://schemas.microsoft.com/office/drawing/2014/main" id="{70A1E25C-6509-4A93-956A-C69BB55F66F5}"/>
              </a:ext>
            </a:extLst>
          </p:cNvPr>
          <p:cNvSpPr txBox="1">
            <a:spLocks noChangeArrowheads="1"/>
          </p:cNvSpPr>
          <p:nvPr/>
        </p:nvSpPr>
        <p:spPr bwMode="auto">
          <a:xfrm>
            <a:off x="3336925" y="2955925"/>
            <a:ext cx="4333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a:t>
            </a:r>
            <a:r>
              <a:rPr lang="en-US" altLang="en-US" baseline="-25000"/>
              <a:t>s</a:t>
            </a:r>
            <a:endParaRPr lang="en-US" altLang="en-US"/>
          </a:p>
        </p:txBody>
      </p:sp>
      <p:sp>
        <p:nvSpPr>
          <p:cNvPr id="6153" name="Text Box 9">
            <a:extLst>
              <a:ext uri="{FF2B5EF4-FFF2-40B4-BE49-F238E27FC236}">
                <a16:creationId xmlns:a16="http://schemas.microsoft.com/office/drawing/2014/main" id="{E2AA7518-875B-4944-97CA-640C9B1ED3F5}"/>
              </a:ext>
            </a:extLst>
          </p:cNvPr>
          <p:cNvSpPr txBox="1">
            <a:spLocks noChangeArrowheads="1"/>
          </p:cNvSpPr>
          <p:nvPr/>
        </p:nvSpPr>
        <p:spPr bwMode="auto">
          <a:xfrm>
            <a:off x="1792288" y="1636713"/>
            <a:ext cx="311150" cy="3667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S</a:t>
            </a:r>
            <a:endParaRPr lang="en-US" altLang="en-US"/>
          </a:p>
        </p:txBody>
      </p:sp>
      <p:sp>
        <p:nvSpPr>
          <p:cNvPr id="6154" name="Rectangle 10">
            <a:extLst>
              <a:ext uri="{FF2B5EF4-FFF2-40B4-BE49-F238E27FC236}">
                <a16:creationId xmlns:a16="http://schemas.microsoft.com/office/drawing/2014/main" id="{F7646ED8-F788-4F28-A10F-AAC07D52A292}"/>
              </a:ext>
            </a:extLst>
          </p:cNvPr>
          <p:cNvSpPr>
            <a:spLocks noChangeArrowheads="1"/>
          </p:cNvSpPr>
          <p:nvPr/>
        </p:nvSpPr>
        <p:spPr bwMode="auto">
          <a:xfrm>
            <a:off x="1905000" y="2286000"/>
            <a:ext cx="12747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v</a:t>
            </a:r>
            <a:r>
              <a:rPr lang="en-US" altLang="en-US" baseline="-25000"/>
              <a:t> </a:t>
            </a:r>
            <a:r>
              <a:rPr lang="en-US" altLang="en-US"/>
              <a:t>(</a:t>
            </a:r>
            <a:r>
              <a:rPr lang="en-US" altLang="en-US" b="1"/>
              <a:t>x</a:t>
            </a:r>
            <a:r>
              <a:rPr lang="en-US" altLang="en-US"/>
              <a:t>,</a:t>
            </a:r>
            <a:r>
              <a:rPr lang="en-US" altLang="en-US">
                <a:latin typeface="Symbol" panose="05050102010706020507" pitchFamily="18" charset="2"/>
              </a:rPr>
              <a:t>w</a:t>
            </a:r>
            <a:r>
              <a:rPr lang="en-US" altLang="en-US"/>
              <a:t>) </a:t>
            </a:r>
            <a:r>
              <a:rPr lang="en-US" altLang="en-US" b="1"/>
              <a:t>n</a:t>
            </a:r>
          </a:p>
        </p:txBody>
      </p:sp>
      <p:sp>
        <p:nvSpPr>
          <p:cNvPr id="6155" name="Rectangle 11">
            <a:extLst>
              <a:ext uri="{FF2B5EF4-FFF2-40B4-BE49-F238E27FC236}">
                <a16:creationId xmlns:a16="http://schemas.microsoft.com/office/drawing/2014/main" id="{36308394-C848-4589-97EC-E49F6721B8D9}"/>
              </a:ext>
            </a:extLst>
          </p:cNvPr>
          <p:cNvSpPr>
            <a:spLocks noChangeArrowheads="1"/>
          </p:cNvSpPr>
          <p:nvPr/>
        </p:nvSpPr>
        <p:spPr bwMode="auto">
          <a:xfrm>
            <a:off x="2738438" y="2263775"/>
            <a:ext cx="2603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a:t>
            </a:r>
          </a:p>
        </p:txBody>
      </p:sp>
      <p:sp>
        <p:nvSpPr>
          <p:cNvPr id="6156" name="Text Box 12">
            <a:extLst>
              <a:ext uri="{FF2B5EF4-FFF2-40B4-BE49-F238E27FC236}">
                <a16:creationId xmlns:a16="http://schemas.microsoft.com/office/drawing/2014/main" id="{00D9C161-A5B3-4136-A261-0BBCBB75082F}"/>
              </a:ext>
            </a:extLst>
          </p:cNvPr>
          <p:cNvSpPr txBox="1">
            <a:spLocks noChangeArrowheads="1"/>
          </p:cNvSpPr>
          <p:nvPr/>
        </p:nvSpPr>
        <p:spPr bwMode="auto">
          <a:xfrm>
            <a:off x="1447800" y="990600"/>
            <a:ext cx="60166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problem II : transducer is acting as a transmitter</a:t>
            </a:r>
          </a:p>
        </p:txBody>
      </p:sp>
      <p:graphicFrame>
        <p:nvGraphicFramePr>
          <p:cNvPr id="6157" name="Object 13">
            <a:extLst>
              <a:ext uri="{FF2B5EF4-FFF2-40B4-BE49-F238E27FC236}">
                <a16:creationId xmlns:a16="http://schemas.microsoft.com/office/drawing/2014/main" id="{BAF58725-C92F-4B0A-8C00-59AEC0AEB27C}"/>
              </a:ext>
            </a:extLst>
          </p:cNvPr>
          <p:cNvGraphicFramePr>
            <a:graphicFrameLocks noChangeAspect="1"/>
          </p:cNvGraphicFramePr>
          <p:nvPr/>
        </p:nvGraphicFramePr>
        <p:xfrm>
          <a:off x="5410200" y="2209800"/>
          <a:ext cx="3421063" cy="560388"/>
        </p:xfrm>
        <a:graphic>
          <a:graphicData uri="http://schemas.openxmlformats.org/presentationml/2006/ole">
            <mc:AlternateContent xmlns:mc="http://schemas.openxmlformats.org/markup-compatibility/2006">
              <mc:Choice xmlns:v="urn:schemas-microsoft-com:vml" Requires="v">
                <p:oleObj spid="_x0000_s3080" name="Equation" r:id="rId4" imgW="1549080" imgH="253800" progId="Equation.DSMT4">
                  <p:embed/>
                </p:oleObj>
              </mc:Choice>
              <mc:Fallback>
                <p:oleObj name="Equation" r:id="rId4" imgW="1549080" imgH="253800" progId="Equation.DSMT4">
                  <p:embed/>
                  <p:pic>
                    <p:nvPicPr>
                      <p:cNvPr id="0" name="Object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10200" y="2209800"/>
                        <a:ext cx="3421063" cy="5603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158" name="Line 14">
            <a:extLst>
              <a:ext uri="{FF2B5EF4-FFF2-40B4-BE49-F238E27FC236}">
                <a16:creationId xmlns:a16="http://schemas.microsoft.com/office/drawing/2014/main" id="{26B9ED72-A693-4FF1-87D2-9C637503437D}"/>
              </a:ext>
            </a:extLst>
          </p:cNvPr>
          <p:cNvSpPr>
            <a:spLocks noChangeShapeType="1"/>
          </p:cNvSpPr>
          <p:nvPr/>
        </p:nvSpPr>
        <p:spPr bwMode="auto">
          <a:xfrm>
            <a:off x="3200400" y="213360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6160" name="Object 16">
            <a:extLst>
              <a:ext uri="{FF2B5EF4-FFF2-40B4-BE49-F238E27FC236}">
                <a16:creationId xmlns:a16="http://schemas.microsoft.com/office/drawing/2014/main" id="{70A81655-C4B4-41E9-BD82-B8E023D5251E}"/>
              </a:ext>
            </a:extLst>
          </p:cNvPr>
          <p:cNvGraphicFramePr>
            <a:graphicFrameLocks noChangeAspect="1"/>
          </p:cNvGraphicFramePr>
          <p:nvPr/>
        </p:nvGraphicFramePr>
        <p:xfrm>
          <a:off x="2590800" y="3657600"/>
          <a:ext cx="3581400" cy="433388"/>
        </p:xfrm>
        <a:graphic>
          <a:graphicData uri="http://schemas.openxmlformats.org/presentationml/2006/ole">
            <mc:AlternateContent xmlns:mc="http://schemas.openxmlformats.org/markup-compatibility/2006">
              <mc:Choice xmlns:v="urn:schemas-microsoft-com:vml" Requires="v">
                <p:oleObj spid="_x0000_s3081" name="Equation" r:id="rId6" imgW="2514600" imgH="304800" progId="Equation.DSMT36">
                  <p:embed/>
                </p:oleObj>
              </mc:Choice>
              <mc:Fallback>
                <p:oleObj name="Equation" r:id="rId6" imgW="2514600" imgH="304800" progId="Equation.DSMT36">
                  <p:embed/>
                  <p:pic>
                    <p:nvPicPr>
                      <p:cNvPr id="0" name="Object 1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90800" y="3657600"/>
                        <a:ext cx="3581400" cy="4333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166" name="Oval 22">
            <a:extLst>
              <a:ext uri="{FF2B5EF4-FFF2-40B4-BE49-F238E27FC236}">
                <a16:creationId xmlns:a16="http://schemas.microsoft.com/office/drawing/2014/main" id="{A2B1F2BA-E364-4050-9447-1361F2375A60}"/>
              </a:ext>
            </a:extLst>
          </p:cNvPr>
          <p:cNvSpPr>
            <a:spLocks noChangeArrowheads="1"/>
          </p:cNvSpPr>
          <p:nvPr/>
        </p:nvSpPr>
        <p:spPr bwMode="auto">
          <a:xfrm>
            <a:off x="1371600" y="2209800"/>
            <a:ext cx="457200" cy="6858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67" name="Rectangle 23">
            <a:extLst>
              <a:ext uri="{FF2B5EF4-FFF2-40B4-BE49-F238E27FC236}">
                <a16:creationId xmlns:a16="http://schemas.microsoft.com/office/drawing/2014/main" id="{CBAD1BD7-2D00-4803-A961-1C732595F765}"/>
              </a:ext>
            </a:extLst>
          </p:cNvPr>
          <p:cNvSpPr>
            <a:spLocks noChangeArrowheads="1"/>
          </p:cNvSpPr>
          <p:nvPr/>
        </p:nvSpPr>
        <p:spPr bwMode="auto">
          <a:xfrm>
            <a:off x="1524000" y="2057400"/>
            <a:ext cx="381000" cy="914400"/>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68" name="Line 24">
            <a:extLst>
              <a:ext uri="{FF2B5EF4-FFF2-40B4-BE49-F238E27FC236}">
                <a16:creationId xmlns:a16="http://schemas.microsoft.com/office/drawing/2014/main" id="{20F8079D-10F1-485F-BA8E-1E70069960BE}"/>
              </a:ext>
            </a:extLst>
          </p:cNvPr>
          <p:cNvSpPr>
            <a:spLocks noChangeShapeType="1"/>
          </p:cNvSpPr>
          <p:nvPr/>
        </p:nvSpPr>
        <p:spPr bwMode="auto">
          <a:xfrm flipH="1">
            <a:off x="1143000" y="2514600"/>
            <a:ext cx="533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69" name="Text Box 25">
            <a:extLst>
              <a:ext uri="{FF2B5EF4-FFF2-40B4-BE49-F238E27FC236}">
                <a16:creationId xmlns:a16="http://schemas.microsoft.com/office/drawing/2014/main" id="{ECFC6605-E411-48C7-A081-04523326E54C}"/>
              </a:ext>
            </a:extLst>
          </p:cNvPr>
          <p:cNvSpPr txBox="1">
            <a:spLocks noChangeArrowheads="1"/>
          </p:cNvSpPr>
          <p:nvPr/>
        </p:nvSpPr>
        <p:spPr bwMode="auto">
          <a:xfrm>
            <a:off x="1600200" y="1752600"/>
            <a:ext cx="7112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a:t>
            </a:r>
            <a:r>
              <a:rPr lang="en-US" altLang="en-US" baseline="-25000"/>
              <a:t>scatt</a:t>
            </a:r>
            <a:endParaRPr lang="en-US" altLang="en-US"/>
          </a:p>
        </p:txBody>
      </p:sp>
      <p:grpSp>
        <p:nvGrpSpPr>
          <p:cNvPr id="6170" name="Group 26">
            <a:extLst>
              <a:ext uri="{FF2B5EF4-FFF2-40B4-BE49-F238E27FC236}">
                <a16:creationId xmlns:a16="http://schemas.microsoft.com/office/drawing/2014/main" id="{98BF9738-EDCF-4E85-8FBE-C01C542BC5A2}"/>
              </a:ext>
            </a:extLst>
          </p:cNvPr>
          <p:cNvGrpSpPr>
            <a:grpSpLocks/>
          </p:cNvGrpSpPr>
          <p:nvPr/>
        </p:nvGrpSpPr>
        <p:grpSpPr bwMode="auto">
          <a:xfrm>
            <a:off x="1752600" y="4191000"/>
            <a:ext cx="4737100" cy="1731963"/>
            <a:chOff x="624" y="2557"/>
            <a:chExt cx="2984" cy="1091"/>
          </a:xfrm>
        </p:grpSpPr>
        <p:sp>
          <p:nvSpPr>
            <p:cNvPr id="6171" name="Rectangle 27">
              <a:extLst>
                <a:ext uri="{FF2B5EF4-FFF2-40B4-BE49-F238E27FC236}">
                  <a16:creationId xmlns:a16="http://schemas.microsoft.com/office/drawing/2014/main" id="{0B56045B-CA2F-4CE9-9A06-15EE402AEA44}"/>
                </a:ext>
              </a:extLst>
            </p:cNvPr>
            <p:cNvSpPr>
              <a:spLocks noChangeArrowheads="1"/>
            </p:cNvSpPr>
            <p:nvPr/>
          </p:nvSpPr>
          <p:spPr bwMode="auto">
            <a:xfrm>
              <a:off x="2208" y="2928"/>
              <a:ext cx="864" cy="72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a:p>
          </p:txBody>
        </p:sp>
        <p:sp>
          <p:nvSpPr>
            <p:cNvPr id="6172" name="Oval 28">
              <a:extLst>
                <a:ext uri="{FF2B5EF4-FFF2-40B4-BE49-F238E27FC236}">
                  <a16:creationId xmlns:a16="http://schemas.microsoft.com/office/drawing/2014/main" id="{3D8748F3-51A4-49D7-AA9E-C6B5CF457AA5}"/>
                </a:ext>
              </a:extLst>
            </p:cNvPr>
            <p:cNvSpPr>
              <a:spLocks noChangeArrowheads="1"/>
            </p:cNvSpPr>
            <p:nvPr/>
          </p:nvSpPr>
          <p:spPr bwMode="auto">
            <a:xfrm>
              <a:off x="1233" y="3145"/>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73" name="Rectangle 29">
              <a:extLst>
                <a:ext uri="{FF2B5EF4-FFF2-40B4-BE49-F238E27FC236}">
                  <a16:creationId xmlns:a16="http://schemas.microsoft.com/office/drawing/2014/main" id="{9EA0BB70-E3CC-4583-AB25-FD326060BABB}"/>
                </a:ext>
              </a:extLst>
            </p:cNvPr>
            <p:cNvSpPr>
              <a:spLocks noChangeArrowheads="1"/>
            </p:cNvSpPr>
            <p:nvPr/>
          </p:nvSpPr>
          <p:spPr bwMode="auto">
            <a:xfrm>
              <a:off x="1584" y="2976"/>
              <a:ext cx="240" cy="9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74" name="Line 30">
              <a:extLst>
                <a:ext uri="{FF2B5EF4-FFF2-40B4-BE49-F238E27FC236}">
                  <a16:creationId xmlns:a16="http://schemas.microsoft.com/office/drawing/2014/main" id="{5BEB2E49-9527-4813-94FB-EE87C9FB38E7}"/>
                </a:ext>
              </a:extLst>
            </p:cNvPr>
            <p:cNvSpPr>
              <a:spLocks noChangeShapeType="1"/>
            </p:cNvSpPr>
            <p:nvPr/>
          </p:nvSpPr>
          <p:spPr bwMode="auto">
            <a:xfrm>
              <a:off x="1824" y="3024"/>
              <a:ext cx="38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75" name="Line 31">
              <a:extLst>
                <a:ext uri="{FF2B5EF4-FFF2-40B4-BE49-F238E27FC236}">
                  <a16:creationId xmlns:a16="http://schemas.microsoft.com/office/drawing/2014/main" id="{C5C39A25-F3FF-4851-BEED-C2A379651B0E}"/>
                </a:ext>
              </a:extLst>
            </p:cNvPr>
            <p:cNvSpPr>
              <a:spLocks noChangeShapeType="1"/>
            </p:cNvSpPr>
            <p:nvPr/>
          </p:nvSpPr>
          <p:spPr bwMode="auto">
            <a:xfrm flipH="1">
              <a:off x="1344" y="3024"/>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76" name="Line 32">
              <a:extLst>
                <a:ext uri="{FF2B5EF4-FFF2-40B4-BE49-F238E27FC236}">
                  <a16:creationId xmlns:a16="http://schemas.microsoft.com/office/drawing/2014/main" id="{E71CFEBC-A637-4F0B-B6F1-F437BE488179}"/>
                </a:ext>
              </a:extLst>
            </p:cNvPr>
            <p:cNvSpPr>
              <a:spLocks noChangeShapeType="1"/>
            </p:cNvSpPr>
            <p:nvPr/>
          </p:nvSpPr>
          <p:spPr bwMode="auto">
            <a:xfrm>
              <a:off x="1344" y="3024"/>
              <a:ext cx="0"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77" name="Line 33">
              <a:extLst>
                <a:ext uri="{FF2B5EF4-FFF2-40B4-BE49-F238E27FC236}">
                  <a16:creationId xmlns:a16="http://schemas.microsoft.com/office/drawing/2014/main" id="{B4E19F46-45B4-437B-995B-12DA5995EE79}"/>
                </a:ext>
              </a:extLst>
            </p:cNvPr>
            <p:cNvSpPr>
              <a:spLocks noChangeShapeType="1"/>
            </p:cNvSpPr>
            <p:nvPr/>
          </p:nvSpPr>
          <p:spPr bwMode="auto">
            <a:xfrm flipH="1">
              <a:off x="1344" y="3600"/>
              <a:ext cx="86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78" name="Line 34">
              <a:extLst>
                <a:ext uri="{FF2B5EF4-FFF2-40B4-BE49-F238E27FC236}">
                  <a16:creationId xmlns:a16="http://schemas.microsoft.com/office/drawing/2014/main" id="{C58E1F49-13E4-4B44-BF63-8BC4F00F47E2}"/>
                </a:ext>
              </a:extLst>
            </p:cNvPr>
            <p:cNvSpPr>
              <a:spLocks noChangeShapeType="1"/>
            </p:cNvSpPr>
            <p:nvPr/>
          </p:nvSpPr>
          <p:spPr bwMode="auto">
            <a:xfrm>
              <a:off x="1344" y="3408"/>
              <a:ext cx="0" cy="19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79" name="Text Box 35">
              <a:extLst>
                <a:ext uri="{FF2B5EF4-FFF2-40B4-BE49-F238E27FC236}">
                  <a16:creationId xmlns:a16="http://schemas.microsoft.com/office/drawing/2014/main" id="{4C452B73-5765-4C9C-9427-B5D6B6F2EA12}"/>
                </a:ext>
              </a:extLst>
            </p:cNvPr>
            <p:cNvSpPr txBox="1">
              <a:spLocks noChangeArrowheads="1"/>
            </p:cNvSpPr>
            <p:nvPr/>
          </p:nvSpPr>
          <p:spPr bwMode="auto">
            <a:xfrm>
              <a:off x="624" y="3099"/>
              <a:ext cx="568" cy="34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a:t>
              </a:r>
              <a:r>
                <a:rPr lang="en-US" altLang="en-US" baseline="-25000"/>
                <a:t>B</a:t>
              </a:r>
              <a:r>
                <a:rPr lang="en-US" altLang="en-US"/>
                <a:t>(</a:t>
              </a:r>
              <a:r>
                <a:rPr lang="en-US" altLang="en-US">
                  <a:latin typeface="Symbol" panose="05050102010706020507" pitchFamily="18" charset="2"/>
                </a:rPr>
                <a:t>w</a:t>
              </a:r>
              <a:r>
                <a:rPr lang="en-US" altLang="en-US"/>
                <a:t>)</a:t>
              </a:r>
            </a:p>
          </p:txBody>
        </p:sp>
        <p:sp>
          <p:nvSpPr>
            <p:cNvPr id="6180" name="Text Box 36">
              <a:extLst>
                <a:ext uri="{FF2B5EF4-FFF2-40B4-BE49-F238E27FC236}">
                  <a16:creationId xmlns:a16="http://schemas.microsoft.com/office/drawing/2014/main" id="{DF54B931-0633-4277-B986-FF0991F5AC81}"/>
                </a:ext>
              </a:extLst>
            </p:cNvPr>
            <p:cNvSpPr txBox="1">
              <a:spLocks noChangeArrowheads="1"/>
            </p:cNvSpPr>
            <p:nvPr/>
          </p:nvSpPr>
          <p:spPr bwMode="auto">
            <a:xfrm>
              <a:off x="1304" y="2651"/>
              <a:ext cx="584" cy="34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Z</a:t>
              </a:r>
              <a:r>
                <a:rPr lang="en-US" altLang="en-US" baseline="-25000"/>
                <a:t>r</a:t>
              </a:r>
              <a:r>
                <a:rPr lang="en-US" altLang="en-US"/>
                <a:t> (</a:t>
              </a:r>
              <a:r>
                <a:rPr lang="en-US" altLang="en-US">
                  <a:latin typeface="Symbol" panose="05050102010706020507" pitchFamily="18" charset="2"/>
                </a:rPr>
                <a:t>w</a:t>
              </a:r>
              <a:r>
                <a:rPr lang="en-US" altLang="en-US"/>
                <a:t>)</a:t>
              </a:r>
            </a:p>
          </p:txBody>
        </p:sp>
        <p:sp>
          <p:nvSpPr>
            <p:cNvPr id="6181" name="Text Box 37">
              <a:extLst>
                <a:ext uri="{FF2B5EF4-FFF2-40B4-BE49-F238E27FC236}">
                  <a16:creationId xmlns:a16="http://schemas.microsoft.com/office/drawing/2014/main" id="{73D8B345-861B-4766-AA16-ABA78B6764D9}"/>
                </a:ext>
              </a:extLst>
            </p:cNvPr>
            <p:cNvSpPr txBox="1">
              <a:spLocks noChangeArrowheads="1"/>
            </p:cNvSpPr>
            <p:nvPr/>
          </p:nvSpPr>
          <p:spPr bwMode="auto">
            <a:xfrm>
              <a:off x="1425" y="2557"/>
              <a:ext cx="180" cy="23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a</a:t>
              </a:r>
              <a:endParaRPr lang="en-US" altLang="en-US"/>
            </a:p>
          </p:txBody>
        </p:sp>
        <p:sp>
          <p:nvSpPr>
            <p:cNvPr id="6182" name="Line 38">
              <a:extLst>
                <a:ext uri="{FF2B5EF4-FFF2-40B4-BE49-F238E27FC236}">
                  <a16:creationId xmlns:a16="http://schemas.microsoft.com/office/drawing/2014/main" id="{53BCBBAC-EDAA-417D-BE08-BBFA5FC9FCE4}"/>
                </a:ext>
              </a:extLst>
            </p:cNvPr>
            <p:cNvSpPr>
              <a:spLocks noChangeShapeType="1"/>
            </p:cNvSpPr>
            <p:nvPr/>
          </p:nvSpPr>
          <p:spPr bwMode="auto">
            <a:xfrm flipV="1">
              <a:off x="2064" y="3072"/>
              <a:ext cx="0" cy="48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83" name="Text Box 39">
              <a:extLst>
                <a:ext uri="{FF2B5EF4-FFF2-40B4-BE49-F238E27FC236}">
                  <a16:creationId xmlns:a16="http://schemas.microsoft.com/office/drawing/2014/main" id="{E794349A-FC3A-412F-8B63-9751613348B2}"/>
                </a:ext>
              </a:extLst>
            </p:cNvPr>
            <p:cNvSpPr txBox="1">
              <a:spLocks noChangeArrowheads="1"/>
            </p:cNvSpPr>
            <p:nvPr/>
          </p:nvSpPr>
          <p:spPr bwMode="auto">
            <a:xfrm>
              <a:off x="1824" y="3168"/>
              <a:ext cx="223"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a:t>
              </a:r>
            </a:p>
          </p:txBody>
        </p:sp>
        <p:sp>
          <p:nvSpPr>
            <p:cNvPr id="6184" name="Line 40">
              <a:extLst>
                <a:ext uri="{FF2B5EF4-FFF2-40B4-BE49-F238E27FC236}">
                  <a16:creationId xmlns:a16="http://schemas.microsoft.com/office/drawing/2014/main" id="{21413E10-4802-4BBF-9114-780A1AE80213}"/>
                </a:ext>
              </a:extLst>
            </p:cNvPr>
            <p:cNvSpPr>
              <a:spLocks noChangeShapeType="1"/>
            </p:cNvSpPr>
            <p:nvPr/>
          </p:nvSpPr>
          <p:spPr bwMode="auto">
            <a:xfrm>
              <a:off x="1920" y="2928"/>
              <a:ext cx="24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85" name="Text Box 41">
              <a:extLst>
                <a:ext uri="{FF2B5EF4-FFF2-40B4-BE49-F238E27FC236}">
                  <a16:creationId xmlns:a16="http://schemas.microsoft.com/office/drawing/2014/main" id="{65329733-1DA7-4622-AF74-8732656713B8}"/>
                </a:ext>
              </a:extLst>
            </p:cNvPr>
            <p:cNvSpPr txBox="1">
              <a:spLocks noChangeArrowheads="1"/>
            </p:cNvSpPr>
            <p:nvPr/>
          </p:nvSpPr>
          <p:spPr bwMode="auto">
            <a:xfrm>
              <a:off x="1923" y="2643"/>
              <a:ext cx="212"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v</a:t>
              </a:r>
            </a:p>
          </p:txBody>
        </p:sp>
        <p:sp>
          <p:nvSpPr>
            <p:cNvPr id="6186" name="Text Box 42">
              <a:extLst>
                <a:ext uri="{FF2B5EF4-FFF2-40B4-BE49-F238E27FC236}">
                  <a16:creationId xmlns:a16="http://schemas.microsoft.com/office/drawing/2014/main" id="{BC831205-C464-4D5B-B861-870284590F32}"/>
                </a:ext>
              </a:extLst>
            </p:cNvPr>
            <p:cNvSpPr txBox="1">
              <a:spLocks noChangeArrowheads="1"/>
            </p:cNvSpPr>
            <p:nvPr/>
          </p:nvSpPr>
          <p:spPr bwMode="auto">
            <a:xfrm>
              <a:off x="2448" y="3120"/>
              <a:ext cx="446"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a:t>
              </a:r>
              <a:r>
                <a:rPr lang="en-US" altLang="en-US" baseline="30000"/>
                <a:t>B</a:t>
              </a:r>
              <a:r>
                <a:rPr lang="en-US" altLang="en-US"/>
                <a:t>]</a:t>
              </a:r>
            </a:p>
          </p:txBody>
        </p:sp>
        <p:sp>
          <p:nvSpPr>
            <p:cNvPr id="6187" name="Line 43">
              <a:extLst>
                <a:ext uri="{FF2B5EF4-FFF2-40B4-BE49-F238E27FC236}">
                  <a16:creationId xmlns:a16="http://schemas.microsoft.com/office/drawing/2014/main" id="{9F00AF28-B09C-4F67-AC96-AA03CA3B711E}"/>
                </a:ext>
              </a:extLst>
            </p:cNvPr>
            <p:cNvSpPr>
              <a:spLocks noChangeShapeType="1"/>
            </p:cNvSpPr>
            <p:nvPr/>
          </p:nvSpPr>
          <p:spPr bwMode="auto">
            <a:xfrm>
              <a:off x="3072" y="3024"/>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88" name="Line 44">
              <a:extLst>
                <a:ext uri="{FF2B5EF4-FFF2-40B4-BE49-F238E27FC236}">
                  <a16:creationId xmlns:a16="http://schemas.microsoft.com/office/drawing/2014/main" id="{BDD64BC3-CB1D-41D2-98E2-9F83F614A92B}"/>
                </a:ext>
              </a:extLst>
            </p:cNvPr>
            <p:cNvSpPr>
              <a:spLocks noChangeShapeType="1"/>
            </p:cNvSpPr>
            <p:nvPr/>
          </p:nvSpPr>
          <p:spPr bwMode="auto">
            <a:xfrm>
              <a:off x="3072" y="3600"/>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89" name="Line 45">
              <a:extLst>
                <a:ext uri="{FF2B5EF4-FFF2-40B4-BE49-F238E27FC236}">
                  <a16:creationId xmlns:a16="http://schemas.microsoft.com/office/drawing/2014/main" id="{B4F6D69F-E890-4CA5-97D9-DD2DBA587F90}"/>
                </a:ext>
              </a:extLst>
            </p:cNvPr>
            <p:cNvSpPr>
              <a:spLocks noChangeShapeType="1"/>
            </p:cNvSpPr>
            <p:nvPr/>
          </p:nvSpPr>
          <p:spPr bwMode="auto">
            <a:xfrm flipV="1">
              <a:off x="3312" y="3072"/>
              <a:ext cx="0" cy="48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90" name="Line 46">
              <a:extLst>
                <a:ext uri="{FF2B5EF4-FFF2-40B4-BE49-F238E27FC236}">
                  <a16:creationId xmlns:a16="http://schemas.microsoft.com/office/drawing/2014/main" id="{9546F936-C1FF-4D1E-91DC-6989BD885A28}"/>
                </a:ext>
              </a:extLst>
            </p:cNvPr>
            <p:cNvSpPr>
              <a:spLocks noChangeShapeType="1"/>
            </p:cNvSpPr>
            <p:nvPr/>
          </p:nvSpPr>
          <p:spPr bwMode="auto">
            <a:xfrm>
              <a:off x="3168" y="2928"/>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91" name="Text Box 47">
              <a:extLst>
                <a:ext uri="{FF2B5EF4-FFF2-40B4-BE49-F238E27FC236}">
                  <a16:creationId xmlns:a16="http://schemas.microsoft.com/office/drawing/2014/main" id="{C4C45457-770F-438F-9E9D-DA8D62887DC4}"/>
                </a:ext>
              </a:extLst>
            </p:cNvPr>
            <p:cNvSpPr txBox="1">
              <a:spLocks noChangeArrowheads="1"/>
            </p:cNvSpPr>
            <p:nvPr/>
          </p:nvSpPr>
          <p:spPr bwMode="auto">
            <a:xfrm>
              <a:off x="3353" y="3157"/>
              <a:ext cx="255"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V</a:t>
              </a:r>
            </a:p>
          </p:txBody>
        </p:sp>
        <p:sp>
          <p:nvSpPr>
            <p:cNvPr id="6192" name="Text Box 48">
              <a:extLst>
                <a:ext uri="{FF2B5EF4-FFF2-40B4-BE49-F238E27FC236}">
                  <a16:creationId xmlns:a16="http://schemas.microsoft.com/office/drawing/2014/main" id="{ECFC10FB-EDAD-42E7-BB0D-5ADB33499A92}"/>
                </a:ext>
              </a:extLst>
            </p:cNvPr>
            <p:cNvSpPr txBox="1">
              <a:spLocks noChangeArrowheads="1"/>
            </p:cNvSpPr>
            <p:nvPr/>
          </p:nvSpPr>
          <p:spPr bwMode="auto">
            <a:xfrm>
              <a:off x="3120" y="2688"/>
              <a:ext cx="180"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a:t>
              </a:r>
            </a:p>
          </p:txBody>
        </p:sp>
      </p:grpSp>
      <p:graphicFrame>
        <p:nvGraphicFramePr>
          <p:cNvPr id="6198" name="Object 54">
            <a:extLst>
              <a:ext uri="{FF2B5EF4-FFF2-40B4-BE49-F238E27FC236}">
                <a16:creationId xmlns:a16="http://schemas.microsoft.com/office/drawing/2014/main" id="{E4230D84-2939-4CBD-A816-51305AED2D57}"/>
              </a:ext>
            </a:extLst>
          </p:cNvPr>
          <p:cNvGraphicFramePr>
            <a:graphicFrameLocks noChangeAspect="1"/>
          </p:cNvGraphicFramePr>
          <p:nvPr/>
        </p:nvGraphicFramePr>
        <p:xfrm>
          <a:off x="2895600" y="1600200"/>
          <a:ext cx="635000" cy="454025"/>
        </p:xfrm>
        <a:graphic>
          <a:graphicData uri="http://schemas.openxmlformats.org/presentationml/2006/ole">
            <mc:AlternateContent xmlns:mc="http://schemas.openxmlformats.org/markup-compatibility/2006">
              <mc:Choice xmlns:v="urn:schemas-microsoft-com:vml" Requires="v">
                <p:oleObj spid="_x0000_s3082" name="Equation" r:id="rId8" imgW="355320" imgH="253800" progId="Equation.DSMT4">
                  <p:embed/>
                </p:oleObj>
              </mc:Choice>
              <mc:Fallback>
                <p:oleObj name="Equation" r:id="rId8" imgW="355320" imgH="253800" progId="Equation.DSMT4">
                  <p:embed/>
                  <p:pic>
                    <p:nvPicPr>
                      <p:cNvPr id="0" name="Object 5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895600" y="1600200"/>
                        <a:ext cx="635000" cy="454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99" name="Text Box 55">
            <a:extLst>
              <a:ext uri="{FF2B5EF4-FFF2-40B4-BE49-F238E27FC236}">
                <a16:creationId xmlns:a16="http://schemas.microsoft.com/office/drawing/2014/main" id="{5D57BF39-EFDE-44CB-92BA-2DB54F9BDE78}"/>
              </a:ext>
            </a:extLst>
          </p:cNvPr>
          <p:cNvSpPr txBox="1">
            <a:spLocks noChangeArrowheads="1"/>
          </p:cNvSpPr>
          <p:nvPr/>
        </p:nvSpPr>
        <p:spPr bwMode="auto">
          <a:xfrm>
            <a:off x="3336925" y="212725"/>
            <a:ext cx="31432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Transducer on reception</a:t>
            </a:r>
            <a:endParaRPr lang="en-US" altLang="en-US"/>
          </a:p>
        </p:txBody>
      </p:sp>
      <p:sp>
        <p:nvSpPr>
          <p:cNvPr id="6200" name="Line 56">
            <a:extLst>
              <a:ext uri="{FF2B5EF4-FFF2-40B4-BE49-F238E27FC236}">
                <a16:creationId xmlns:a16="http://schemas.microsoft.com/office/drawing/2014/main" id="{68DE35B1-B2D6-44C1-AD13-465D7714DC03}"/>
              </a:ext>
            </a:extLst>
          </p:cNvPr>
          <p:cNvSpPr>
            <a:spLocks noChangeShapeType="1"/>
          </p:cNvSpPr>
          <p:nvPr/>
        </p:nvSpPr>
        <p:spPr bwMode="auto">
          <a:xfrm>
            <a:off x="2362200" y="762000"/>
            <a:ext cx="51054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01" name="AutoShape 57">
            <a:extLst>
              <a:ext uri="{FF2B5EF4-FFF2-40B4-BE49-F238E27FC236}">
                <a16:creationId xmlns:a16="http://schemas.microsoft.com/office/drawing/2014/main" id="{27BA541B-C64A-419E-88A7-2AA6D676F4AF}"/>
              </a:ext>
            </a:extLst>
          </p:cNvPr>
          <p:cNvSpPr>
            <a:spLocks noChangeArrowheads="1"/>
          </p:cNvSpPr>
          <p:nvPr/>
        </p:nvSpPr>
        <p:spPr bwMode="auto">
          <a:xfrm>
            <a:off x="1371600" y="3657600"/>
            <a:ext cx="533400" cy="381000"/>
          </a:xfrm>
          <a:prstGeom prst="rightArrow">
            <a:avLst>
              <a:gd name="adj1" fmla="val 50000"/>
              <a:gd name="adj2" fmla="val 35000"/>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02" name="AutoShape 58">
            <a:extLst>
              <a:ext uri="{FF2B5EF4-FFF2-40B4-BE49-F238E27FC236}">
                <a16:creationId xmlns:a16="http://schemas.microsoft.com/office/drawing/2014/main" id="{F6579181-D7C7-4DB9-BFFB-C7E9286B35D9}"/>
              </a:ext>
            </a:extLst>
          </p:cNvPr>
          <p:cNvSpPr>
            <a:spLocks noChangeArrowheads="1"/>
          </p:cNvSpPr>
          <p:nvPr/>
        </p:nvSpPr>
        <p:spPr bwMode="auto">
          <a:xfrm>
            <a:off x="838200" y="5105400"/>
            <a:ext cx="533400" cy="381000"/>
          </a:xfrm>
          <a:prstGeom prst="rightArrow">
            <a:avLst>
              <a:gd name="adj1" fmla="val 50000"/>
              <a:gd name="adj2" fmla="val 35000"/>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6203" name="Group 59">
            <a:extLst>
              <a:ext uri="{FF2B5EF4-FFF2-40B4-BE49-F238E27FC236}">
                <a16:creationId xmlns:a16="http://schemas.microsoft.com/office/drawing/2014/main" id="{7FC8D53A-4A79-4E83-A525-FFFAC4FCFBE1}"/>
              </a:ext>
            </a:extLst>
          </p:cNvPr>
          <p:cNvGrpSpPr>
            <a:grpSpLocks/>
          </p:cNvGrpSpPr>
          <p:nvPr/>
        </p:nvGrpSpPr>
        <p:grpSpPr bwMode="auto">
          <a:xfrm>
            <a:off x="3454400" y="2251075"/>
            <a:ext cx="1417638" cy="681038"/>
            <a:chOff x="3222" y="1152"/>
            <a:chExt cx="893" cy="429"/>
          </a:xfrm>
        </p:grpSpPr>
        <p:grpSp>
          <p:nvGrpSpPr>
            <p:cNvPr id="6204" name="Group 60">
              <a:extLst>
                <a:ext uri="{FF2B5EF4-FFF2-40B4-BE49-F238E27FC236}">
                  <a16:creationId xmlns:a16="http://schemas.microsoft.com/office/drawing/2014/main" id="{DF3DF858-8460-4963-A4A0-0BB74516179E}"/>
                </a:ext>
              </a:extLst>
            </p:cNvPr>
            <p:cNvGrpSpPr>
              <a:grpSpLocks/>
            </p:cNvGrpSpPr>
            <p:nvPr/>
          </p:nvGrpSpPr>
          <p:grpSpPr bwMode="auto">
            <a:xfrm flipH="1">
              <a:off x="3222" y="1152"/>
              <a:ext cx="893" cy="429"/>
              <a:chOff x="1296" y="1296"/>
              <a:chExt cx="624" cy="336"/>
            </a:xfrm>
          </p:grpSpPr>
          <p:sp>
            <p:nvSpPr>
              <p:cNvPr id="6205" name="Rectangle 61">
                <a:extLst>
                  <a:ext uri="{FF2B5EF4-FFF2-40B4-BE49-F238E27FC236}">
                    <a16:creationId xmlns:a16="http://schemas.microsoft.com/office/drawing/2014/main" id="{4D78ADBE-07A4-47E6-9C20-21D6AC8E3067}"/>
                  </a:ext>
                </a:extLst>
              </p:cNvPr>
              <p:cNvSpPr>
                <a:spLocks noChangeArrowheads="1"/>
              </p:cNvSpPr>
              <p:nvPr/>
            </p:nvSpPr>
            <p:spPr bwMode="auto">
              <a:xfrm flipV="1">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06" name="Rectangle 62">
                <a:extLst>
                  <a:ext uri="{FF2B5EF4-FFF2-40B4-BE49-F238E27FC236}">
                    <a16:creationId xmlns:a16="http://schemas.microsoft.com/office/drawing/2014/main" id="{8FD155DC-83FD-4983-8A4B-37025176D463}"/>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07" name="Rectangle 63">
                <a:extLst>
                  <a:ext uri="{FF2B5EF4-FFF2-40B4-BE49-F238E27FC236}">
                    <a16:creationId xmlns:a16="http://schemas.microsoft.com/office/drawing/2014/main" id="{C0B4534F-01A0-4F6F-89B9-45C5F14229CD}"/>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08" name="Rectangle 64">
                <a:extLst>
                  <a:ext uri="{FF2B5EF4-FFF2-40B4-BE49-F238E27FC236}">
                    <a16:creationId xmlns:a16="http://schemas.microsoft.com/office/drawing/2014/main" id="{81E443AE-09AA-4EA6-A5C7-DECF858ADF0E}"/>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6209" name="Rectangle 65">
              <a:extLst>
                <a:ext uri="{FF2B5EF4-FFF2-40B4-BE49-F238E27FC236}">
                  <a16:creationId xmlns:a16="http://schemas.microsoft.com/office/drawing/2014/main" id="{AAA12E2D-E8A5-4642-85F9-A1C1F87B9E0F}"/>
                </a:ext>
              </a:extLst>
            </p:cNvPr>
            <p:cNvSpPr>
              <a:spLocks noChangeArrowheads="1"/>
            </p:cNvSpPr>
            <p:nvPr/>
          </p:nvSpPr>
          <p:spPr bwMode="auto">
            <a:xfrm>
              <a:off x="3222" y="1224"/>
              <a:ext cx="70" cy="288"/>
            </a:xfrm>
            <a:prstGeom prst="rect">
              <a:avLst/>
            </a:prstGeom>
            <a:solidFill>
              <a:srgbClr val="FF3300"/>
            </a:solidFill>
            <a:ln w="952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6151" name="Line 7">
            <a:extLst>
              <a:ext uri="{FF2B5EF4-FFF2-40B4-BE49-F238E27FC236}">
                <a16:creationId xmlns:a16="http://schemas.microsoft.com/office/drawing/2014/main" id="{BE672B1D-7948-450D-8DE4-F0FB94E25174}"/>
              </a:ext>
            </a:extLst>
          </p:cNvPr>
          <p:cNvSpPr>
            <a:spLocks noChangeShapeType="1"/>
          </p:cNvSpPr>
          <p:nvPr/>
        </p:nvSpPr>
        <p:spPr bwMode="auto">
          <a:xfrm flipH="1">
            <a:off x="3200400" y="2590800"/>
            <a:ext cx="381000"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 name="TextBox 1">
            <a:extLst>
              <a:ext uri="{FF2B5EF4-FFF2-40B4-BE49-F238E27FC236}">
                <a16:creationId xmlns:a16="http://schemas.microsoft.com/office/drawing/2014/main" id="{1B99B3ED-23A0-45EA-9564-055ACD6D1820}"/>
              </a:ext>
            </a:extLst>
          </p:cNvPr>
          <p:cNvSpPr txBox="1"/>
          <p:nvPr/>
        </p:nvSpPr>
        <p:spPr>
          <a:xfrm>
            <a:off x="6705600" y="3674724"/>
            <a:ext cx="543739" cy="461665"/>
          </a:xfrm>
          <a:prstGeom prst="rect">
            <a:avLst/>
          </a:prstGeom>
          <a:noFill/>
        </p:spPr>
        <p:txBody>
          <a:bodyPr wrap="none" rtlCol="0">
            <a:spAutoFit/>
          </a:bodyPr>
          <a:lstStyle/>
          <a:p>
            <a:r>
              <a:rPr lang="en-US" dirty="0"/>
              <a:t>(1)</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6170"/>
                                        </p:tgtEl>
                                        <p:attrNameLst>
                                          <p:attrName>style.visibility</p:attrName>
                                        </p:attrNameLst>
                                      </p:cBhvr>
                                      <p:to>
                                        <p:strVal val="visible"/>
                                      </p:to>
                                    </p:set>
                                    <p:anim calcmode="lin" valueType="num">
                                      <p:cBhvr additive="base">
                                        <p:cTn id="7" dur="500" fill="hold"/>
                                        <p:tgtEl>
                                          <p:spTgt spid="6170"/>
                                        </p:tgtEl>
                                        <p:attrNameLst>
                                          <p:attrName>ppt_x</p:attrName>
                                        </p:attrNameLst>
                                      </p:cBhvr>
                                      <p:tavLst>
                                        <p:tav tm="0">
                                          <p:val>
                                            <p:strVal val="1+#ppt_w/2"/>
                                          </p:val>
                                        </p:tav>
                                        <p:tav tm="100000">
                                          <p:val>
                                            <p:strVal val="#ppt_x"/>
                                          </p:val>
                                        </p:tav>
                                      </p:tavLst>
                                    </p:anim>
                                    <p:anim calcmode="lin" valueType="num">
                                      <p:cBhvr additive="base">
                                        <p:cTn id="8" dur="500" fill="hold"/>
                                        <p:tgtEl>
                                          <p:spTgt spid="61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4" name="Rectangle 6">
            <a:extLst>
              <a:ext uri="{FF2B5EF4-FFF2-40B4-BE49-F238E27FC236}">
                <a16:creationId xmlns:a16="http://schemas.microsoft.com/office/drawing/2014/main" id="{68233910-642E-4044-85A4-50C5C68F3846}"/>
              </a:ext>
            </a:extLst>
          </p:cNvPr>
          <p:cNvSpPr>
            <a:spLocks noChangeArrowheads="1"/>
          </p:cNvSpPr>
          <p:nvPr/>
        </p:nvSpPr>
        <p:spPr bwMode="auto">
          <a:xfrm rot="2818496">
            <a:off x="1692275" y="3292475"/>
            <a:ext cx="914400" cy="457200"/>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75" name="Text Box 7">
            <a:extLst>
              <a:ext uri="{FF2B5EF4-FFF2-40B4-BE49-F238E27FC236}">
                <a16:creationId xmlns:a16="http://schemas.microsoft.com/office/drawing/2014/main" id="{B2E04D67-1A92-4B5C-AAC7-D595AD5B85D3}"/>
              </a:ext>
            </a:extLst>
          </p:cNvPr>
          <p:cNvSpPr txBox="1">
            <a:spLocks noChangeArrowheads="1"/>
          </p:cNvSpPr>
          <p:nvPr/>
        </p:nvSpPr>
        <p:spPr bwMode="auto">
          <a:xfrm>
            <a:off x="2606675" y="3444875"/>
            <a:ext cx="4945063"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a:t>
            </a:r>
            <a:r>
              <a:rPr lang="en-US" altLang="en-US" baseline="-25000"/>
              <a:t>B</a:t>
            </a:r>
            <a:r>
              <a:rPr lang="en-US" altLang="en-US"/>
              <a:t> = 2 F</a:t>
            </a:r>
            <a:r>
              <a:rPr lang="en-US" altLang="en-US" baseline="-25000"/>
              <a:t>inc</a:t>
            </a:r>
            <a:r>
              <a:rPr lang="en-US" altLang="en-US"/>
              <a:t> = twice the force due to the </a:t>
            </a:r>
          </a:p>
          <a:p>
            <a:r>
              <a:rPr lang="en-US" altLang="en-US"/>
              <a:t>incident waves only</a:t>
            </a:r>
          </a:p>
        </p:txBody>
      </p:sp>
      <p:sp>
        <p:nvSpPr>
          <p:cNvPr id="7176" name="Text Box 8">
            <a:extLst>
              <a:ext uri="{FF2B5EF4-FFF2-40B4-BE49-F238E27FC236}">
                <a16:creationId xmlns:a16="http://schemas.microsoft.com/office/drawing/2014/main" id="{BCD582E1-CF51-4275-8EA3-77793D3028E7}"/>
              </a:ext>
            </a:extLst>
          </p:cNvPr>
          <p:cNvSpPr txBox="1">
            <a:spLocks noChangeArrowheads="1"/>
          </p:cNvSpPr>
          <p:nvPr/>
        </p:nvSpPr>
        <p:spPr bwMode="auto">
          <a:xfrm>
            <a:off x="1439863" y="3570288"/>
            <a:ext cx="336550" cy="3667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B</a:t>
            </a:r>
            <a:endParaRPr lang="en-US" altLang="en-US"/>
          </a:p>
        </p:txBody>
      </p:sp>
      <p:sp>
        <p:nvSpPr>
          <p:cNvPr id="7177" name="Rectangle 9">
            <a:extLst>
              <a:ext uri="{FF2B5EF4-FFF2-40B4-BE49-F238E27FC236}">
                <a16:creationId xmlns:a16="http://schemas.microsoft.com/office/drawing/2014/main" id="{62B3D384-8C86-4BFC-8E1A-0E108D32FEE6}"/>
              </a:ext>
            </a:extLst>
          </p:cNvPr>
          <p:cNvSpPr>
            <a:spLocks noChangeArrowheads="1"/>
          </p:cNvSpPr>
          <p:nvPr/>
        </p:nvSpPr>
        <p:spPr bwMode="auto">
          <a:xfrm>
            <a:off x="1692275" y="2835275"/>
            <a:ext cx="10096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v</a:t>
            </a:r>
            <a:r>
              <a:rPr lang="en-US" altLang="en-US" baseline="-25000"/>
              <a:t>  </a:t>
            </a:r>
            <a:r>
              <a:rPr lang="en-US" altLang="en-US" b="1"/>
              <a:t>n =0</a:t>
            </a:r>
          </a:p>
        </p:txBody>
      </p:sp>
      <p:sp>
        <p:nvSpPr>
          <p:cNvPr id="7178" name="Rectangle 10">
            <a:extLst>
              <a:ext uri="{FF2B5EF4-FFF2-40B4-BE49-F238E27FC236}">
                <a16:creationId xmlns:a16="http://schemas.microsoft.com/office/drawing/2014/main" id="{8049A00A-5C5C-4570-A7FF-934D53681FD1}"/>
              </a:ext>
            </a:extLst>
          </p:cNvPr>
          <p:cNvSpPr>
            <a:spLocks noChangeArrowheads="1"/>
          </p:cNvSpPr>
          <p:nvPr/>
        </p:nvSpPr>
        <p:spPr bwMode="auto">
          <a:xfrm>
            <a:off x="1870075" y="2759075"/>
            <a:ext cx="2603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a:t>
            </a:r>
          </a:p>
        </p:txBody>
      </p:sp>
      <p:sp>
        <p:nvSpPr>
          <p:cNvPr id="7179" name="Text Box 11">
            <a:extLst>
              <a:ext uri="{FF2B5EF4-FFF2-40B4-BE49-F238E27FC236}">
                <a16:creationId xmlns:a16="http://schemas.microsoft.com/office/drawing/2014/main" id="{57285EFE-BF86-4365-BE92-3B0B0D59C551}"/>
              </a:ext>
            </a:extLst>
          </p:cNvPr>
          <p:cNvSpPr txBox="1">
            <a:spLocks noChangeArrowheads="1"/>
          </p:cNvSpPr>
          <p:nvPr/>
        </p:nvSpPr>
        <p:spPr bwMode="auto">
          <a:xfrm>
            <a:off x="2987675" y="2073275"/>
            <a:ext cx="13763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problem I</a:t>
            </a:r>
          </a:p>
        </p:txBody>
      </p:sp>
      <p:sp>
        <p:nvSpPr>
          <p:cNvPr id="7185" name="Rectangle 17">
            <a:extLst>
              <a:ext uri="{FF2B5EF4-FFF2-40B4-BE49-F238E27FC236}">
                <a16:creationId xmlns:a16="http://schemas.microsoft.com/office/drawing/2014/main" id="{75E2B031-0998-4712-A194-3CE31BAE20DA}"/>
              </a:ext>
            </a:extLst>
          </p:cNvPr>
          <p:cNvSpPr>
            <a:spLocks noChangeArrowheads="1"/>
          </p:cNvSpPr>
          <p:nvPr/>
        </p:nvSpPr>
        <p:spPr bwMode="auto">
          <a:xfrm>
            <a:off x="777875" y="2530475"/>
            <a:ext cx="381000" cy="914400"/>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86" name="Text Box 18">
            <a:extLst>
              <a:ext uri="{FF2B5EF4-FFF2-40B4-BE49-F238E27FC236}">
                <a16:creationId xmlns:a16="http://schemas.microsoft.com/office/drawing/2014/main" id="{EAD9D973-0D42-4A2F-BB92-E775C3EAB187}"/>
              </a:ext>
            </a:extLst>
          </p:cNvPr>
          <p:cNvSpPr txBox="1">
            <a:spLocks noChangeArrowheads="1"/>
          </p:cNvSpPr>
          <p:nvPr/>
        </p:nvSpPr>
        <p:spPr bwMode="auto">
          <a:xfrm>
            <a:off x="1235075" y="3673475"/>
            <a:ext cx="7112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a:t>
            </a:r>
            <a:r>
              <a:rPr lang="en-US" altLang="en-US" baseline="-25000"/>
              <a:t>scatt</a:t>
            </a:r>
            <a:endParaRPr lang="en-US" altLang="en-US"/>
          </a:p>
        </p:txBody>
      </p:sp>
      <p:grpSp>
        <p:nvGrpSpPr>
          <p:cNvPr id="7187" name="Group 19">
            <a:extLst>
              <a:ext uri="{FF2B5EF4-FFF2-40B4-BE49-F238E27FC236}">
                <a16:creationId xmlns:a16="http://schemas.microsoft.com/office/drawing/2014/main" id="{6CBAD369-9FDE-40B7-83B4-EFF009FD0343}"/>
              </a:ext>
            </a:extLst>
          </p:cNvPr>
          <p:cNvGrpSpPr>
            <a:grpSpLocks/>
          </p:cNvGrpSpPr>
          <p:nvPr/>
        </p:nvGrpSpPr>
        <p:grpSpPr bwMode="auto">
          <a:xfrm>
            <a:off x="2438400" y="4419600"/>
            <a:ext cx="4965700" cy="1731963"/>
            <a:chOff x="480" y="2557"/>
            <a:chExt cx="3128" cy="1091"/>
          </a:xfrm>
        </p:grpSpPr>
        <p:sp>
          <p:nvSpPr>
            <p:cNvPr id="7188" name="Rectangle 20">
              <a:extLst>
                <a:ext uri="{FF2B5EF4-FFF2-40B4-BE49-F238E27FC236}">
                  <a16:creationId xmlns:a16="http://schemas.microsoft.com/office/drawing/2014/main" id="{4BC1DC4E-3628-4B34-B810-2C201A76D41E}"/>
                </a:ext>
              </a:extLst>
            </p:cNvPr>
            <p:cNvSpPr>
              <a:spLocks noChangeArrowheads="1"/>
            </p:cNvSpPr>
            <p:nvPr/>
          </p:nvSpPr>
          <p:spPr bwMode="auto">
            <a:xfrm>
              <a:off x="2208" y="2928"/>
              <a:ext cx="864" cy="72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a:p>
          </p:txBody>
        </p:sp>
        <p:sp>
          <p:nvSpPr>
            <p:cNvPr id="7189" name="Oval 21">
              <a:extLst>
                <a:ext uri="{FF2B5EF4-FFF2-40B4-BE49-F238E27FC236}">
                  <a16:creationId xmlns:a16="http://schemas.microsoft.com/office/drawing/2014/main" id="{6283D9DB-6917-4F1A-8697-44E0AE92D15D}"/>
                </a:ext>
              </a:extLst>
            </p:cNvPr>
            <p:cNvSpPr>
              <a:spLocks noChangeArrowheads="1"/>
            </p:cNvSpPr>
            <p:nvPr/>
          </p:nvSpPr>
          <p:spPr bwMode="auto">
            <a:xfrm>
              <a:off x="1233" y="3145"/>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90" name="Rectangle 22">
              <a:extLst>
                <a:ext uri="{FF2B5EF4-FFF2-40B4-BE49-F238E27FC236}">
                  <a16:creationId xmlns:a16="http://schemas.microsoft.com/office/drawing/2014/main" id="{A1B2AC1F-4418-4724-91B3-384C61B16211}"/>
                </a:ext>
              </a:extLst>
            </p:cNvPr>
            <p:cNvSpPr>
              <a:spLocks noChangeArrowheads="1"/>
            </p:cNvSpPr>
            <p:nvPr/>
          </p:nvSpPr>
          <p:spPr bwMode="auto">
            <a:xfrm>
              <a:off x="1584" y="2976"/>
              <a:ext cx="240" cy="9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91" name="Line 23">
              <a:extLst>
                <a:ext uri="{FF2B5EF4-FFF2-40B4-BE49-F238E27FC236}">
                  <a16:creationId xmlns:a16="http://schemas.microsoft.com/office/drawing/2014/main" id="{2AC80A37-78A2-418A-932F-E0C727B56293}"/>
                </a:ext>
              </a:extLst>
            </p:cNvPr>
            <p:cNvSpPr>
              <a:spLocks noChangeShapeType="1"/>
            </p:cNvSpPr>
            <p:nvPr/>
          </p:nvSpPr>
          <p:spPr bwMode="auto">
            <a:xfrm>
              <a:off x="1824" y="3024"/>
              <a:ext cx="38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92" name="Line 24">
              <a:extLst>
                <a:ext uri="{FF2B5EF4-FFF2-40B4-BE49-F238E27FC236}">
                  <a16:creationId xmlns:a16="http://schemas.microsoft.com/office/drawing/2014/main" id="{A1E2F2AF-2A2A-4095-8DCE-5D381B4A4694}"/>
                </a:ext>
              </a:extLst>
            </p:cNvPr>
            <p:cNvSpPr>
              <a:spLocks noChangeShapeType="1"/>
            </p:cNvSpPr>
            <p:nvPr/>
          </p:nvSpPr>
          <p:spPr bwMode="auto">
            <a:xfrm flipH="1">
              <a:off x="1344" y="3024"/>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93" name="Line 25">
              <a:extLst>
                <a:ext uri="{FF2B5EF4-FFF2-40B4-BE49-F238E27FC236}">
                  <a16:creationId xmlns:a16="http://schemas.microsoft.com/office/drawing/2014/main" id="{448DB35C-FAC0-4C28-89AC-87F3F5C0DAC4}"/>
                </a:ext>
              </a:extLst>
            </p:cNvPr>
            <p:cNvSpPr>
              <a:spLocks noChangeShapeType="1"/>
            </p:cNvSpPr>
            <p:nvPr/>
          </p:nvSpPr>
          <p:spPr bwMode="auto">
            <a:xfrm>
              <a:off x="1344" y="3024"/>
              <a:ext cx="0"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94" name="Line 26">
              <a:extLst>
                <a:ext uri="{FF2B5EF4-FFF2-40B4-BE49-F238E27FC236}">
                  <a16:creationId xmlns:a16="http://schemas.microsoft.com/office/drawing/2014/main" id="{DF713BFD-FFD3-4986-87D0-2B9F5DB957FE}"/>
                </a:ext>
              </a:extLst>
            </p:cNvPr>
            <p:cNvSpPr>
              <a:spLocks noChangeShapeType="1"/>
            </p:cNvSpPr>
            <p:nvPr/>
          </p:nvSpPr>
          <p:spPr bwMode="auto">
            <a:xfrm flipH="1">
              <a:off x="1344" y="3600"/>
              <a:ext cx="86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95" name="Line 27">
              <a:extLst>
                <a:ext uri="{FF2B5EF4-FFF2-40B4-BE49-F238E27FC236}">
                  <a16:creationId xmlns:a16="http://schemas.microsoft.com/office/drawing/2014/main" id="{C397A896-DA66-4C43-8A21-F628E5DDD140}"/>
                </a:ext>
              </a:extLst>
            </p:cNvPr>
            <p:cNvSpPr>
              <a:spLocks noChangeShapeType="1"/>
            </p:cNvSpPr>
            <p:nvPr/>
          </p:nvSpPr>
          <p:spPr bwMode="auto">
            <a:xfrm>
              <a:off x="1344" y="3408"/>
              <a:ext cx="0" cy="19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96" name="Text Box 28">
              <a:extLst>
                <a:ext uri="{FF2B5EF4-FFF2-40B4-BE49-F238E27FC236}">
                  <a16:creationId xmlns:a16="http://schemas.microsoft.com/office/drawing/2014/main" id="{4E0D28AC-8B3F-4D8B-81DF-06FA6457E0DC}"/>
                </a:ext>
              </a:extLst>
            </p:cNvPr>
            <p:cNvSpPr txBox="1">
              <a:spLocks noChangeArrowheads="1"/>
            </p:cNvSpPr>
            <p:nvPr/>
          </p:nvSpPr>
          <p:spPr bwMode="auto">
            <a:xfrm>
              <a:off x="480" y="3072"/>
              <a:ext cx="784"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2 F</a:t>
              </a:r>
              <a:r>
                <a:rPr lang="en-US" altLang="en-US" baseline="-25000"/>
                <a:t>inc</a:t>
              </a:r>
              <a:r>
                <a:rPr lang="en-US" altLang="en-US"/>
                <a:t>(</a:t>
              </a:r>
              <a:r>
                <a:rPr lang="en-US" altLang="en-US">
                  <a:latin typeface="Symbol" panose="05050102010706020507" pitchFamily="18" charset="2"/>
                </a:rPr>
                <a:t>w</a:t>
              </a:r>
              <a:r>
                <a:rPr lang="en-US" altLang="en-US"/>
                <a:t>)</a:t>
              </a:r>
            </a:p>
          </p:txBody>
        </p:sp>
        <p:sp>
          <p:nvSpPr>
            <p:cNvPr id="7197" name="Text Box 29">
              <a:extLst>
                <a:ext uri="{FF2B5EF4-FFF2-40B4-BE49-F238E27FC236}">
                  <a16:creationId xmlns:a16="http://schemas.microsoft.com/office/drawing/2014/main" id="{2E8B4426-4C21-4F9A-9266-465716565508}"/>
                </a:ext>
              </a:extLst>
            </p:cNvPr>
            <p:cNvSpPr txBox="1">
              <a:spLocks noChangeArrowheads="1"/>
            </p:cNvSpPr>
            <p:nvPr/>
          </p:nvSpPr>
          <p:spPr bwMode="auto">
            <a:xfrm>
              <a:off x="1304" y="2651"/>
              <a:ext cx="584"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Z</a:t>
              </a:r>
              <a:r>
                <a:rPr lang="en-US" altLang="en-US" baseline="-25000"/>
                <a:t>r</a:t>
              </a:r>
              <a:r>
                <a:rPr lang="en-US" altLang="en-US"/>
                <a:t> (</a:t>
              </a:r>
              <a:r>
                <a:rPr lang="en-US" altLang="en-US">
                  <a:latin typeface="Symbol" panose="05050102010706020507" pitchFamily="18" charset="2"/>
                </a:rPr>
                <a:t>w</a:t>
              </a:r>
              <a:r>
                <a:rPr lang="en-US" altLang="en-US"/>
                <a:t>)</a:t>
              </a:r>
            </a:p>
          </p:txBody>
        </p:sp>
        <p:sp>
          <p:nvSpPr>
            <p:cNvPr id="7198" name="Text Box 30">
              <a:extLst>
                <a:ext uri="{FF2B5EF4-FFF2-40B4-BE49-F238E27FC236}">
                  <a16:creationId xmlns:a16="http://schemas.microsoft.com/office/drawing/2014/main" id="{E387F595-265B-460B-A372-1493A6650465}"/>
                </a:ext>
              </a:extLst>
            </p:cNvPr>
            <p:cNvSpPr txBox="1">
              <a:spLocks noChangeArrowheads="1"/>
            </p:cNvSpPr>
            <p:nvPr/>
          </p:nvSpPr>
          <p:spPr bwMode="auto">
            <a:xfrm>
              <a:off x="1425" y="2557"/>
              <a:ext cx="180" cy="23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a</a:t>
              </a:r>
              <a:endParaRPr lang="en-US" altLang="en-US"/>
            </a:p>
          </p:txBody>
        </p:sp>
        <p:sp>
          <p:nvSpPr>
            <p:cNvPr id="7199" name="Line 31">
              <a:extLst>
                <a:ext uri="{FF2B5EF4-FFF2-40B4-BE49-F238E27FC236}">
                  <a16:creationId xmlns:a16="http://schemas.microsoft.com/office/drawing/2014/main" id="{49E16C1E-6465-4E9C-8D81-C9F2F6E754B5}"/>
                </a:ext>
              </a:extLst>
            </p:cNvPr>
            <p:cNvSpPr>
              <a:spLocks noChangeShapeType="1"/>
            </p:cNvSpPr>
            <p:nvPr/>
          </p:nvSpPr>
          <p:spPr bwMode="auto">
            <a:xfrm flipV="1">
              <a:off x="2064" y="3072"/>
              <a:ext cx="0" cy="48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00" name="Text Box 32">
              <a:extLst>
                <a:ext uri="{FF2B5EF4-FFF2-40B4-BE49-F238E27FC236}">
                  <a16:creationId xmlns:a16="http://schemas.microsoft.com/office/drawing/2014/main" id="{22260319-8ED7-4F8E-B72D-4F33FE70587D}"/>
                </a:ext>
              </a:extLst>
            </p:cNvPr>
            <p:cNvSpPr txBox="1">
              <a:spLocks noChangeArrowheads="1"/>
            </p:cNvSpPr>
            <p:nvPr/>
          </p:nvSpPr>
          <p:spPr bwMode="auto">
            <a:xfrm>
              <a:off x="1824" y="3168"/>
              <a:ext cx="223"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a:t>
              </a:r>
            </a:p>
          </p:txBody>
        </p:sp>
        <p:sp>
          <p:nvSpPr>
            <p:cNvPr id="7201" name="Line 33">
              <a:extLst>
                <a:ext uri="{FF2B5EF4-FFF2-40B4-BE49-F238E27FC236}">
                  <a16:creationId xmlns:a16="http://schemas.microsoft.com/office/drawing/2014/main" id="{B2659668-B711-464B-B7F8-9CFAD697D294}"/>
                </a:ext>
              </a:extLst>
            </p:cNvPr>
            <p:cNvSpPr>
              <a:spLocks noChangeShapeType="1"/>
            </p:cNvSpPr>
            <p:nvPr/>
          </p:nvSpPr>
          <p:spPr bwMode="auto">
            <a:xfrm>
              <a:off x="1920" y="2928"/>
              <a:ext cx="24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02" name="Text Box 34">
              <a:extLst>
                <a:ext uri="{FF2B5EF4-FFF2-40B4-BE49-F238E27FC236}">
                  <a16:creationId xmlns:a16="http://schemas.microsoft.com/office/drawing/2014/main" id="{BD07AA39-4154-4C1C-9E5D-3D35C6334213}"/>
                </a:ext>
              </a:extLst>
            </p:cNvPr>
            <p:cNvSpPr txBox="1">
              <a:spLocks noChangeArrowheads="1"/>
            </p:cNvSpPr>
            <p:nvPr/>
          </p:nvSpPr>
          <p:spPr bwMode="auto">
            <a:xfrm>
              <a:off x="1923" y="2643"/>
              <a:ext cx="212"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v</a:t>
              </a:r>
            </a:p>
          </p:txBody>
        </p:sp>
        <p:sp>
          <p:nvSpPr>
            <p:cNvPr id="7203" name="Text Box 35">
              <a:extLst>
                <a:ext uri="{FF2B5EF4-FFF2-40B4-BE49-F238E27FC236}">
                  <a16:creationId xmlns:a16="http://schemas.microsoft.com/office/drawing/2014/main" id="{257C16B0-F5A2-4231-87D8-2E008C6153B8}"/>
                </a:ext>
              </a:extLst>
            </p:cNvPr>
            <p:cNvSpPr txBox="1">
              <a:spLocks noChangeArrowheads="1"/>
            </p:cNvSpPr>
            <p:nvPr/>
          </p:nvSpPr>
          <p:spPr bwMode="auto">
            <a:xfrm>
              <a:off x="2448" y="3120"/>
              <a:ext cx="446"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a:t>
              </a:r>
              <a:r>
                <a:rPr lang="en-US" altLang="en-US" baseline="30000"/>
                <a:t>B</a:t>
              </a:r>
              <a:r>
                <a:rPr lang="en-US" altLang="en-US"/>
                <a:t>]</a:t>
              </a:r>
            </a:p>
          </p:txBody>
        </p:sp>
        <p:sp>
          <p:nvSpPr>
            <p:cNvPr id="7204" name="Line 36">
              <a:extLst>
                <a:ext uri="{FF2B5EF4-FFF2-40B4-BE49-F238E27FC236}">
                  <a16:creationId xmlns:a16="http://schemas.microsoft.com/office/drawing/2014/main" id="{832160EC-60E0-4C8D-97E2-AA96B63F8B3F}"/>
                </a:ext>
              </a:extLst>
            </p:cNvPr>
            <p:cNvSpPr>
              <a:spLocks noChangeShapeType="1"/>
            </p:cNvSpPr>
            <p:nvPr/>
          </p:nvSpPr>
          <p:spPr bwMode="auto">
            <a:xfrm>
              <a:off x="3072" y="3024"/>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05" name="Line 37">
              <a:extLst>
                <a:ext uri="{FF2B5EF4-FFF2-40B4-BE49-F238E27FC236}">
                  <a16:creationId xmlns:a16="http://schemas.microsoft.com/office/drawing/2014/main" id="{7FF42C8C-FA00-4AEC-9D4E-62E1246E8E59}"/>
                </a:ext>
              </a:extLst>
            </p:cNvPr>
            <p:cNvSpPr>
              <a:spLocks noChangeShapeType="1"/>
            </p:cNvSpPr>
            <p:nvPr/>
          </p:nvSpPr>
          <p:spPr bwMode="auto">
            <a:xfrm>
              <a:off x="3072" y="3600"/>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06" name="Line 38">
              <a:extLst>
                <a:ext uri="{FF2B5EF4-FFF2-40B4-BE49-F238E27FC236}">
                  <a16:creationId xmlns:a16="http://schemas.microsoft.com/office/drawing/2014/main" id="{0A938810-0428-4095-B526-53C3A59CE67B}"/>
                </a:ext>
              </a:extLst>
            </p:cNvPr>
            <p:cNvSpPr>
              <a:spLocks noChangeShapeType="1"/>
            </p:cNvSpPr>
            <p:nvPr/>
          </p:nvSpPr>
          <p:spPr bwMode="auto">
            <a:xfrm flipV="1">
              <a:off x="3312" y="3072"/>
              <a:ext cx="0" cy="48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07" name="Line 39">
              <a:extLst>
                <a:ext uri="{FF2B5EF4-FFF2-40B4-BE49-F238E27FC236}">
                  <a16:creationId xmlns:a16="http://schemas.microsoft.com/office/drawing/2014/main" id="{01B949D0-4875-4FE6-AB6C-07AD92012ABA}"/>
                </a:ext>
              </a:extLst>
            </p:cNvPr>
            <p:cNvSpPr>
              <a:spLocks noChangeShapeType="1"/>
            </p:cNvSpPr>
            <p:nvPr/>
          </p:nvSpPr>
          <p:spPr bwMode="auto">
            <a:xfrm>
              <a:off x="3168" y="2928"/>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08" name="Text Box 40">
              <a:extLst>
                <a:ext uri="{FF2B5EF4-FFF2-40B4-BE49-F238E27FC236}">
                  <a16:creationId xmlns:a16="http://schemas.microsoft.com/office/drawing/2014/main" id="{3ADB9476-E893-4F85-B7A1-404112F62298}"/>
                </a:ext>
              </a:extLst>
            </p:cNvPr>
            <p:cNvSpPr txBox="1">
              <a:spLocks noChangeArrowheads="1"/>
            </p:cNvSpPr>
            <p:nvPr/>
          </p:nvSpPr>
          <p:spPr bwMode="auto">
            <a:xfrm>
              <a:off x="3353" y="3157"/>
              <a:ext cx="255"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V</a:t>
              </a:r>
            </a:p>
          </p:txBody>
        </p:sp>
        <p:sp>
          <p:nvSpPr>
            <p:cNvPr id="7209" name="Text Box 41">
              <a:extLst>
                <a:ext uri="{FF2B5EF4-FFF2-40B4-BE49-F238E27FC236}">
                  <a16:creationId xmlns:a16="http://schemas.microsoft.com/office/drawing/2014/main" id="{369C10CD-50DC-43CF-96CB-9468AA50D1B7}"/>
                </a:ext>
              </a:extLst>
            </p:cNvPr>
            <p:cNvSpPr txBox="1">
              <a:spLocks noChangeArrowheads="1"/>
            </p:cNvSpPr>
            <p:nvPr/>
          </p:nvSpPr>
          <p:spPr bwMode="auto">
            <a:xfrm>
              <a:off x="3120" y="2688"/>
              <a:ext cx="180"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a:t>
              </a:r>
            </a:p>
          </p:txBody>
        </p:sp>
      </p:grpSp>
      <p:sp>
        <p:nvSpPr>
          <p:cNvPr id="7210" name="Line 42">
            <a:extLst>
              <a:ext uri="{FF2B5EF4-FFF2-40B4-BE49-F238E27FC236}">
                <a16:creationId xmlns:a16="http://schemas.microsoft.com/office/drawing/2014/main" id="{77CFDB50-92F2-4FEA-BF4C-BD0E60E3E459}"/>
              </a:ext>
            </a:extLst>
          </p:cNvPr>
          <p:cNvSpPr>
            <a:spLocks noChangeShapeType="1"/>
          </p:cNvSpPr>
          <p:nvPr/>
        </p:nvSpPr>
        <p:spPr bwMode="auto">
          <a:xfrm>
            <a:off x="1997075" y="3368675"/>
            <a:ext cx="53340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11" name="Line 43">
            <a:extLst>
              <a:ext uri="{FF2B5EF4-FFF2-40B4-BE49-F238E27FC236}">
                <a16:creationId xmlns:a16="http://schemas.microsoft.com/office/drawing/2014/main" id="{7AD3E465-2F0A-418C-B202-86DD4340BD0B}"/>
              </a:ext>
            </a:extLst>
          </p:cNvPr>
          <p:cNvSpPr>
            <a:spLocks noChangeShapeType="1"/>
          </p:cNvSpPr>
          <p:nvPr/>
        </p:nvSpPr>
        <p:spPr bwMode="auto">
          <a:xfrm flipH="1">
            <a:off x="2073275" y="3368675"/>
            <a:ext cx="38100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12" name="Line 44">
            <a:extLst>
              <a:ext uri="{FF2B5EF4-FFF2-40B4-BE49-F238E27FC236}">
                <a16:creationId xmlns:a16="http://schemas.microsoft.com/office/drawing/2014/main" id="{567161CD-D673-4252-9BCE-AFEFFABEBDB5}"/>
              </a:ext>
            </a:extLst>
          </p:cNvPr>
          <p:cNvSpPr>
            <a:spLocks noChangeShapeType="1"/>
          </p:cNvSpPr>
          <p:nvPr/>
        </p:nvSpPr>
        <p:spPr bwMode="auto">
          <a:xfrm flipV="1">
            <a:off x="1539875" y="2301875"/>
            <a:ext cx="685800" cy="609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13" name="Line 45">
            <a:extLst>
              <a:ext uri="{FF2B5EF4-FFF2-40B4-BE49-F238E27FC236}">
                <a16:creationId xmlns:a16="http://schemas.microsoft.com/office/drawing/2014/main" id="{A6AABA90-EA04-4499-AF48-082CBF81C154}"/>
              </a:ext>
            </a:extLst>
          </p:cNvPr>
          <p:cNvSpPr>
            <a:spLocks noChangeShapeType="1"/>
          </p:cNvSpPr>
          <p:nvPr/>
        </p:nvSpPr>
        <p:spPr bwMode="auto">
          <a:xfrm>
            <a:off x="1692275" y="2301875"/>
            <a:ext cx="45720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14" name="Text Box 46">
            <a:extLst>
              <a:ext uri="{FF2B5EF4-FFF2-40B4-BE49-F238E27FC236}">
                <a16:creationId xmlns:a16="http://schemas.microsoft.com/office/drawing/2014/main" id="{CA80D293-DEFB-490A-BF60-CC641710A6E1}"/>
              </a:ext>
            </a:extLst>
          </p:cNvPr>
          <p:cNvSpPr txBox="1">
            <a:spLocks noChangeArrowheads="1"/>
          </p:cNvSpPr>
          <p:nvPr/>
        </p:nvSpPr>
        <p:spPr bwMode="auto">
          <a:xfrm>
            <a:off x="1006475" y="2225675"/>
            <a:ext cx="5857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a:t>
            </a:r>
            <a:r>
              <a:rPr lang="en-US" altLang="en-US" baseline="-25000"/>
              <a:t>inc</a:t>
            </a:r>
            <a:endParaRPr lang="en-US" altLang="en-US"/>
          </a:p>
        </p:txBody>
      </p:sp>
      <p:sp>
        <p:nvSpPr>
          <p:cNvPr id="7215" name="Text Box 47">
            <a:extLst>
              <a:ext uri="{FF2B5EF4-FFF2-40B4-BE49-F238E27FC236}">
                <a16:creationId xmlns:a16="http://schemas.microsoft.com/office/drawing/2014/main" id="{C89F5B06-F41B-4234-97A3-155BDD28C4D4}"/>
              </a:ext>
            </a:extLst>
          </p:cNvPr>
          <p:cNvSpPr txBox="1">
            <a:spLocks noChangeArrowheads="1"/>
          </p:cNvSpPr>
          <p:nvPr/>
        </p:nvSpPr>
        <p:spPr bwMode="auto">
          <a:xfrm>
            <a:off x="1066800" y="914400"/>
            <a:ext cx="7696200" cy="1187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Note: many authors assume the incident and scattered</a:t>
            </a:r>
          </a:p>
          <a:p>
            <a:r>
              <a:rPr lang="en-US" altLang="en-US"/>
              <a:t>waves can be treated as plane waves incident on a fixed planar surface. In this case, as we showed previously: </a:t>
            </a:r>
          </a:p>
        </p:txBody>
      </p:sp>
      <p:sp>
        <p:nvSpPr>
          <p:cNvPr id="7216" name="Text Box 48">
            <a:extLst>
              <a:ext uri="{FF2B5EF4-FFF2-40B4-BE49-F238E27FC236}">
                <a16:creationId xmlns:a16="http://schemas.microsoft.com/office/drawing/2014/main" id="{972F0AB5-953F-474B-883B-E7D557CADEE0}"/>
              </a:ext>
            </a:extLst>
          </p:cNvPr>
          <p:cNvSpPr txBox="1">
            <a:spLocks noChangeArrowheads="1"/>
          </p:cNvSpPr>
          <p:nvPr/>
        </p:nvSpPr>
        <p:spPr bwMode="auto">
          <a:xfrm>
            <a:off x="3336925" y="212725"/>
            <a:ext cx="31432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Transducer on reception</a:t>
            </a:r>
            <a:endParaRPr lang="en-US" altLang="en-US"/>
          </a:p>
        </p:txBody>
      </p:sp>
      <p:sp>
        <p:nvSpPr>
          <p:cNvPr id="7217" name="Line 49">
            <a:extLst>
              <a:ext uri="{FF2B5EF4-FFF2-40B4-BE49-F238E27FC236}">
                <a16:creationId xmlns:a16="http://schemas.microsoft.com/office/drawing/2014/main" id="{3FF40FF4-A362-49C0-A63F-25D2EBE11951}"/>
              </a:ext>
            </a:extLst>
          </p:cNvPr>
          <p:cNvSpPr>
            <a:spLocks noChangeShapeType="1"/>
          </p:cNvSpPr>
          <p:nvPr/>
        </p:nvSpPr>
        <p:spPr bwMode="auto">
          <a:xfrm>
            <a:off x="2362200" y="762000"/>
            <a:ext cx="51054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18" name="AutoShape 50">
            <a:extLst>
              <a:ext uri="{FF2B5EF4-FFF2-40B4-BE49-F238E27FC236}">
                <a16:creationId xmlns:a16="http://schemas.microsoft.com/office/drawing/2014/main" id="{0B867B7C-7AE3-4F9E-B8BB-C28D589F8417}"/>
              </a:ext>
            </a:extLst>
          </p:cNvPr>
          <p:cNvSpPr>
            <a:spLocks noChangeArrowheads="1"/>
          </p:cNvSpPr>
          <p:nvPr/>
        </p:nvSpPr>
        <p:spPr bwMode="auto">
          <a:xfrm>
            <a:off x="1371600" y="5334000"/>
            <a:ext cx="609600" cy="381000"/>
          </a:xfrm>
          <a:prstGeom prst="rightArrow">
            <a:avLst>
              <a:gd name="adj1" fmla="val 50000"/>
              <a:gd name="adj2" fmla="val 40000"/>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7219" name="Group 51">
            <a:extLst>
              <a:ext uri="{FF2B5EF4-FFF2-40B4-BE49-F238E27FC236}">
                <a16:creationId xmlns:a16="http://schemas.microsoft.com/office/drawing/2014/main" id="{B5EDC0C8-9549-4E37-895E-D1C1DD941F94}"/>
              </a:ext>
            </a:extLst>
          </p:cNvPr>
          <p:cNvGrpSpPr>
            <a:grpSpLocks/>
          </p:cNvGrpSpPr>
          <p:nvPr/>
        </p:nvGrpSpPr>
        <p:grpSpPr bwMode="auto">
          <a:xfrm>
            <a:off x="2686050" y="2714625"/>
            <a:ext cx="1417638" cy="681038"/>
            <a:chOff x="3222" y="1152"/>
            <a:chExt cx="893" cy="429"/>
          </a:xfrm>
        </p:grpSpPr>
        <p:grpSp>
          <p:nvGrpSpPr>
            <p:cNvPr id="7220" name="Group 52">
              <a:extLst>
                <a:ext uri="{FF2B5EF4-FFF2-40B4-BE49-F238E27FC236}">
                  <a16:creationId xmlns:a16="http://schemas.microsoft.com/office/drawing/2014/main" id="{8BE9AD79-CFCC-4CF9-8DE5-91289C43D8B0}"/>
                </a:ext>
              </a:extLst>
            </p:cNvPr>
            <p:cNvGrpSpPr>
              <a:grpSpLocks/>
            </p:cNvGrpSpPr>
            <p:nvPr/>
          </p:nvGrpSpPr>
          <p:grpSpPr bwMode="auto">
            <a:xfrm flipH="1">
              <a:off x="3222" y="1152"/>
              <a:ext cx="893" cy="429"/>
              <a:chOff x="1296" y="1296"/>
              <a:chExt cx="624" cy="336"/>
            </a:xfrm>
          </p:grpSpPr>
          <p:sp>
            <p:nvSpPr>
              <p:cNvPr id="7221" name="Rectangle 53">
                <a:extLst>
                  <a:ext uri="{FF2B5EF4-FFF2-40B4-BE49-F238E27FC236}">
                    <a16:creationId xmlns:a16="http://schemas.microsoft.com/office/drawing/2014/main" id="{C271D13C-CEBC-491A-81F3-307481334E7C}"/>
                  </a:ext>
                </a:extLst>
              </p:cNvPr>
              <p:cNvSpPr>
                <a:spLocks noChangeArrowheads="1"/>
              </p:cNvSpPr>
              <p:nvPr/>
            </p:nvSpPr>
            <p:spPr bwMode="auto">
              <a:xfrm flipV="1">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22" name="Rectangle 54">
                <a:extLst>
                  <a:ext uri="{FF2B5EF4-FFF2-40B4-BE49-F238E27FC236}">
                    <a16:creationId xmlns:a16="http://schemas.microsoft.com/office/drawing/2014/main" id="{356E8306-63DE-46D1-9C23-88FE2D954591}"/>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23" name="Rectangle 55">
                <a:extLst>
                  <a:ext uri="{FF2B5EF4-FFF2-40B4-BE49-F238E27FC236}">
                    <a16:creationId xmlns:a16="http://schemas.microsoft.com/office/drawing/2014/main" id="{B7D267F8-A02F-49A7-8959-4679633C1196}"/>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24" name="Rectangle 56">
                <a:extLst>
                  <a:ext uri="{FF2B5EF4-FFF2-40B4-BE49-F238E27FC236}">
                    <a16:creationId xmlns:a16="http://schemas.microsoft.com/office/drawing/2014/main" id="{FC01A34E-0B60-4CFF-A7B0-1A2D16990A3B}"/>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7225" name="Rectangle 57">
              <a:extLst>
                <a:ext uri="{FF2B5EF4-FFF2-40B4-BE49-F238E27FC236}">
                  <a16:creationId xmlns:a16="http://schemas.microsoft.com/office/drawing/2014/main" id="{75DBB437-41B1-43F4-B5C5-99A75F209981}"/>
                </a:ext>
              </a:extLst>
            </p:cNvPr>
            <p:cNvSpPr>
              <a:spLocks noChangeArrowheads="1"/>
            </p:cNvSpPr>
            <p:nvPr/>
          </p:nvSpPr>
          <p:spPr bwMode="auto">
            <a:xfrm>
              <a:off x="3222" y="1224"/>
              <a:ext cx="70" cy="288"/>
            </a:xfrm>
            <a:prstGeom prst="rect">
              <a:avLst/>
            </a:prstGeom>
            <a:solidFill>
              <a:srgbClr val="FF3300"/>
            </a:solidFill>
            <a:ln w="952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7187"/>
                                        </p:tgtEl>
                                        <p:attrNameLst>
                                          <p:attrName>style.visibility</p:attrName>
                                        </p:attrNameLst>
                                      </p:cBhvr>
                                      <p:to>
                                        <p:strVal val="visible"/>
                                      </p:to>
                                    </p:set>
                                    <p:anim calcmode="lin" valueType="num">
                                      <p:cBhvr additive="base">
                                        <p:cTn id="7" dur="500" fill="hold"/>
                                        <p:tgtEl>
                                          <p:spTgt spid="7187"/>
                                        </p:tgtEl>
                                        <p:attrNameLst>
                                          <p:attrName>ppt_x</p:attrName>
                                        </p:attrNameLst>
                                      </p:cBhvr>
                                      <p:tavLst>
                                        <p:tav tm="0">
                                          <p:val>
                                            <p:strVal val="1+#ppt_w/2"/>
                                          </p:val>
                                        </p:tav>
                                        <p:tav tm="100000">
                                          <p:val>
                                            <p:strVal val="#ppt_x"/>
                                          </p:val>
                                        </p:tav>
                                      </p:tavLst>
                                    </p:anim>
                                    <p:anim calcmode="lin" valueType="num">
                                      <p:cBhvr additive="base">
                                        <p:cTn id="8" dur="500" fill="hold"/>
                                        <p:tgtEl>
                                          <p:spTgt spid="718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8" name="Text Box 4">
            <a:extLst>
              <a:ext uri="{FF2B5EF4-FFF2-40B4-BE49-F238E27FC236}">
                <a16:creationId xmlns:a16="http://schemas.microsoft.com/office/drawing/2014/main" id="{44654419-C899-45F0-8DBF-E7934E1F7742}"/>
              </a:ext>
            </a:extLst>
          </p:cNvPr>
          <p:cNvSpPr txBox="1">
            <a:spLocks noChangeArrowheads="1"/>
          </p:cNvSpPr>
          <p:nvPr/>
        </p:nvSpPr>
        <p:spPr bwMode="auto">
          <a:xfrm>
            <a:off x="3336925" y="212725"/>
            <a:ext cx="31432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Transducer on reception</a:t>
            </a:r>
            <a:endParaRPr lang="en-US" altLang="en-US"/>
          </a:p>
        </p:txBody>
      </p:sp>
      <p:sp>
        <p:nvSpPr>
          <p:cNvPr id="47109" name="Line 5">
            <a:extLst>
              <a:ext uri="{FF2B5EF4-FFF2-40B4-BE49-F238E27FC236}">
                <a16:creationId xmlns:a16="http://schemas.microsoft.com/office/drawing/2014/main" id="{2318AABF-6D18-4CBD-BD74-92BB2300940D}"/>
              </a:ext>
            </a:extLst>
          </p:cNvPr>
          <p:cNvSpPr>
            <a:spLocks noChangeShapeType="1"/>
          </p:cNvSpPr>
          <p:nvPr/>
        </p:nvSpPr>
        <p:spPr bwMode="auto">
          <a:xfrm>
            <a:off x="2362200" y="762000"/>
            <a:ext cx="51054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10" name="Text Box 6">
            <a:extLst>
              <a:ext uri="{FF2B5EF4-FFF2-40B4-BE49-F238E27FC236}">
                <a16:creationId xmlns:a16="http://schemas.microsoft.com/office/drawing/2014/main" id="{CCF670A7-708E-4F5D-A08E-0C4118CE8395}"/>
              </a:ext>
            </a:extLst>
          </p:cNvPr>
          <p:cNvSpPr txBox="1">
            <a:spLocks noChangeArrowheads="1"/>
          </p:cNvSpPr>
          <p:nvPr/>
        </p:nvSpPr>
        <p:spPr bwMode="auto">
          <a:xfrm>
            <a:off x="1752600" y="3505200"/>
            <a:ext cx="5908675"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		Thevenin equivalent </a:t>
            </a:r>
          </a:p>
          <a:p>
            <a:r>
              <a:rPr lang="en-US" altLang="en-US"/>
              <a:t>reduced transducer and acoustic sources model</a:t>
            </a:r>
          </a:p>
        </p:txBody>
      </p:sp>
      <p:grpSp>
        <p:nvGrpSpPr>
          <p:cNvPr id="47147" name="Group 43">
            <a:extLst>
              <a:ext uri="{FF2B5EF4-FFF2-40B4-BE49-F238E27FC236}">
                <a16:creationId xmlns:a16="http://schemas.microsoft.com/office/drawing/2014/main" id="{798B8859-DD26-4F78-9AD8-61F11BB65F91}"/>
              </a:ext>
            </a:extLst>
          </p:cNvPr>
          <p:cNvGrpSpPr>
            <a:grpSpLocks/>
          </p:cNvGrpSpPr>
          <p:nvPr/>
        </p:nvGrpSpPr>
        <p:grpSpPr bwMode="auto">
          <a:xfrm>
            <a:off x="2286000" y="1600200"/>
            <a:ext cx="3735388" cy="1363663"/>
            <a:chOff x="1440" y="1008"/>
            <a:chExt cx="2353" cy="859"/>
          </a:xfrm>
        </p:grpSpPr>
        <p:sp>
          <p:nvSpPr>
            <p:cNvPr id="47112" name="Text Box 8">
              <a:extLst>
                <a:ext uri="{FF2B5EF4-FFF2-40B4-BE49-F238E27FC236}">
                  <a16:creationId xmlns:a16="http://schemas.microsoft.com/office/drawing/2014/main" id="{148535F2-64DA-43E9-A627-EF6749FED0FC}"/>
                </a:ext>
              </a:extLst>
            </p:cNvPr>
            <p:cNvSpPr txBox="1">
              <a:spLocks noChangeArrowheads="1"/>
            </p:cNvSpPr>
            <p:nvPr/>
          </p:nvSpPr>
          <p:spPr bwMode="auto">
            <a:xfrm>
              <a:off x="2330" y="1451"/>
              <a:ext cx="194" cy="2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i="1">
                  <a:latin typeface="Times New Roman" panose="02020603050405020304" pitchFamily="18" charset="0"/>
                </a:rPr>
                <a:t>F</a:t>
              </a:r>
            </a:p>
          </p:txBody>
        </p:sp>
        <p:sp>
          <p:nvSpPr>
            <p:cNvPr id="47113" name="Text Box 9">
              <a:extLst>
                <a:ext uri="{FF2B5EF4-FFF2-40B4-BE49-F238E27FC236}">
                  <a16:creationId xmlns:a16="http://schemas.microsoft.com/office/drawing/2014/main" id="{4995C89C-6E14-4A0E-98CE-E9A3FD3D2B20}"/>
                </a:ext>
              </a:extLst>
            </p:cNvPr>
            <p:cNvSpPr txBox="1">
              <a:spLocks noChangeArrowheads="1"/>
            </p:cNvSpPr>
            <p:nvPr/>
          </p:nvSpPr>
          <p:spPr bwMode="auto">
            <a:xfrm>
              <a:off x="2431" y="1028"/>
              <a:ext cx="173" cy="2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i="1">
                  <a:latin typeface="Times New Roman" panose="02020603050405020304" pitchFamily="18" charset="0"/>
                </a:rPr>
                <a:t>v</a:t>
              </a:r>
            </a:p>
          </p:txBody>
        </p:sp>
        <p:sp>
          <p:nvSpPr>
            <p:cNvPr id="47114" name="Rectangle 10">
              <a:extLst>
                <a:ext uri="{FF2B5EF4-FFF2-40B4-BE49-F238E27FC236}">
                  <a16:creationId xmlns:a16="http://schemas.microsoft.com/office/drawing/2014/main" id="{7346B70A-F0FC-4F11-8E62-1DE210D591A4}"/>
                </a:ext>
              </a:extLst>
            </p:cNvPr>
            <p:cNvSpPr>
              <a:spLocks noChangeArrowheads="1"/>
            </p:cNvSpPr>
            <p:nvPr/>
          </p:nvSpPr>
          <p:spPr bwMode="auto">
            <a:xfrm>
              <a:off x="2676" y="1246"/>
              <a:ext cx="715" cy="621"/>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a:p>
          </p:txBody>
        </p:sp>
        <p:sp>
          <p:nvSpPr>
            <p:cNvPr id="47115" name="Oval 11">
              <a:extLst>
                <a:ext uri="{FF2B5EF4-FFF2-40B4-BE49-F238E27FC236}">
                  <a16:creationId xmlns:a16="http://schemas.microsoft.com/office/drawing/2014/main" id="{6599D3DD-9944-4CA3-AC66-98E84E815CC0}"/>
                </a:ext>
              </a:extLst>
            </p:cNvPr>
            <p:cNvSpPr>
              <a:spLocks noChangeArrowheads="1"/>
            </p:cNvSpPr>
            <p:nvPr/>
          </p:nvSpPr>
          <p:spPr bwMode="auto">
            <a:xfrm>
              <a:off x="1863" y="1446"/>
              <a:ext cx="198" cy="207"/>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16" name="Rectangle 12">
              <a:extLst>
                <a:ext uri="{FF2B5EF4-FFF2-40B4-BE49-F238E27FC236}">
                  <a16:creationId xmlns:a16="http://schemas.microsoft.com/office/drawing/2014/main" id="{8E793084-377C-4C77-A382-DE7D0EBECB92}"/>
                </a:ext>
              </a:extLst>
            </p:cNvPr>
            <p:cNvSpPr>
              <a:spLocks noChangeArrowheads="1"/>
            </p:cNvSpPr>
            <p:nvPr/>
          </p:nvSpPr>
          <p:spPr bwMode="auto">
            <a:xfrm>
              <a:off x="2160" y="1287"/>
              <a:ext cx="199" cy="8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17" name="Line 13">
              <a:extLst>
                <a:ext uri="{FF2B5EF4-FFF2-40B4-BE49-F238E27FC236}">
                  <a16:creationId xmlns:a16="http://schemas.microsoft.com/office/drawing/2014/main" id="{97D0F83D-FFE6-4676-B813-99F485BA48BF}"/>
                </a:ext>
              </a:extLst>
            </p:cNvPr>
            <p:cNvSpPr>
              <a:spLocks noChangeShapeType="1"/>
            </p:cNvSpPr>
            <p:nvPr/>
          </p:nvSpPr>
          <p:spPr bwMode="auto">
            <a:xfrm>
              <a:off x="2359" y="1329"/>
              <a:ext cx="31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18" name="Line 14">
              <a:extLst>
                <a:ext uri="{FF2B5EF4-FFF2-40B4-BE49-F238E27FC236}">
                  <a16:creationId xmlns:a16="http://schemas.microsoft.com/office/drawing/2014/main" id="{ACCB8636-C339-4BE6-A3D0-EA2BBC0727FA}"/>
                </a:ext>
              </a:extLst>
            </p:cNvPr>
            <p:cNvSpPr>
              <a:spLocks noChangeShapeType="1"/>
            </p:cNvSpPr>
            <p:nvPr/>
          </p:nvSpPr>
          <p:spPr bwMode="auto">
            <a:xfrm flipH="1">
              <a:off x="1962" y="1329"/>
              <a:ext cx="19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19" name="Line 15">
              <a:extLst>
                <a:ext uri="{FF2B5EF4-FFF2-40B4-BE49-F238E27FC236}">
                  <a16:creationId xmlns:a16="http://schemas.microsoft.com/office/drawing/2014/main" id="{9DB01DDB-A27C-46F5-A922-765F8F2FF2FE}"/>
                </a:ext>
              </a:extLst>
            </p:cNvPr>
            <p:cNvSpPr>
              <a:spLocks noChangeShapeType="1"/>
            </p:cNvSpPr>
            <p:nvPr/>
          </p:nvSpPr>
          <p:spPr bwMode="auto">
            <a:xfrm>
              <a:off x="1962" y="1329"/>
              <a:ext cx="0" cy="12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20" name="Line 16">
              <a:extLst>
                <a:ext uri="{FF2B5EF4-FFF2-40B4-BE49-F238E27FC236}">
                  <a16:creationId xmlns:a16="http://schemas.microsoft.com/office/drawing/2014/main" id="{AB91617D-5B0B-4B1C-871F-B93C1FCAA438}"/>
                </a:ext>
              </a:extLst>
            </p:cNvPr>
            <p:cNvSpPr>
              <a:spLocks noChangeShapeType="1"/>
            </p:cNvSpPr>
            <p:nvPr/>
          </p:nvSpPr>
          <p:spPr bwMode="auto">
            <a:xfrm flipH="1">
              <a:off x="1962" y="1826"/>
              <a:ext cx="71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21" name="Line 17">
              <a:extLst>
                <a:ext uri="{FF2B5EF4-FFF2-40B4-BE49-F238E27FC236}">
                  <a16:creationId xmlns:a16="http://schemas.microsoft.com/office/drawing/2014/main" id="{2BAC40FB-DD55-4D23-98A0-4B55748F0370}"/>
                </a:ext>
              </a:extLst>
            </p:cNvPr>
            <p:cNvSpPr>
              <a:spLocks noChangeShapeType="1"/>
            </p:cNvSpPr>
            <p:nvPr/>
          </p:nvSpPr>
          <p:spPr bwMode="auto">
            <a:xfrm>
              <a:off x="1962" y="1660"/>
              <a:ext cx="0" cy="16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22" name="Line 18">
              <a:extLst>
                <a:ext uri="{FF2B5EF4-FFF2-40B4-BE49-F238E27FC236}">
                  <a16:creationId xmlns:a16="http://schemas.microsoft.com/office/drawing/2014/main" id="{539BCA10-5FDF-4CD4-A339-C964F6165ACF}"/>
                </a:ext>
              </a:extLst>
            </p:cNvPr>
            <p:cNvSpPr>
              <a:spLocks noChangeShapeType="1"/>
            </p:cNvSpPr>
            <p:nvPr/>
          </p:nvSpPr>
          <p:spPr bwMode="auto">
            <a:xfrm flipV="1">
              <a:off x="2557" y="1370"/>
              <a:ext cx="0" cy="41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23" name="Line 19">
              <a:extLst>
                <a:ext uri="{FF2B5EF4-FFF2-40B4-BE49-F238E27FC236}">
                  <a16:creationId xmlns:a16="http://schemas.microsoft.com/office/drawing/2014/main" id="{80706743-5202-4D8C-9215-410B342D4EDF}"/>
                </a:ext>
              </a:extLst>
            </p:cNvPr>
            <p:cNvSpPr>
              <a:spLocks noChangeShapeType="1"/>
            </p:cNvSpPr>
            <p:nvPr/>
          </p:nvSpPr>
          <p:spPr bwMode="auto">
            <a:xfrm>
              <a:off x="2438" y="1246"/>
              <a:ext cx="199"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24" name="Line 20">
              <a:extLst>
                <a:ext uri="{FF2B5EF4-FFF2-40B4-BE49-F238E27FC236}">
                  <a16:creationId xmlns:a16="http://schemas.microsoft.com/office/drawing/2014/main" id="{29463BC9-EA00-419F-8B79-E460E48A206A}"/>
                </a:ext>
              </a:extLst>
            </p:cNvPr>
            <p:cNvSpPr>
              <a:spLocks noChangeShapeType="1"/>
            </p:cNvSpPr>
            <p:nvPr/>
          </p:nvSpPr>
          <p:spPr bwMode="auto">
            <a:xfrm>
              <a:off x="3391" y="1329"/>
              <a:ext cx="19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25" name="Line 21">
              <a:extLst>
                <a:ext uri="{FF2B5EF4-FFF2-40B4-BE49-F238E27FC236}">
                  <a16:creationId xmlns:a16="http://schemas.microsoft.com/office/drawing/2014/main" id="{828FE39D-2619-4734-878B-F68B8EED49C4}"/>
                </a:ext>
              </a:extLst>
            </p:cNvPr>
            <p:cNvSpPr>
              <a:spLocks noChangeShapeType="1"/>
            </p:cNvSpPr>
            <p:nvPr/>
          </p:nvSpPr>
          <p:spPr bwMode="auto">
            <a:xfrm>
              <a:off x="3391" y="1826"/>
              <a:ext cx="19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26" name="Line 22">
              <a:extLst>
                <a:ext uri="{FF2B5EF4-FFF2-40B4-BE49-F238E27FC236}">
                  <a16:creationId xmlns:a16="http://schemas.microsoft.com/office/drawing/2014/main" id="{1733352D-C933-4D80-ABE7-4A839A9D1725}"/>
                </a:ext>
              </a:extLst>
            </p:cNvPr>
            <p:cNvSpPr>
              <a:spLocks noChangeShapeType="1"/>
            </p:cNvSpPr>
            <p:nvPr/>
          </p:nvSpPr>
          <p:spPr bwMode="auto">
            <a:xfrm flipV="1">
              <a:off x="3589" y="1370"/>
              <a:ext cx="0" cy="41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27" name="Line 23">
              <a:extLst>
                <a:ext uri="{FF2B5EF4-FFF2-40B4-BE49-F238E27FC236}">
                  <a16:creationId xmlns:a16="http://schemas.microsoft.com/office/drawing/2014/main" id="{3FC31607-D8B8-4F28-8897-B446B6263821}"/>
                </a:ext>
              </a:extLst>
            </p:cNvPr>
            <p:cNvSpPr>
              <a:spLocks noChangeShapeType="1"/>
            </p:cNvSpPr>
            <p:nvPr/>
          </p:nvSpPr>
          <p:spPr bwMode="auto">
            <a:xfrm>
              <a:off x="3470" y="1246"/>
              <a:ext cx="159"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28" name="Text Box 24">
              <a:extLst>
                <a:ext uri="{FF2B5EF4-FFF2-40B4-BE49-F238E27FC236}">
                  <a16:creationId xmlns:a16="http://schemas.microsoft.com/office/drawing/2014/main" id="{1ED78D7E-96FA-49B6-9713-7E45AC780780}"/>
                </a:ext>
              </a:extLst>
            </p:cNvPr>
            <p:cNvSpPr txBox="1">
              <a:spLocks noChangeArrowheads="1"/>
            </p:cNvSpPr>
            <p:nvPr/>
          </p:nvSpPr>
          <p:spPr bwMode="auto">
            <a:xfrm>
              <a:off x="3599" y="1473"/>
              <a:ext cx="194" cy="2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i="1">
                  <a:latin typeface="Times New Roman" panose="02020603050405020304" pitchFamily="18" charset="0"/>
                </a:rPr>
                <a:t>V</a:t>
              </a:r>
            </a:p>
          </p:txBody>
        </p:sp>
        <p:sp>
          <p:nvSpPr>
            <p:cNvPr id="47129" name="Text Box 25">
              <a:extLst>
                <a:ext uri="{FF2B5EF4-FFF2-40B4-BE49-F238E27FC236}">
                  <a16:creationId xmlns:a16="http://schemas.microsoft.com/office/drawing/2014/main" id="{EF532C08-F9B4-49C6-868F-DCF7F20F49D4}"/>
                </a:ext>
              </a:extLst>
            </p:cNvPr>
            <p:cNvSpPr txBox="1">
              <a:spLocks noChangeArrowheads="1"/>
            </p:cNvSpPr>
            <p:nvPr/>
          </p:nvSpPr>
          <p:spPr bwMode="auto">
            <a:xfrm>
              <a:off x="3450" y="1008"/>
              <a:ext cx="159" cy="2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i="1">
                  <a:latin typeface="Times New Roman" panose="02020603050405020304" pitchFamily="18" charset="0"/>
                </a:rPr>
                <a:t>I</a:t>
              </a:r>
            </a:p>
          </p:txBody>
        </p:sp>
        <p:sp>
          <p:nvSpPr>
            <p:cNvPr id="47130" name="Text Box 26">
              <a:extLst>
                <a:ext uri="{FF2B5EF4-FFF2-40B4-BE49-F238E27FC236}">
                  <a16:creationId xmlns:a16="http://schemas.microsoft.com/office/drawing/2014/main" id="{089AAB56-1862-413A-BFFF-D3B7778BD7B0}"/>
                </a:ext>
              </a:extLst>
            </p:cNvPr>
            <p:cNvSpPr txBox="1">
              <a:spLocks noChangeArrowheads="1"/>
            </p:cNvSpPr>
            <p:nvPr/>
          </p:nvSpPr>
          <p:spPr bwMode="auto">
            <a:xfrm>
              <a:off x="2845" y="1451"/>
              <a:ext cx="346" cy="2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latin typeface="Times New Roman" panose="02020603050405020304" pitchFamily="18" charset="0"/>
                </a:rPr>
                <a:t>[</a:t>
              </a:r>
              <a:r>
                <a:rPr lang="en-US" altLang="en-US" sz="1600" b="1">
                  <a:latin typeface="Times New Roman" panose="02020603050405020304" pitchFamily="18" charset="0"/>
                </a:rPr>
                <a:t>T</a:t>
              </a:r>
              <a:r>
                <a:rPr lang="en-US" altLang="en-US" sz="1600" baseline="30000">
                  <a:latin typeface="Times New Roman" panose="02020603050405020304" pitchFamily="18" charset="0"/>
                </a:rPr>
                <a:t>B</a:t>
              </a:r>
              <a:r>
                <a:rPr lang="en-US" altLang="en-US" sz="1600">
                  <a:latin typeface="Times New Roman" panose="02020603050405020304" pitchFamily="18" charset="0"/>
                </a:rPr>
                <a:t>]</a:t>
              </a:r>
            </a:p>
          </p:txBody>
        </p:sp>
        <p:graphicFrame>
          <p:nvGraphicFramePr>
            <p:cNvPr id="47131" name="Object 27">
              <a:extLst>
                <a:ext uri="{FF2B5EF4-FFF2-40B4-BE49-F238E27FC236}">
                  <a16:creationId xmlns:a16="http://schemas.microsoft.com/office/drawing/2014/main" id="{EE2142C1-DACE-4A77-B2A4-4F2D38598054}"/>
                </a:ext>
              </a:extLst>
            </p:cNvPr>
            <p:cNvGraphicFramePr>
              <a:graphicFrameLocks noChangeAspect="1"/>
            </p:cNvGraphicFramePr>
            <p:nvPr/>
          </p:nvGraphicFramePr>
          <p:xfrm>
            <a:off x="1440" y="1451"/>
            <a:ext cx="359" cy="205"/>
          </p:xfrm>
          <a:graphic>
            <a:graphicData uri="http://schemas.openxmlformats.org/presentationml/2006/ole">
              <mc:AlternateContent xmlns:mc="http://schemas.openxmlformats.org/markup-compatibility/2006">
                <mc:Choice xmlns:v="urn:schemas-microsoft-com:vml" Requires="v">
                  <p:oleObj spid="_x0000_s4106" name="Equation" r:id="rId4" imgW="444240" imgH="253800" progId="Equation.DSMT4">
                    <p:embed/>
                  </p:oleObj>
                </mc:Choice>
                <mc:Fallback>
                  <p:oleObj name="Equation" r:id="rId4" imgW="444240" imgH="253800" progId="Equation.DSMT4">
                    <p:embed/>
                    <p:pic>
                      <p:nvPicPr>
                        <p:cNvPr id="0" name="Object 2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40" y="1451"/>
                          <a:ext cx="359" cy="2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7132" name="Object 28">
              <a:extLst>
                <a:ext uri="{FF2B5EF4-FFF2-40B4-BE49-F238E27FC236}">
                  <a16:creationId xmlns:a16="http://schemas.microsoft.com/office/drawing/2014/main" id="{5906366C-FF2C-4641-8566-0CD6BA2CFDD4}"/>
                </a:ext>
              </a:extLst>
            </p:cNvPr>
            <p:cNvGraphicFramePr>
              <a:graphicFrameLocks noChangeAspect="1"/>
            </p:cNvGraphicFramePr>
            <p:nvPr/>
          </p:nvGraphicFramePr>
          <p:xfrm>
            <a:off x="1885" y="1019"/>
            <a:ext cx="481" cy="223"/>
          </p:xfrm>
          <a:graphic>
            <a:graphicData uri="http://schemas.openxmlformats.org/presentationml/2006/ole">
              <mc:AlternateContent xmlns:mc="http://schemas.openxmlformats.org/markup-compatibility/2006">
                <mc:Choice xmlns:v="urn:schemas-microsoft-com:vml" Requires="v">
                  <p:oleObj spid="_x0000_s4107" name="Equation" r:id="rId6" imgW="545760" imgH="253800" progId="Equation.DSMT4">
                    <p:embed/>
                  </p:oleObj>
                </mc:Choice>
                <mc:Fallback>
                  <p:oleObj name="Equation" r:id="rId6" imgW="545760" imgH="253800" progId="Equation.DSMT4">
                    <p:embed/>
                    <p:pic>
                      <p:nvPicPr>
                        <p:cNvPr id="0" name="Object 2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85" y="1019"/>
                          <a:ext cx="481" cy="22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sp>
        <p:nvSpPr>
          <p:cNvPr id="47133" name="Oval 29">
            <a:extLst>
              <a:ext uri="{FF2B5EF4-FFF2-40B4-BE49-F238E27FC236}">
                <a16:creationId xmlns:a16="http://schemas.microsoft.com/office/drawing/2014/main" id="{1EAE5FBB-ED36-4552-AF46-CDD1CD52F64D}"/>
              </a:ext>
            </a:extLst>
          </p:cNvPr>
          <p:cNvSpPr>
            <a:spLocks noChangeArrowheads="1"/>
          </p:cNvSpPr>
          <p:nvPr/>
        </p:nvSpPr>
        <p:spPr bwMode="auto">
          <a:xfrm>
            <a:off x="3429000" y="4953000"/>
            <a:ext cx="457200" cy="4572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34" name="Line 30">
            <a:extLst>
              <a:ext uri="{FF2B5EF4-FFF2-40B4-BE49-F238E27FC236}">
                <a16:creationId xmlns:a16="http://schemas.microsoft.com/office/drawing/2014/main" id="{8E12AE8F-E0B7-4848-92D7-67B7CFC4D6AD}"/>
              </a:ext>
            </a:extLst>
          </p:cNvPr>
          <p:cNvSpPr>
            <a:spLocks noChangeShapeType="1"/>
          </p:cNvSpPr>
          <p:nvPr/>
        </p:nvSpPr>
        <p:spPr bwMode="auto">
          <a:xfrm flipV="1">
            <a:off x="3657600" y="4648200"/>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135" name="Line 31">
            <a:extLst>
              <a:ext uri="{FF2B5EF4-FFF2-40B4-BE49-F238E27FC236}">
                <a16:creationId xmlns:a16="http://schemas.microsoft.com/office/drawing/2014/main" id="{8DD9A895-F06B-4CD7-B61D-ADC342E5B18D}"/>
              </a:ext>
            </a:extLst>
          </p:cNvPr>
          <p:cNvSpPr>
            <a:spLocks noChangeShapeType="1"/>
          </p:cNvSpPr>
          <p:nvPr/>
        </p:nvSpPr>
        <p:spPr bwMode="auto">
          <a:xfrm>
            <a:off x="3657600" y="4648200"/>
            <a:ext cx="1905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136" name="Rectangle 32">
            <a:extLst>
              <a:ext uri="{FF2B5EF4-FFF2-40B4-BE49-F238E27FC236}">
                <a16:creationId xmlns:a16="http://schemas.microsoft.com/office/drawing/2014/main" id="{EF0298F3-2ED3-4BB2-B738-6E71023EA775}"/>
              </a:ext>
            </a:extLst>
          </p:cNvPr>
          <p:cNvSpPr>
            <a:spLocks noChangeArrowheads="1"/>
          </p:cNvSpPr>
          <p:nvPr/>
        </p:nvSpPr>
        <p:spPr bwMode="auto">
          <a:xfrm>
            <a:off x="4267200" y="4527550"/>
            <a:ext cx="533400" cy="2286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37" name="Line 33">
            <a:extLst>
              <a:ext uri="{FF2B5EF4-FFF2-40B4-BE49-F238E27FC236}">
                <a16:creationId xmlns:a16="http://schemas.microsoft.com/office/drawing/2014/main" id="{6A6F618B-A164-4938-84A6-521A805EC838}"/>
              </a:ext>
            </a:extLst>
          </p:cNvPr>
          <p:cNvSpPr>
            <a:spLocks noChangeShapeType="1"/>
          </p:cNvSpPr>
          <p:nvPr/>
        </p:nvSpPr>
        <p:spPr bwMode="auto">
          <a:xfrm>
            <a:off x="3657600" y="5410200"/>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138" name="Line 34">
            <a:extLst>
              <a:ext uri="{FF2B5EF4-FFF2-40B4-BE49-F238E27FC236}">
                <a16:creationId xmlns:a16="http://schemas.microsoft.com/office/drawing/2014/main" id="{D6064418-05C3-4BF0-BE8F-5935BEBCCF0D}"/>
              </a:ext>
            </a:extLst>
          </p:cNvPr>
          <p:cNvSpPr>
            <a:spLocks noChangeShapeType="1"/>
          </p:cNvSpPr>
          <p:nvPr/>
        </p:nvSpPr>
        <p:spPr bwMode="auto">
          <a:xfrm>
            <a:off x="3657600" y="5791200"/>
            <a:ext cx="1905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47141" name="Object 37">
            <a:extLst>
              <a:ext uri="{FF2B5EF4-FFF2-40B4-BE49-F238E27FC236}">
                <a16:creationId xmlns:a16="http://schemas.microsoft.com/office/drawing/2014/main" id="{57890276-6121-4CAA-9711-E2825134A9D0}"/>
              </a:ext>
            </a:extLst>
          </p:cNvPr>
          <p:cNvGraphicFramePr>
            <a:graphicFrameLocks noChangeAspect="1"/>
          </p:cNvGraphicFramePr>
          <p:nvPr/>
        </p:nvGraphicFramePr>
        <p:xfrm>
          <a:off x="2706688" y="4924425"/>
          <a:ext cx="604837" cy="366713"/>
        </p:xfrm>
        <a:graphic>
          <a:graphicData uri="http://schemas.openxmlformats.org/presentationml/2006/ole">
            <mc:AlternateContent xmlns:mc="http://schemas.openxmlformats.org/markup-compatibility/2006">
              <mc:Choice xmlns:v="urn:schemas-microsoft-com:vml" Requires="v">
                <p:oleObj spid="_x0000_s4108" name="Equation" r:id="rId8" imgW="419040" imgH="253800" progId="Equation.DSMT4">
                  <p:embed/>
                </p:oleObj>
              </mc:Choice>
              <mc:Fallback>
                <p:oleObj name="Equation" r:id="rId8" imgW="419040" imgH="253800" progId="Equation.DSMT4">
                  <p:embed/>
                  <p:pic>
                    <p:nvPicPr>
                      <p:cNvPr id="0" name="Object 3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706688" y="4924425"/>
                        <a:ext cx="604837"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7142" name="Object 38">
            <a:extLst>
              <a:ext uri="{FF2B5EF4-FFF2-40B4-BE49-F238E27FC236}">
                <a16:creationId xmlns:a16="http://schemas.microsoft.com/office/drawing/2014/main" id="{BC3F5BE3-BCFF-449E-913A-E57A09E07EBB}"/>
              </a:ext>
            </a:extLst>
          </p:cNvPr>
          <p:cNvGraphicFramePr>
            <a:graphicFrameLocks noChangeAspect="1"/>
          </p:cNvGraphicFramePr>
          <p:nvPr/>
        </p:nvGraphicFramePr>
        <p:xfrm>
          <a:off x="4244975" y="4772025"/>
          <a:ext cx="622300" cy="327025"/>
        </p:xfrm>
        <a:graphic>
          <a:graphicData uri="http://schemas.openxmlformats.org/presentationml/2006/ole">
            <mc:AlternateContent xmlns:mc="http://schemas.openxmlformats.org/markup-compatibility/2006">
              <mc:Choice xmlns:v="urn:schemas-microsoft-com:vml" Requires="v">
                <p:oleObj spid="_x0000_s4109" name="Equation" r:id="rId10" imgW="482400" imgH="253800" progId="Equation.DSMT4">
                  <p:embed/>
                </p:oleObj>
              </mc:Choice>
              <mc:Fallback>
                <p:oleObj name="Equation" r:id="rId10" imgW="482400" imgH="253800" progId="Equation.DSMT4">
                  <p:embed/>
                  <p:pic>
                    <p:nvPicPr>
                      <p:cNvPr id="0" name="Object 3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244975" y="4772025"/>
                        <a:ext cx="622300" cy="327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7143" name="Line 39">
            <a:extLst>
              <a:ext uri="{FF2B5EF4-FFF2-40B4-BE49-F238E27FC236}">
                <a16:creationId xmlns:a16="http://schemas.microsoft.com/office/drawing/2014/main" id="{71DFCB93-C425-4595-8FC3-682C441F3720}"/>
              </a:ext>
            </a:extLst>
          </p:cNvPr>
          <p:cNvSpPr>
            <a:spLocks noChangeShapeType="1"/>
          </p:cNvSpPr>
          <p:nvPr/>
        </p:nvSpPr>
        <p:spPr bwMode="auto">
          <a:xfrm flipV="1">
            <a:off x="5540375" y="4772025"/>
            <a:ext cx="0" cy="838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44" name="Line 40">
            <a:extLst>
              <a:ext uri="{FF2B5EF4-FFF2-40B4-BE49-F238E27FC236}">
                <a16:creationId xmlns:a16="http://schemas.microsoft.com/office/drawing/2014/main" id="{87196DF2-E889-434F-BF55-05007C052A0A}"/>
              </a:ext>
            </a:extLst>
          </p:cNvPr>
          <p:cNvSpPr>
            <a:spLocks noChangeShapeType="1"/>
          </p:cNvSpPr>
          <p:nvPr/>
        </p:nvSpPr>
        <p:spPr bwMode="auto">
          <a:xfrm>
            <a:off x="5387975" y="4543425"/>
            <a:ext cx="252413"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45" name="Text Box 41">
            <a:extLst>
              <a:ext uri="{FF2B5EF4-FFF2-40B4-BE49-F238E27FC236}">
                <a16:creationId xmlns:a16="http://schemas.microsoft.com/office/drawing/2014/main" id="{655842D0-944C-4A93-BA34-4B02D96DB44D}"/>
              </a:ext>
            </a:extLst>
          </p:cNvPr>
          <p:cNvSpPr txBox="1">
            <a:spLocks noChangeArrowheads="1"/>
          </p:cNvSpPr>
          <p:nvPr/>
        </p:nvSpPr>
        <p:spPr bwMode="auto">
          <a:xfrm>
            <a:off x="5616575" y="4924425"/>
            <a:ext cx="307975" cy="3365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i="1">
                <a:latin typeface="Times New Roman" panose="02020603050405020304" pitchFamily="18" charset="0"/>
              </a:rPr>
              <a:t>V</a:t>
            </a:r>
          </a:p>
        </p:txBody>
      </p:sp>
      <p:sp>
        <p:nvSpPr>
          <p:cNvPr id="47146" name="Text Box 42">
            <a:extLst>
              <a:ext uri="{FF2B5EF4-FFF2-40B4-BE49-F238E27FC236}">
                <a16:creationId xmlns:a16="http://schemas.microsoft.com/office/drawing/2014/main" id="{955938F9-3833-460D-8936-DEC77D3CCAB6}"/>
              </a:ext>
            </a:extLst>
          </p:cNvPr>
          <p:cNvSpPr txBox="1">
            <a:spLocks noChangeArrowheads="1"/>
          </p:cNvSpPr>
          <p:nvPr/>
        </p:nvSpPr>
        <p:spPr bwMode="auto">
          <a:xfrm>
            <a:off x="5387975" y="4162425"/>
            <a:ext cx="252413" cy="3365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600" i="1">
                <a:latin typeface="Times New Roman" panose="02020603050405020304" pitchFamily="18" charset="0"/>
              </a:rPr>
              <a:t>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2" name="Text Box 4">
            <a:extLst>
              <a:ext uri="{FF2B5EF4-FFF2-40B4-BE49-F238E27FC236}">
                <a16:creationId xmlns:a16="http://schemas.microsoft.com/office/drawing/2014/main" id="{F12DFABD-19D2-4859-96E2-9F7AAEAF1CF9}"/>
              </a:ext>
            </a:extLst>
          </p:cNvPr>
          <p:cNvSpPr txBox="1">
            <a:spLocks noChangeArrowheads="1"/>
          </p:cNvSpPr>
          <p:nvPr/>
        </p:nvSpPr>
        <p:spPr bwMode="auto">
          <a:xfrm>
            <a:off x="1600200" y="1295400"/>
            <a:ext cx="59086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reduced transducer and acoustic sources model</a:t>
            </a:r>
          </a:p>
        </p:txBody>
      </p:sp>
      <p:sp>
        <p:nvSpPr>
          <p:cNvPr id="48133" name="Oval 5">
            <a:extLst>
              <a:ext uri="{FF2B5EF4-FFF2-40B4-BE49-F238E27FC236}">
                <a16:creationId xmlns:a16="http://schemas.microsoft.com/office/drawing/2014/main" id="{15A815F1-76D7-4A0E-83F6-AD9F6F8CFF38}"/>
              </a:ext>
            </a:extLst>
          </p:cNvPr>
          <p:cNvSpPr>
            <a:spLocks noChangeArrowheads="1"/>
          </p:cNvSpPr>
          <p:nvPr/>
        </p:nvSpPr>
        <p:spPr bwMode="auto">
          <a:xfrm>
            <a:off x="3048000" y="2667000"/>
            <a:ext cx="457200" cy="4572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134" name="Line 6">
            <a:extLst>
              <a:ext uri="{FF2B5EF4-FFF2-40B4-BE49-F238E27FC236}">
                <a16:creationId xmlns:a16="http://schemas.microsoft.com/office/drawing/2014/main" id="{47567344-7877-4A2B-9789-E701697663A3}"/>
              </a:ext>
            </a:extLst>
          </p:cNvPr>
          <p:cNvSpPr>
            <a:spLocks noChangeShapeType="1"/>
          </p:cNvSpPr>
          <p:nvPr/>
        </p:nvSpPr>
        <p:spPr bwMode="auto">
          <a:xfrm flipV="1">
            <a:off x="3276600" y="2362200"/>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8135" name="Line 7">
            <a:extLst>
              <a:ext uri="{FF2B5EF4-FFF2-40B4-BE49-F238E27FC236}">
                <a16:creationId xmlns:a16="http://schemas.microsoft.com/office/drawing/2014/main" id="{E57CD2D5-7B19-4711-BFA5-E58689C09CD8}"/>
              </a:ext>
            </a:extLst>
          </p:cNvPr>
          <p:cNvSpPr>
            <a:spLocks noChangeShapeType="1"/>
          </p:cNvSpPr>
          <p:nvPr/>
        </p:nvSpPr>
        <p:spPr bwMode="auto">
          <a:xfrm>
            <a:off x="3276600" y="2362200"/>
            <a:ext cx="1905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8136" name="Rectangle 8">
            <a:extLst>
              <a:ext uri="{FF2B5EF4-FFF2-40B4-BE49-F238E27FC236}">
                <a16:creationId xmlns:a16="http://schemas.microsoft.com/office/drawing/2014/main" id="{CB6F8BDF-0AF9-469E-B844-4DA5933AE7D7}"/>
              </a:ext>
            </a:extLst>
          </p:cNvPr>
          <p:cNvSpPr>
            <a:spLocks noChangeArrowheads="1"/>
          </p:cNvSpPr>
          <p:nvPr/>
        </p:nvSpPr>
        <p:spPr bwMode="auto">
          <a:xfrm>
            <a:off x="3886200" y="2241550"/>
            <a:ext cx="533400" cy="2286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137" name="Line 9">
            <a:extLst>
              <a:ext uri="{FF2B5EF4-FFF2-40B4-BE49-F238E27FC236}">
                <a16:creationId xmlns:a16="http://schemas.microsoft.com/office/drawing/2014/main" id="{E6DB6155-0A5B-4EF7-9400-CCC5E74AC794}"/>
              </a:ext>
            </a:extLst>
          </p:cNvPr>
          <p:cNvSpPr>
            <a:spLocks noChangeShapeType="1"/>
          </p:cNvSpPr>
          <p:nvPr/>
        </p:nvSpPr>
        <p:spPr bwMode="auto">
          <a:xfrm>
            <a:off x="3276600" y="3124200"/>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8138" name="Line 10">
            <a:extLst>
              <a:ext uri="{FF2B5EF4-FFF2-40B4-BE49-F238E27FC236}">
                <a16:creationId xmlns:a16="http://schemas.microsoft.com/office/drawing/2014/main" id="{42E89F41-9F10-43E9-9251-C65130F6DDB5}"/>
              </a:ext>
            </a:extLst>
          </p:cNvPr>
          <p:cNvSpPr>
            <a:spLocks noChangeShapeType="1"/>
          </p:cNvSpPr>
          <p:nvPr/>
        </p:nvSpPr>
        <p:spPr bwMode="auto">
          <a:xfrm>
            <a:off x="3276600" y="3505200"/>
            <a:ext cx="1905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48139" name="Object 11">
            <a:extLst>
              <a:ext uri="{FF2B5EF4-FFF2-40B4-BE49-F238E27FC236}">
                <a16:creationId xmlns:a16="http://schemas.microsoft.com/office/drawing/2014/main" id="{0C728604-9A19-49BE-84C3-90A4CF2D33C3}"/>
              </a:ext>
            </a:extLst>
          </p:cNvPr>
          <p:cNvGraphicFramePr>
            <a:graphicFrameLocks noChangeAspect="1"/>
          </p:cNvGraphicFramePr>
          <p:nvPr/>
        </p:nvGraphicFramePr>
        <p:xfrm>
          <a:off x="2325688" y="2638425"/>
          <a:ext cx="604837" cy="366713"/>
        </p:xfrm>
        <a:graphic>
          <a:graphicData uri="http://schemas.openxmlformats.org/presentationml/2006/ole">
            <mc:AlternateContent xmlns:mc="http://schemas.openxmlformats.org/markup-compatibility/2006">
              <mc:Choice xmlns:v="urn:schemas-microsoft-com:vml" Requires="v">
                <p:oleObj spid="_x0000_s5136" name="Equation" r:id="rId4" imgW="419040" imgH="253800" progId="Equation.DSMT4">
                  <p:embed/>
                </p:oleObj>
              </mc:Choice>
              <mc:Fallback>
                <p:oleObj name="Equation" r:id="rId4" imgW="419040" imgH="253800" progId="Equation.DSMT4">
                  <p:embed/>
                  <p:pic>
                    <p:nvPicPr>
                      <p:cNvPr id="0" name="Object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25688" y="2638425"/>
                        <a:ext cx="604837"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8140" name="Object 12">
            <a:extLst>
              <a:ext uri="{FF2B5EF4-FFF2-40B4-BE49-F238E27FC236}">
                <a16:creationId xmlns:a16="http://schemas.microsoft.com/office/drawing/2014/main" id="{A7971E57-4A05-4D85-AF79-BA657FD285E8}"/>
              </a:ext>
            </a:extLst>
          </p:cNvPr>
          <p:cNvGraphicFramePr>
            <a:graphicFrameLocks noChangeAspect="1"/>
          </p:cNvGraphicFramePr>
          <p:nvPr/>
        </p:nvGraphicFramePr>
        <p:xfrm>
          <a:off x="3863975" y="2486025"/>
          <a:ext cx="622300" cy="327025"/>
        </p:xfrm>
        <a:graphic>
          <a:graphicData uri="http://schemas.openxmlformats.org/presentationml/2006/ole">
            <mc:AlternateContent xmlns:mc="http://schemas.openxmlformats.org/markup-compatibility/2006">
              <mc:Choice xmlns:v="urn:schemas-microsoft-com:vml" Requires="v">
                <p:oleObj spid="_x0000_s5137" name="Equation" r:id="rId6" imgW="482400" imgH="253800" progId="Equation.DSMT4">
                  <p:embed/>
                </p:oleObj>
              </mc:Choice>
              <mc:Fallback>
                <p:oleObj name="Equation" r:id="rId6" imgW="482400" imgH="253800" progId="Equation.DSMT4">
                  <p:embed/>
                  <p:pic>
                    <p:nvPicPr>
                      <p:cNvPr id="0" name="Object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63975" y="2486025"/>
                        <a:ext cx="622300" cy="327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8141" name="Line 13">
            <a:extLst>
              <a:ext uri="{FF2B5EF4-FFF2-40B4-BE49-F238E27FC236}">
                <a16:creationId xmlns:a16="http://schemas.microsoft.com/office/drawing/2014/main" id="{C2E3C609-733B-45EC-A491-F3BB05BDAF30}"/>
              </a:ext>
            </a:extLst>
          </p:cNvPr>
          <p:cNvSpPr>
            <a:spLocks noChangeShapeType="1"/>
          </p:cNvSpPr>
          <p:nvPr/>
        </p:nvSpPr>
        <p:spPr bwMode="auto">
          <a:xfrm flipV="1">
            <a:off x="5159375" y="2486025"/>
            <a:ext cx="0" cy="838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142" name="Line 14">
            <a:extLst>
              <a:ext uri="{FF2B5EF4-FFF2-40B4-BE49-F238E27FC236}">
                <a16:creationId xmlns:a16="http://schemas.microsoft.com/office/drawing/2014/main" id="{6A8A50AF-BF50-4E5F-8F61-B72B132A6B7F}"/>
              </a:ext>
            </a:extLst>
          </p:cNvPr>
          <p:cNvSpPr>
            <a:spLocks noChangeShapeType="1"/>
          </p:cNvSpPr>
          <p:nvPr/>
        </p:nvSpPr>
        <p:spPr bwMode="auto">
          <a:xfrm>
            <a:off x="5006975" y="2257425"/>
            <a:ext cx="252413"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143" name="Text Box 15">
            <a:extLst>
              <a:ext uri="{FF2B5EF4-FFF2-40B4-BE49-F238E27FC236}">
                <a16:creationId xmlns:a16="http://schemas.microsoft.com/office/drawing/2014/main" id="{FD4FA763-417A-49B8-9F5C-9AD15C967A0E}"/>
              </a:ext>
            </a:extLst>
          </p:cNvPr>
          <p:cNvSpPr txBox="1">
            <a:spLocks noChangeArrowheads="1"/>
          </p:cNvSpPr>
          <p:nvPr/>
        </p:nvSpPr>
        <p:spPr bwMode="auto">
          <a:xfrm>
            <a:off x="5235575" y="2638425"/>
            <a:ext cx="307975" cy="3365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i="1">
                <a:latin typeface="Times New Roman" panose="02020603050405020304" pitchFamily="18" charset="0"/>
              </a:rPr>
              <a:t>V</a:t>
            </a:r>
          </a:p>
        </p:txBody>
      </p:sp>
      <p:sp>
        <p:nvSpPr>
          <p:cNvPr id="48144" name="Text Box 16">
            <a:extLst>
              <a:ext uri="{FF2B5EF4-FFF2-40B4-BE49-F238E27FC236}">
                <a16:creationId xmlns:a16="http://schemas.microsoft.com/office/drawing/2014/main" id="{695004B2-8D3C-4B2C-967C-67B38844552D}"/>
              </a:ext>
            </a:extLst>
          </p:cNvPr>
          <p:cNvSpPr txBox="1">
            <a:spLocks noChangeArrowheads="1"/>
          </p:cNvSpPr>
          <p:nvPr/>
        </p:nvSpPr>
        <p:spPr bwMode="auto">
          <a:xfrm>
            <a:off x="5006975" y="1876425"/>
            <a:ext cx="252413" cy="3365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600" i="1">
                <a:latin typeface="Times New Roman" panose="02020603050405020304" pitchFamily="18" charset="0"/>
              </a:rPr>
              <a:t>I</a:t>
            </a:r>
          </a:p>
        </p:txBody>
      </p:sp>
      <p:sp>
        <p:nvSpPr>
          <p:cNvPr id="48145" name="Text Box 17">
            <a:extLst>
              <a:ext uri="{FF2B5EF4-FFF2-40B4-BE49-F238E27FC236}">
                <a16:creationId xmlns:a16="http://schemas.microsoft.com/office/drawing/2014/main" id="{4EE7BE72-D00C-4A63-8A73-B9CE2C4977C8}"/>
              </a:ext>
            </a:extLst>
          </p:cNvPr>
          <p:cNvSpPr txBox="1">
            <a:spLocks noChangeArrowheads="1"/>
          </p:cNvSpPr>
          <p:nvPr/>
        </p:nvSpPr>
        <p:spPr bwMode="auto">
          <a:xfrm>
            <a:off x="3336925" y="212725"/>
            <a:ext cx="31432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Transducer on reception</a:t>
            </a:r>
            <a:endParaRPr lang="en-US" altLang="en-US"/>
          </a:p>
        </p:txBody>
      </p:sp>
      <p:sp>
        <p:nvSpPr>
          <p:cNvPr id="48146" name="Line 18">
            <a:extLst>
              <a:ext uri="{FF2B5EF4-FFF2-40B4-BE49-F238E27FC236}">
                <a16:creationId xmlns:a16="http://schemas.microsoft.com/office/drawing/2014/main" id="{5E09801A-2B9E-415D-B132-6823C2030149}"/>
              </a:ext>
            </a:extLst>
          </p:cNvPr>
          <p:cNvSpPr>
            <a:spLocks noChangeShapeType="1"/>
          </p:cNvSpPr>
          <p:nvPr/>
        </p:nvSpPr>
        <p:spPr bwMode="auto">
          <a:xfrm>
            <a:off x="2362200" y="762000"/>
            <a:ext cx="51054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147" name="Text Box 19">
            <a:extLst>
              <a:ext uri="{FF2B5EF4-FFF2-40B4-BE49-F238E27FC236}">
                <a16:creationId xmlns:a16="http://schemas.microsoft.com/office/drawing/2014/main" id="{E9EA4D02-FB4D-494A-A42A-455860E0396D}"/>
              </a:ext>
            </a:extLst>
          </p:cNvPr>
          <p:cNvSpPr txBox="1">
            <a:spLocks noChangeArrowheads="1"/>
          </p:cNvSpPr>
          <p:nvPr/>
        </p:nvSpPr>
        <p:spPr bwMode="auto">
          <a:xfrm>
            <a:off x="1143000" y="3657600"/>
            <a:ext cx="2381250"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under open</a:t>
            </a:r>
          </a:p>
          <a:p>
            <a:r>
              <a:rPr lang="en-US" altLang="en-US"/>
              <a:t> circuit conditions</a:t>
            </a:r>
          </a:p>
        </p:txBody>
      </p:sp>
      <p:graphicFrame>
        <p:nvGraphicFramePr>
          <p:cNvPr id="48148" name="Object 20">
            <a:extLst>
              <a:ext uri="{FF2B5EF4-FFF2-40B4-BE49-F238E27FC236}">
                <a16:creationId xmlns:a16="http://schemas.microsoft.com/office/drawing/2014/main" id="{0D4067C6-469E-48A6-926A-CDDD3161AEBE}"/>
              </a:ext>
            </a:extLst>
          </p:cNvPr>
          <p:cNvGraphicFramePr>
            <a:graphicFrameLocks noChangeAspect="1"/>
          </p:cNvGraphicFramePr>
          <p:nvPr/>
        </p:nvGraphicFramePr>
        <p:xfrm>
          <a:off x="3810000" y="3759200"/>
          <a:ext cx="2162175" cy="714375"/>
        </p:xfrm>
        <a:graphic>
          <a:graphicData uri="http://schemas.openxmlformats.org/presentationml/2006/ole">
            <mc:AlternateContent xmlns:mc="http://schemas.openxmlformats.org/markup-compatibility/2006">
              <mc:Choice xmlns:v="urn:schemas-microsoft-com:vml" Requires="v">
                <p:oleObj spid="_x0000_s5138" name="Equation" r:id="rId8" imgW="1460160" imgH="482400" progId="Equation.DSMT4">
                  <p:embed/>
                </p:oleObj>
              </mc:Choice>
              <mc:Fallback>
                <p:oleObj name="Equation" r:id="rId8" imgW="1460160" imgH="482400" progId="Equation.DSMT4">
                  <p:embed/>
                  <p:pic>
                    <p:nvPicPr>
                      <p:cNvPr id="0" name="Object 2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810000" y="3759200"/>
                        <a:ext cx="2162175" cy="7143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8150" name="Rectangle 22">
            <a:extLst>
              <a:ext uri="{FF2B5EF4-FFF2-40B4-BE49-F238E27FC236}">
                <a16:creationId xmlns:a16="http://schemas.microsoft.com/office/drawing/2014/main" id="{B131585C-960F-4EC1-8A81-408D24CD081C}"/>
              </a:ext>
            </a:extLst>
          </p:cNvPr>
          <p:cNvSpPr>
            <a:spLocks noChangeArrowheads="1"/>
          </p:cNvSpPr>
          <p:nvPr/>
        </p:nvSpPr>
        <p:spPr bwMode="auto">
          <a:xfrm>
            <a:off x="0" y="3300413"/>
            <a:ext cx="9144000" cy="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48149" name="Object 21">
            <a:extLst>
              <a:ext uri="{FF2B5EF4-FFF2-40B4-BE49-F238E27FC236}">
                <a16:creationId xmlns:a16="http://schemas.microsoft.com/office/drawing/2014/main" id="{FA37BB42-BD4D-4C10-83A5-4BE61EC5688B}"/>
              </a:ext>
            </a:extLst>
          </p:cNvPr>
          <p:cNvGraphicFramePr>
            <a:graphicFrameLocks noChangeAspect="1"/>
          </p:cNvGraphicFramePr>
          <p:nvPr/>
        </p:nvGraphicFramePr>
        <p:xfrm>
          <a:off x="3352800" y="4876800"/>
          <a:ext cx="2971800" cy="398463"/>
        </p:xfrm>
        <a:graphic>
          <a:graphicData uri="http://schemas.openxmlformats.org/presentationml/2006/ole">
            <mc:AlternateContent xmlns:mc="http://schemas.openxmlformats.org/markup-compatibility/2006">
              <mc:Choice xmlns:v="urn:schemas-microsoft-com:vml" Requires="v">
                <p:oleObj spid="_x0000_s5139" name="Equation" r:id="rId10" imgW="1916868" imgH="253890" progId="Equation.DSMT4">
                  <p:embed/>
                </p:oleObj>
              </mc:Choice>
              <mc:Fallback>
                <p:oleObj name="Equation" r:id="rId10" imgW="1916868" imgH="253890" progId="Equation.DSMT4">
                  <p:embed/>
                  <p:pic>
                    <p:nvPicPr>
                      <p:cNvPr id="0" name="Object 2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352800" y="4876800"/>
                        <a:ext cx="2971800" cy="3984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8152" name="Rectangle 24">
            <a:extLst>
              <a:ext uri="{FF2B5EF4-FFF2-40B4-BE49-F238E27FC236}">
                <a16:creationId xmlns:a16="http://schemas.microsoft.com/office/drawing/2014/main" id="{6924EFFF-67FF-4F53-851B-15A39C123C82}"/>
              </a:ext>
            </a:extLst>
          </p:cNvPr>
          <p:cNvSpPr>
            <a:spLocks noChangeArrowheads="1"/>
          </p:cNvSpPr>
          <p:nvPr/>
        </p:nvSpPr>
        <p:spPr bwMode="auto">
          <a:xfrm>
            <a:off x="0" y="3176588"/>
            <a:ext cx="9144000" cy="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48151" name="Object 23">
            <a:extLst>
              <a:ext uri="{FF2B5EF4-FFF2-40B4-BE49-F238E27FC236}">
                <a16:creationId xmlns:a16="http://schemas.microsoft.com/office/drawing/2014/main" id="{9707B3BD-9FED-4EE8-9C52-56CBEB982ED1}"/>
              </a:ext>
            </a:extLst>
          </p:cNvPr>
          <p:cNvGraphicFramePr>
            <a:graphicFrameLocks noChangeAspect="1"/>
          </p:cNvGraphicFramePr>
          <p:nvPr/>
        </p:nvGraphicFramePr>
        <p:xfrm>
          <a:off x="6781800" y="3733800"/>
          <a:ext cx="2133600" cy="763588"/>
        </p:xfrm>
        <a:graphic>
          <a:graphicData uri="http://schemas.openxmlformats.org/presentationml/2006/ole">
            <mc:AlternateContent xmlns:mc="http://schemas.openxmlformats.org/markup-compatibility/2006">
              <mc:Choice xmlns:v="urn:schemas-microsoft-com:vml" Requires="v">
                <p:oleObj spid="_x0000_s5140" name="Equation" r:id="rId12" imgW="1409700" imgH="508000" progId="Equation.DSMT4">
                  <p:embed/>
                </p:oleObj>
              </mc:Choice>
              <mc:Fallback>
                <p:oleObj name="Equation" r:id="rId12" imgW="1409700" imgH="508000" progId="Equation.DSMT4">
                  <p:embed/>
                  <p:pic>
                    <p:nvPicPr>
                      <p:cNvPr id="0" name="Object 2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781800" y="3733800"/>
                        <a:ext cx="2133600" cy="7635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8153" name="AutoShape 25">
            <a:extLst>
              <a:ext uri="{FF2B5EF4-FFF2-40B4-BE49-F238E27FC236}">
                <a16:creationId xmlns:a16="http://schemas.microsoft.com/office/drawing/2014/main" id="{D82F5469-15A6-43CD-903F-F78762660B1F}"/>
              </a:ext>
            </a:extLst>
          </p:cNvPr>
          <p:cNvSpPr>
            <a:spLocks noChangeArrowheads="1"/>
          </p:cNvSpPr>
          <p:nvPr/>
        </p:nvSpPr>
        <p:spPr bwMode="auto">
          <a:xfrm>
            <a:off x="6248400" y="4038600"/>
            <a:ext cx="304800" cy="228600"/>
          </a:xfrm>
          <a:prstGeom prst="rightArrow">
            <a:avLst>
              <a:gd name="adj1" fmla="val 50000"/>
              <a:gd name="adj2" fmla="val 33333"/>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154" name="Text Box 26">
            <a:extLst>
              <a:ext uri="{FF2B5EF4-FFF2-40B4-BE49-F238E27FC236}">
                <a16:creationId xmlns:a16="http://schemas.microsoft.com/office/drawing/2014/main" id="{D51EC40F-741B-48EF-A104-6BAFBA3003F5}"/>
              </a:ext>
            </a:extLst>
          </p:cNvPr>
          <p:cNvSpPr txBox="1">
            <a:spLocks noChangeArrowheads="1"/>
          </p:cNvSpPr>
          <p:nvPr/>
        </p:nvSpPr>
        <p:spPr bwMode="auto">
          <a:xfrm>
            <a:off x="1508125" y="4841875"/>
            <a:ext cx="14001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but, recall</a:t>
            </a:r>
          </a:p>
        </p:txBody>
      </p:sp>
      <p:sp>
        <p:nvSpPr>
          <p:cNvPr id="48155" name="Text Box 27">
            <a:extLst>
              <a:ext uri="{FF2B5EF4-FFF2-40B4-BE49-F238E27FC236}">
                <a16:creationId xmlns:a16="http://schemas.microsoft.com/office/drawing/2014/main" id="{29141361-5021-4CD9-93F8-8C1208D27929}"/>
              </a:ext>
            </a:extLst>
          </p:cNvPr>
          <p:cNvSpPr txBox="1">
            <a:spLocks noChangeArrowheads="1"/>
          </p:cNvSpPr>
          <p:nvPr/>
        </p:nvSpPr>
        <p:spPr bwMode="auto">
          <a:xfrm>
            <a:off x="685800" y="5791200"/>
            <a:ext cx="4556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so</a:t>
            </a:r>
          </a:p>
        </p:txBody>
      </p:sp>
      <p:sp>
        <p:nvSpPr>
          <p:cNvPr id="48157" name="Rectangle 29">
            <a:extLst>
              <a:ext uri="{FF2B5EF4-FFF2-40B4-BE49-F238E27FC236}">
                <a16:creationId xmlns:a16="http://schemas.microsoft.com/office/drawing/2014/main" id="{D2AF123A-6E6E-4029-9B63-B6C6030E14C3}"/>
              </a:ext>
            </a:extLst>
          </p:cNvPr>
          <p:cNvSpPr>
            <a:spLocks noChangeArrowheads="1"/>
          </p:cNvSpPr>
          <p:nvPr/>
        </p:nvSpPr>
        <p:spPr bwMode="auto">
          <a:xfrm>
            <a:off x="0" y="3186113"/>
            <a:ext cx="9144000" cy="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48156" name="Object 28">
            <a:extLst>
              <a:ext uri="{FF2B5EF4-FFF2-40B4-BE49-F238E27FC236}">
                <a16:creationId xmlns:a16="http://schemas.microsoft.com/office/drawing/2014/main" id="{C8D1163B-9F81-43A7-8FD0-B85A12108BA2}"/>
              </a:ext>
            </a:extLst>
          </p:cNvPr>
          <p:cNvGraphicFramePr>
            <a:graphicFrameLocks noChangeAspect="1"/>
          </p:cNvGraphicFramePr>
          <p:nvPr/>
        </p:nvGraphicFramePr>
        <p:xfrm>
          <a:off x="1295400" y="5715000"/>
          <a:ext cx="3854450" cy="685800"/>
        </p:xfrm>
        <a:graphic>
          <a:graphicData uri="http://schemas.openxmlformats.org/presentationml/2006/ole">
            <mc:AlternateContent xmlns:mc="http://schemas.openxmlformats.org/markup-compatibility/2006">
              <mc:Choice xmlns:v="urn:schemas-microsoft-com:vml" Requires="v">
                <p:oleObj spid="_x0000_s5141" name="Equation" r:id="rId14" imgW="2730240" imgH="482400" progId="Equation.DSMT4">
                  <p:embed/>
                </p:oleObj>
              </mc:Choice>
              <mc:Fallback>
                <p:oleObj name="Equation" r:id="rId14" imgW="2730240" imgH="482400" progId="Equation.DSMT4">
                  <p:embed/>
                  <p:pic>
                    <p:nvPicPr>
                      <p:cNvPr id="0" name="Object 28"/>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295400" y="5715000"/>
                        <a:ext cx="3854450" cy="68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8158" name="AutoShape 30">
            <a:extLst>
              <a:ext uri="{FF2B5EF4-FFF2-40B4-BE49-F238E27FC236}">
                <a16:creationId xmlns:a16="http://schemas.microsoft.com/office/drawing/2014/main" id="{24F33AFD-BB5F-483A-B592-D084F08E578E}"/>
              </a:ext>
            </a:extLst>
          </p:cNvPr>
          <p:cNvSpPr>
            <a:spLocks noChangeArrowheads="1"/>
          </p:cNvSpPr>
          <p:nvPr/>
        </p:nvSpPr>
        <p:spPr bwMode="auto">
          <a:xfrm>
            <a:off x="5410200" y="5867400"/>
            <a:ext cx="381000" cy="304800"/>
          </a:xfrm>
          <a:prstGeom prst="rightArrow">
            <a:avLst>
              <a:gd name="adj1" fmla="val 50000"/>
              <a:gd name="adj2" fmla="val 31250"/>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48159" name="Object 31">
            <a:extLst>
              <a:ext uri="{FF2B5EF4-FFF2-40B4-BE49-F238E27FC236}">
                <a16:creationId xmlns:a16="http://schemas.microsoft.com/office/drawing/2014/main" id="{AD825CBB-A64C-4E40-85DB-80E3A8CA8883}"/>
              </a:ext>
            </a:extLst>
          </p:cNvPr>
          <p:cNvGraphicFramePr>
            <a:graphicFrameLocks noChangeAspect="1"/>
          </p:cNvGraphicFramePr>
          <p:nvPr/>
        </p:nvGraphicFramePr>
        <p:xfrm>
          <a:off x="6129338" y="5867400"/>
          <a:ext cx="2601912" cy="436563"/>
        </p:xfrm>
        <a:graphic>
          <a:graphicData uri="http://schemas.openxmlformats.org/presentationml/2006/ole">
            <mc:AlternateContent xmlns:mc="http://schemas.openxmlformats.org/markup-compatibility/2006">
              <mc:Choice xmlns:v="urn:schemas-microsoft-com:vml" Requires="v">
                <p:oleObj spid="_x0000_s5142" name="Equation" r:id="rId16" imgW="1511280" imgH="253800" progId="Equation.DSMT4">
                  <p:embed/>
                </p:oleObj>
              </mc:Choice>
              <mc:Fallback>
                <p:oleObj name="Equation" r:id="rId16" imgW="1511280" imgH="253800" progId="Equation.DSMT4">
                  <p:embed/>
                  <p:pic>
                    <p:nvPicPr>
                      <p:cNvPr id="0" name="Object 31"/>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129338" y="5867400"/>
                        <a:ext cx="2601912" cy="436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8160" name="Text Box 32">
            <a:extLst>
              <a:ext uri="{FF2B5EF4-FFF2-40B4-BE49-F238E27FC236}">
                <a16:creationId xmlns:a16="http://schemas.microsoft.com/office/drawing/2014/main" id="{B3422CF0-A797-4E35-979B-F9CE4EB237B0}"/>
              </a:ext>
            </a:extLst>
          </p:cNvPr>
          <p:cNvSpPr txBox="1">
            <a:spLocks noChangeArrowheads="1"/>
          </p:cNvSpPr>
          <p:nvPr/>
        </p:nvSpPr>
        <p:spPr bwMode="auto">
          <a:xfrm>
            <a:off x="6172200" y="5257800"/>
            <a:ext cx="26257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open-circuit voltage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2" name="Text Box 4">
            <a:extLst>
              <a:ext uri="{FF2B5EF4-FFF2-40B4-BE49-F238E27FC236}">
                <a16:creationId xmlns:a16="http://schemas.microsoft.com/office/drawing/2014/main" id="{87FDB449-EC03-4C90-ABBB-5039DEECADAE}"/>
              </a:ext>
            </a:extLst>
          </p:cNvPr>
          <p:cNvSpPr txBox="1">
            <a:spLocks noChangeArrowheads="1"/>
          </p:cNvSpPr>
          <p:nvPr/>
        </p:nvSpPr>
        <p:spPr bwMode="auto">
          <a:xfrm>
            <a:off x="1600200" y="1295400"/>
            <a:ext cx="59086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reduced transducer and acoustic sources model</a:t>
            </a:r>
          </a:p>
        </p:txBody>
      </p:sp>
      <p:sp>
        <p:nvSpPr>
          <p:cNvPr id="53253" name="Oval 5">
            <a:extLst>
              <a:ext uri="{FF2B5EF4-FFF2-40B4-BE49-F238E27FC236}">
                <a16:creationId xmlns:a16="http://schemas.microsoft.com/office/drawing/2014/main" id="{A81A6913-ADF3-45E6-969A-78384860140A}"/>
              </a:ext>
            </a:extLst>
          </p:cNvPr>
          <p:cNvSpPr>
            <a:spLocks noChangeArrowheads="1"/>
          </p:cNvSpPr>
          <p:nvPr/>
        </p:nvSpPr>
        <p:spPr bwMode="auto">
          <a:xfrm>
            <a:off x="5827713" y="2695575"/>
            <a:ext cx="457200" cy="4572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3254" name="Line 6">
            <a:extLst>
              <a:ext uri="{FF2B5EF4-FFF2-40B4-BE49-F238E27FC236}">
                <a16:creationId xmlns:a16="http://schemas.microsoft.com/office/drawing/2014/main" id="{91F5A75B-6A31-48F6-98A5-EFFA6AFBD770}"/>
              </a:ext>
            </a:extLst>
          </p:cNvPr>
          <p:cNvSpPr>
            <a:spLocks noChangeShapeType="1"/>
          </p:cNvSpPr>
          <p:nvPr/>
        </p:nvSpPr>
        <p:spPr bwMode="auto">
          <a:xfrm flipV="1">
            <a:off x="6056313" y="2390775"/>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255" name="Line 7">
            <a:extLst>
              <a:ext uri="{FF2B5EF4-FFF2-40B4-BE49-F238E27FC236}">
                <a16:creationId xmlns:a16="http://schemas.microsoft.com/office/drawing/2014/main" id="{E3FA6EF0-2359-46E5-9532-B931A1661658}"/>
              </a:ext>
            </a:extLst>
          </p:cNvPr>
          <p:cNvSpPr>
            <a:spLocks noChangeShapeType="1"/>
          </p:cNvSpPr>
          <p:nvPr/>
        </p:nvSpPr>
        <p:spPr bwMode="auto">
          <a:xfrm>
            <a:off x="6056313" y="2390775"/>
            <a:ext cx="1905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256" name="Rectangle 8">
            <a:extLst>
              <a:ext uri="{FF2B5EF4-FFF2-40B4-BE49-F238E27FC236}">
                <a16:creationId xmlns:a16="http://schemas.microsoft.com/office/drawing/2014/main" id="{14992417-4013-4553-A7A2-F3629908C208}"/>
              </a:ext>
            </a:extLst>
          </p:cNvPr>
          <p:cNvSpPr>
            <a:spLocks noChangeArrowheads="1"/>
          </p:cNvSpPr>
          <p:nvPr/>
        </p:nvSpPr>
        <p:spPr bwMode="auto">
          <a:xfrm>
            <a:off x="6665913" y="2270125"/>
            <a:ext cx="533400" cy="2286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3257" name="Line 9">
            <a:extLst>
              <a:ext uri="{FF2B5EF4-FFF2-40B4-BE49-F238E27FC236}">
                <a16:creationId xmlns:a16="http://schemas.microsoft.com/office/drawing/2014/main" id="{6F9D8C37-CAF0-4F94-A777-32B414496FE1}"/>
              </a:ext>
            </a:extLst>
          </p:cNvPr>
          <p:cNvSpPr>
            <a:spLocks noChangeShapeType="1"/>
          </p:cNvSpPr>
          <p:nvPr/>
        </p:nvSpPr>
        <p:spPr bwMode="auto">
          <a:xfrm>
            <a:off x="6056313" y="3152775"/>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258" name="Line 10">
            <a:extLst>
              <a:ext uri="{FF2B5EF4-FFF2-40B4-BE49-F238E27FC236}">
                <a16:creationId xmlns:a16="http://schemas.microsoft.com/office/drawing/2014/main" id="{18B412A1-9244-4801-B62F-7E84CF9C52CF}"/>
              </a:ext>
            </a:extLst>
          </p:cNvPr>
          <p:cNvSpPr>
            <a:spLocks noChangeShapeType="1"/>
          </p:cNvSpPr>
          <p:nvPr/>
        </p:nvSpPr>
        <p:spPr bwMode="auto">
          <a:xfrm>
            <a:off x="6056313" y="3533775"/>
            <a:ext cx="1905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53260" name="Object 12">
            <a:extLst>
              <a:ext uri="{FF2B5EF4-FFF2-40B4-BE49-F238E27FC236}">
                <a16:creationId xmlns:a16="http://schemas.microsoft.com/office/drawing/2014/main" id="{F7F92F9E-01F8-4C37-980F-6ACC3AA2B60E}"/>
              </a:ext>
            </a:extLst>
          </p:cNvPr>
          <p:cNvGraphicFramePr>
            <a:graphicFrameLocks noChangeAspect="1"/>
          </p:cNvGraphicFramePr>
          <p:nvPr/>
        </p:nvGraphicFramePr>
        <p:xfrm>
          <a:off x="6643688" y="2514600"/>
          <a:ext cx="622300" cy="327025"/>
        </p:xfrm>
        <a:graphic>
          <a:graphicData uri="http://schemas.openxmlformats.org/presentationml/2006/ole">
            <mc:AlternateContent xmlns:mc="http://schemas.openxmlformats.org/markup-compatibility/2006">
              <mc:Choice xmlns:v="urn:schemas-microsoft-com:vml" Requires="v">
                <p:oleObj spid="_x0000_s6166" name="Equation" r:id="rId4" imgW="482400" imgH="253800" progId="Equation.DSMT4">
                  <p:embed/>
                </p:oleObj>
              </mc:Choice>
              <mc:Fallback>
                <p:oleObj name="Equation" r:id="rId4" imgW="482400" imgH="253800" progId="Equation.DSMT4">
                  <p:embed/>
                  <p:pic>
                    <p:nvPicPr>
                      <p:cNvPr id="0" name="Object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43688" y="2514600"/>
                        <a:ext cx="622300" cy="327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3261" name="Line 13">
            <a:extLst>
              <a:ext uri="{FF2B5EF4-FFF2-40B4-BE49-F238E27FC236}">
                <a16:creationId xmlns:a16="http://schemas.microsoft.com/office/drawing/2014/main" id="{EDFDA6C7-D3EC-41AF-90D1-47F7C3BA760B}"/>
              </a:ext>
            </a:extLst>
          </p:cNvPr>
          <p:cNvSpPr>
            <a:spLocks noChangeShapeType="1"/>
          </p:cNvSpPr>
          <p:nvPr/>
        </p:nvSpPr>
        <p:spPr bwMode="auto">
          <a:xfrm flipV="1">
            <a:off x="7939088" y="2514600"/>
            <a:ext cx="0" cy="838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3262" name="Line 14">
            <a:extLst>
              <a:ext uri="{FF2B5EF4-FFF2-40B4-BE49-F238E27FC236}">
                <a16:creationId xmlns:a16="http://schemas.microsoft.com/office/drawing/2014/main" id="{B331421A-657D-4856-9810-6DF7E1EA2BA9}"/>
              </a:ext>
            </a:extLst>
          </p:cNvPr>
          <p:cNvSpPr>
            <a:spLocks noChangeShapeType="1"/>
          </p:cNvSpPr>
          <p:nvPr/>
        </p:nvSpPr>
        <p:spPr bwMode="auto">
          <a:xfrm>
            <a:off x="7786688" y="2286000"/>
            <a:ext cx="25241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3263" name="Text Box 15">
            <a:extLst>
              <a:ext uri="{FF2B5EF4-FFF2-40B4-BE49-F238E27FC236}">
                <a16:creationId xmlns:a16="http://schemas.microsoft.com/office/drawing/2014/main" id="{05329C54-BF01-43DE-9EF0-0C56C23E5336}"/>
              </a:ext>
            </a:extLst>
          </p:cNvPr>
          <p:cNvSpPr txBox="1">
            <a:spLocks noChangeArrowheads="1"/>
          </p:cNvSpPr>
          <p:nvPr/>
        </p:nvSpPr>
        <p:spPr bwMode="auto">
          <a:xfrm>
            <a:off x="8015288" y="2667000"/>
            <a:ext cx="307975" cy="3365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i="1">
                <a:latin typeface="Times New Roman" panose="02020603050405020304" pitchFamily="18" charset="0"/>
              </a:rPr>
              <a:t>V</a:t>
            </a:r>
          </a:p>
        </p:txBody>
      </p:sp>
      <p:sp>
        <p:nvSpPr>
          <p:cNvPr id="53264" name="Text Box 16">
            <a:extLst>
              <a:ext uri="{FF2B5EF4-FFF2-40B4-BE49-F238E27FC236}">
                <a16:creationId xmlns:a16="http://schemas.microsoft.com/office/drawing/2014/main" id="{7D1B16A0-FE58-46A4-85F1-023F557F42CF}"/>
              </a:ext>
            </a:extLst>
          </p:cNvPr>
          <p:cNvSpPr txBox="1">
            <a:spLocks noChangeArrowheads="1"/>
          </p:cNvSpPr>
          <p:nvPr/>
        </p:nvSpPr>
        <p:spPr bwMode="auto">
          <a:xfrm>
            <a:off x="7786688" y="1905000"/>
            <a:ext cx="252412" cy="3365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600" i="1">
                <a:latin typeface="Times New Roman" panose="02020603050405020304" pitchFamily="18" charset="0"/>
              </a:rPr>
              <a:t>I</a:t>
            </a:r>
          </a:p>
        </p:txBody>
      </p:sp>
      <p:sp>
        <p:nvSpPr>
          <p:cNvPr id="53265" name="Text Box 17">
            <a:extLst>
              <a:ext uri="{FF2B5EF4-FFF2-40B4-BE49-F238E27FC236}">
                <a16:creationId xmlns:a16="http://schemas.microsoft.com/office/drawing/2014/main" id="{2FE2957D-F3C5-4560-BEBA-F83D4F9A8D75}"/>
              </a:ext>
            </a:extLst>
          </p:cNvPr>
          <p:cNvSpPr txBox="1">
            <a:spLocks noChangeArrowheads="1"/>
          </p:cNvSpPr>
          <p:nvPr/>
        </p:nvSpPr>
        <p:spPr bwMode="auto">
          <a:xfrm>
            <a:off x="3336925" y="212725"/>
            <a:ext cx="31432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Transducer on reception</a:t>
            </a:r>
            <a:endParaRPr lang="en-US" altLang="en-US"/>
          </a:p>
        </p:txBody>
      </p:sp>
      <p:sp>
        <p:nvSpPr>
          <p:cNvPr id="53266" name="Line 18">
            <a:extLst>
              <a:ext uri="{FF2B5EF4-FFF2-40B4-BE49-F238E27FC236}">
                <a16:creationId xmlns:a16="http://schemas.microsoft.com/office/drawing/2014/main" id="{55902255-4840-4B2D-B610-65463272F96E}"/>
              </a:ext>
            </a:extLst>
          </p:cNvPr>
          <p:cNvSpPr>
            <a:spLocks noChangeShapeType="1"/>
          </p:cNvSpPr>
          <p:nvPr/>
        </p:nvSpPr>
        <p:spPr bwMode="auto">
          <a:xfrm>
            <a:off x="2362200" y="762000"/>
            <a:ext cx="51054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3267" name="Text Box 19">
            <a:extLst>
              <a:ext uri="{FF2B5EF4-FFF2-40B4-BE49-F238E27FC236}">
                <a16:creationId xmlns:a16="http://schemas.microsoft.com/office/drawing/2014/main" id="{333FFC2A-7643-4F41-A107-60241B568578}"/>
              </a:ext>
            </a:extLst>
          </p:cNvPr>
          <p:cNvSpPr txBox="1">
            <a:spLocks noChangeArrowheads="1"/>
          </p:cNvSpPr>
          <p:nvPr/>
        </p:nvSpPr>
        <p:spPr bwMode="auto">
          <a:xfrm>
            <a:off x="1203325" y="3775075"/>
            <a:ext cx="7635875" cy="1187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To get the impedance, remove the blocked force source and </a:t>
            </a:r>
          </a:p>
          <a:p>
            <a:endParaRPr lang="en-US" altLang="en-US"/>
          </a:p>
          <a:p>
            <a:r>
              <a:rPr lang="en-US" altLang="en-US"/>
              <a:t>measure                :</a:t>
            </a:r>
          </a:p>
        </p:txBody>
      </p:sp>
      <p:grpSp>
        <p:nvGrpSpPr>
          <p:cNvPr id="53269" name="Group 21">
            <a:extLst>
              <a:ext uri="{FF2B5EF4-FFF2-40B4-BE49-F238E27FC236}">
                <a16:creationId xmlns:a16="http://schemas.microsoft.com/office/drawing/2014/main" id="{E48081DB-FBD2-41F6-89C3-6FFF6030DAD6}"/>
              </a:ext>
            </a:extLst>
          </p:cNvPr>
          <p:cNvGrpSpPr>
            <a:grpSpLocks/>
          </p:cNvGrpSpPr>
          <p:nvPr/>
        </p:nvGrpSpPr>
        <p:grpSpPr bwMode="auto">
          <a:xfrm>
            <a:off x="1066800" y="2209800"/>
            <a:ext cx="3735388" cy="1363663"/>
            <a:chOff x="1440" y="1008"/>
            <a:chExt cx="2353" cy="859"/>
          </a:xfrm>
        </p:grpSpPr>
        <p:sp>
          <p:nvSpPr>
            <p:cNvPr id="53270" name="Text Box 22">
              <a:extLst>
                <a:ext uri="{FF2B5EF4-FFF2-40B4-BE49-F238E27FC236}">
                  <a16:creationId xmlns:a16="http://schemas.microsoft.com/office/drawing/2014/main" id="{C854A316-CA72-466A-AAB7-8080D2618282}"/>
                </a:ext>
              </a:extLst>
            </p:cNvPr>
            <p:cNvSpPr txBox="1">
              <a:spLocks noChangeArrowheads="1"/>
            </p:cNvSpPr>
            <p:nvPr/>
          </p:nvSpPr>
          <p:spPr bwMode="auto">
            <a:xfrm>
              <a:off x="2330" y="1451"/>
              <a:ext cx="194" cy="2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i="1">
                  <a:latin typeface="Times New Roman" panose="02020603050405020304" pitchFamily="18" charset="0"/>
                </a:rPr>
                <a:t>F</a:t>
              </a:r>
            </a:p>
          </p:txBody>
        </p:sp>
        <p:sp>
          <p:nvSpPr>
            <p:cNvPr id="53271" name="Text Box 23">
              <a:extLst>
                <a:ext uri="{FF2B5EF4-FFF2-40B4-BE49-F238E27FC236}">
                  <a16:creationId xmlns:a16="http://schemas.microsoft.com/office/drawing/2014/main" id="{08002935-EBA3-41BF-B6C6-B1484DFD0210}"/>
                </a:ext>
              </a:extLst>
            </p:cNvPr>
            <p:cNvSpPr txBox="1">
              <a:spLocks noChangeArrowheads="1"/>
            </p:cNvSpPr>
            <p:nvPr/>
          </p:nvSpPr>
          <p:spPr bwMode="auto">
            <a:xfrm>
              <a:off x="2431" y="1028"/>
              <a:ext cx="173" cy="2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i="1">
                  <a:latin typeface="Times New Roman" panose="02020603050405020304" pitchFamily="18" charset="0"/>
                </a:rPr>
                <a:t>v</a:t>
              </a:r>
            </a:p>
          </p:txBody>
        </p:sp>
        <p:sp>
          <p:nvSpPr>
            <p:cNvPr id="53272" name="Rectangle 24">
              <a:extLst>
                <a:ext uri="{FF2B5EF4-FFF2-40B4-BE49-F238E27FC236}">
                  <a16:creationId xmlns:a16="http://schemas.microsoft.com/office/drawing/2014/main" id="{ED9DB303-2B58-4D62-8588-BB7315D8A7A0}"/>
                </a:ext>
              </a:extLst>
            </p:cNvPr>
            <p:cNvSpPr>
              <a:spLocks noChangeArrowheads="1"/>
            </p:cNvSpPr>
            <p:nvPr/>
          </p:nvSpPr>
          <p:spPr bwMode="auto">
            <a:xfrm>
              <a:off x="2676" y="1246"/>
              <a:ext cx="715" cy="621"/>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a:p>
          </p:txBody>
        </p:sp>
        <p:sp>
          <p:nvSpPr>
            <p:cNvPr id="53273" name="Oval 25">
              <a:extLst>
                <a:ext uri="{FF2B5EF4-FFF2-40B4-BE49-F238E27FC236}">
                  <a16:creationId xmlns:a16="http://schemas.microsoft.com/office/drawing/2014/main" id="{30713703-3600-4CFD-8C9F-3B9599B76E47}"/>
                </a:ext>
              </a:extLst>
            </p:cNvPr>
            <p:cNvSpPr>
              <a:spLocks noChangeArrowheads="1"/>
            </p:cNvSpPr>
            <p:nvPr/>
          </p:nvSpPr>
          <p:spPr bwMode="auto">
            <a:xfrm>
              <a:off x="1863" y="1446"/>
              <a:ext cx="198" cy="207"/>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3274" name="Rectangle 26">
              <a:extLst>
                <a:ext uri="{FF2B5EF4-FFF2-40B4-BE49-F238E27FC236}">
                  <a16:creationId xmlns:a16="http://schemas.microsoft.com/office/drawing/2014/main" id="{B793F6CD-9421-4EC6-88FD-C3FCAD000C80}"/>
                </a:ext>
              </a:extLst>
            </p:cNvPr>
            <p:cNvSpPr>
              <a:spLocks noChangeArrowheads="1"/>
            </p:cNvSpPr>
            <p:nvPr/>
          </p:nvSpPr>
          <p:spPr bwMode="auto">
            <a:xfrm>
              <a:off x="2160" y="1287"/>
              <a:ext cx="199" cy="8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3275" name="Line 27">
              <a:extLst>
                <a:ext uri="{FF2B5EF4-FFF2-40B4-BE49-F238E27FC236}">
                  <a16:creationId xmlns:a16="http://schemas.microsoft.com/office/drawing/2014/main" id="{184D0149-48E8-4C65-945C-D31DAA1BA747}"/>
                </a:ext>
              </a:extLst>
            </p:cNvPr>
            <p:cNvSpPr>
              <a:spLocks noChangeShapeType="1"/>
            </p:cNvSpPr>
            <p:nvPr/>
          </p:nvSpPr>
          <p:spPr bwMode="auto">
            <a:xfrm>
              <a:off x="2359" y="1329"/>
              <a:ext cx="31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3276" name="Line 28">
              <a:extLst>
                <a:ext uri="{FF2B5EF4-FFF2-40B4-BE49-F238E27FC236}">
                  <a16:creationId xmlns:a16="http://schemas.microsoft.com/office/drawing/2014/main" id="{4E8006B7-588B-4913-B758-1B74D1456ABA}"/>
                </a:ext>
              </a:extLst>
            </p:cNvPr>
            <p:cNvSpPr>
              <a:spLocks noChangeShapeType="1"/>
            </p:cNvSpPr>
            <p:nvPr/>
          </p:nvSpPr>
          <p:spPr bwMode="auto">
            <a:xfrm flipH="1">
              <a:off x="1962" y="1329"/>
              <a:ext cx="19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3277" name="Line 29">
              <a:extLst>
                <a:ext uri="{FF2B5EF4-FFF2-40B4-BE49-F238E27FC236}">
                  <a16:creationId xmlns:a16="http://schemas.microsoft.com/office/drawing/2014/main" id="{EDA46D08-844E-43D3-A2BB-0271D4414499}"/>
                </a:ext>
              </a:extLst>
            </p:cNvPr>
            <p:cNvSpPr>
              <a:spLocks noChangeShapeType="1"/>
            </p:cNvSpPr>
            <p:nvPr/>
          </p:nvSpPr>
          <p:spPr bwMode="auto">
            <a:xfrm>
              <a:off x="1962" y="1329"/>
              <a:ext cx="0" cy="12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3278" name="Line 30">
              <a:extLst>
                <a:ext uri="{FF2B5EF4-FFF2-40B4-BE49-F238E27FC236}">
                  <a16:creationId xmlns:a16="http://schemas.microsoft.com/office/drawing/2014/main" id="{1A707AB8-B358-4DF6-88F5-51D3230C22FF}"/>
                </a:ext>
              </a:extLst>
            </p:cNvPr>
            <p:cNvSpPr>
              <a:spLocks noChangeShapeType="1"/>
            </p:cNvSpPr>
            <p:nvPr/>
          </p:nvSpPr>
          <p:spPr bwMode="auto">
            <a:xfrm flipH="1">
              <a:off x="1962" y="1826"/>
              <a:ext cx="71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3279" name="Line 31">
              <a:extLst>
                <a:ext uri="{FF2B5EF4-FFF2-40B4-BE49-F238E27FC236}">
                  <a16:creationId xmlns:a16="http://schemas.microsoft.com/office/drawing/2014/main" id="{D181C8AA-CC02-40E2-B851-54DC383B6158}"/>
                </a:ext>
              </a:extLst>
            </p:cNvPr>
            <p:cNvSpPr>
              <a:spLocks noChangeShapeType="1"/>
            </p:cNvSpPr>
            <p:nvPr/>
          </p:nvSpPr>
          <p:spPr bwMode="auto">
            <a:xfrm>
              <a:off x="1962" y="1660"/>
              <a:ext cx="0" cy="16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3280" name="Line 32">
              <a:extLst>
                <a:ext uri="{FF2B5EF4-FFF2-40B4-BE49-F238E27FC236}">
                  <a16:creationId xmlns:a16="http://schemas.microsoft.com/office/drawing/2014/main" id="{00547090-ACB8-4C66-8E34-25DF6B5A4C65}"/>
                </a:ext>
              </a:extLst>
            </p:cNvPr>
            <p:cNvSpPr>
              <a:spLocks noChangeShapeType="1"/>
            </p:cNvSpPr>
            <p:nvPr/>
          </p:nvSpPr>
          <p:spPr bwMode="auto">
            <a:xfrm flipV="1">
              <a:off x="2557" y="1370"/>
              <a:ext cx="0" cy="41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3281" name="Line 33">
              <a:extLst>
                <a:ext uri="{FF2B5EF4-FFF2-40B4-BE49-F238E27FC236}">
                  <a16:creationId xmlns:a16="http://schemas.microsoft.com/office/drawing/2014/main" id="{3B4FA179-AAB8-41D7-B6CC-A72CE5ADF2F1}"/>
                </a:ext>
              </a:extLst>
            </p:cNvPr>
            <p:cNvSpPr>
              <a:spLocks noChangeShapeType="1"/>
            </p:cNvSpPr>
            <p:nvPr/>
          </p:nvSpPr>
          <p:spPr bwMode="auto">
            <a:xfrm>
              <a:off x="2438" y="1246"/>
              <a:ext cx="199"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3282" name="Line 34">
              <a:extLst>
                <a:ext uri="{FF2B5EF4-FFF2-40B4-BE49-F238E27FC236}">
                  <a16:creationId xmlns:a16="http://schemas.microsoft.com/office/drawing/2014/main" id="{426FEE17-D15C-402C-B284-40083C444650}"/>
                </a:ext>
              </a:extLst>
            </p:cNvPr>
            <p:cNvSpPr>
              <a:spLocks noChangeShapeType="1"/>
            </p:cNvSpPr>
            <p:nvPr/>
          </p:nvSpPr>
          <p:spPr bwMode="auto">
            <a:xfrm>
              <a:off x="3391" y="1329"/>
              <a:ext cx="19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3283" name="Line 35">
              <a:extLst>
                <a:ext uri="{FF2B5EF4-FFF2-40B4-BE49-F238E27FC236}">
                  <a16:creationId xmlns:a16="http://schemas.microsoft.com/office/drawing/2014/main" id="{649438EA-88EC-483B-B057-4A52F81AACA4}"/>
                </a:ext>
              </a:extLst>
            </p:cNvPr>
            <p:cNvSpPr>
              <a:spLocks noChangeShapeType="1"/>
            </p:cNvSpPr>
            <p:nvPr/>
          </p:nvSpPr>
          <p:spPr bwMode="auto">
            <a:xfrm>
              <a:off x="3391" y="1826"/>
              <a:ext cx="19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3284" name="Line 36">
              <a:extLst>
                <a:ext uri="{FF2B5EF4-FFF2-40B4-BE49-F238E27FC236}">
                  <a16:creationId xmlns:a16="http://schemas.microsoft.com/office/drawing/2014/main" id="{22300EDF-7707-4320-8655-206A17D83F35}"/>
                </a:ext>
              </a:extLst>
            </p:cNvPr>
            <p:cNvSpPr>
              <a:spLocks noChangeShapeType="1"/>
            </p:cNvSpPr>
            <p:nvPr/>
          </p:nvSpPr>
          <p:spPr bwMode="auto">
            <a:xfrm flipV="1">
              <a:off x="3589" y="1370"/>
              <a:ext cx="0" cy="41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3285" name="Line 37">
              <a:extLst>
                <a:ext uri="{FF2B5EF4-FFF2-40B4-BE49-F238E27FC236}">
                  <a16:creationId xmlns:a16="http://schemas.microsoft.com/office/drawing/2014/main" id="{F4DBBDE2-832B-4159-89FB-6C1DF749039C}"/>
                </a:ext>
              </a:extLst>
            </p:cNvPr>
            <p:cNvSpPr>
              <a:spLocks noChangeShapeType="1"/>
            </p:cNvSpPr>
            <p:nvPr/>
          </p:nvSpPr>
          <p:spPr bwMode="auto">
            <a:xfrm>
              <a:off x="3470" y="1246"/>
              <a:ext cx="159"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3286" name="Text Box 38">
              <a:extLst>
                <a:ext uri="{FF2B5EF4-FFF2-40B4-BE49-F238E27FC236}">
                  <a16:creationId xmlns:a16="http://schemas.microsoft.com/office/drawing/2014/main" id="{F97AD19E-080A-40B7-99AC-818283C866B9}"/>
                </a:ext>
              </a:extLst>
            </p:cNvPr>
            <p:cNvSpPr txBox="1">
              <a:spLocks noChangeArrowheads="1"/>
            </p:cNvSpPr>
            <p:nvPr/>
          </p:nvSpPr>
          <p:spPr bwMode="auto">
            <a:xfrm>
              <a:off x="3599" y="1473"/>
              <a:ext cx="194" cy="2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i="1">
                  <a:latin typeface="Times New Roman" panose="02020603050405020304" pitchFamily="18" charset="0"/>
                </a:rPr>
                <a:t>V</a:t>
              </a:r>
            </a:p>
          </p:txBody>
        </p:sp>
        <p:sp>
          <p:nvSpPr>
            <p:cNvPr id="53287" name="Text Box 39">
              <a:extLst>
                <a:ext uri="{FF2B5EF4-FFF2-40B4-BE49-F238E27FC236}">
                  <a16:creationId xmlns:a16="http://schemas.microsoft.com/office/drawing/2014/main" id="{B6B48BA1-3415-4D2F-A0EB-B9DCCED8E6A5}"/>
                </a:ext>
              </a:extLst>
            </p:cNvPr>
            <p:cNvSpPr txBox="1">
              <a:spLocks noChangeArrowheads="1"/>
            </p:cNvSpPr>
            <p:nvPr/>
          </p:nvSpPr>
          <p:spPr bwMode="auto">
            <a:xfrm>
              <a:off x="3450" y="1008"/>
              <a:ext cx="159" cy="2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i="1">
                  <a:latin typeface="Times New Roman" panose="02020603050405020304" pitchFamily="18" charset="0"/>
                </a:rPr>
                <a:t>I</a:t>
              </a:r>
            </a:p>
          </p:txBody>
        </p:sp>
        <p:sp>
          <p:nvSpPr>
            <p:cNvPr id="53288" name="Text Box 40">
              <a:extLst>
                <a:ext uri="{FF2B5EF4-FFF2-40B4-BE49-F238E27FC236}">
                  <a16:creationId xmlns:a16="http://schemas.microsoft.com/office/drawing/2014/main" id="{7197E129-FC6D-4B61-83FC-05C57167EB7C}"/>
                </a:ext>
              </a:extLst>
            </p:cNvPr>
            <p:cNvSpPr txBox="1">
              <a:spLocks noChangeArrowheads="1"/>
            </p:cNvSpPr>
            <p:nvPr/>
          </p:nvSpPr>
          <p:spPr bwMode="auto">
            <a:xfrm>
              <a:off x="2845" y="1451"/>
              <a:ext cx="346" cy="2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latin typeface="Times New Roman" panose="02020603050405020304" pitchFamily="18" charset="0"/>
                </a:rPr>
                <a:t>[</a:t>
              </a:r>
              <a:r>
                <a:rPr lang="en-US" altLang="en-US" sz="1600" b="1">
                  <a:latin typeface="Times New Roman" panose="02020603050405020304" pitchFamily="18" charset="0"/>
                </a:rPr>
                <a:t>T</a:t>
              </a:r>
              <a:r>
                <a:rPr lang="en-US" altLang="en-US" sz="1600" baseline="30000">
                  <a:latin typeface="Times New Roman" panose="02020603050405020304" pitchFamily="18" charset="0"/>
                </a:rPr>
                <a:t>B</a:t>
              </a:r>
              <a:r>
                <a:rPr lang="en-US" altLang="en-US" sz="1600">
                  <a:latin typeface="Times New Roman" panose="02020603050405020304" pitchFamily="18" charset="0"/>
                </a:rPr>
                <a:t>]</a:t>
              </a:r>
            </a:p>
          </p:txBody>
        </p:sp>
        <p:graphicFrame>
          <p:nvGraphicFramePr>
            <p:cNvPr id="53289" name="Object 41">
              <a:extLst>
                <a:ext uri="{FF2B5EF4-FFF2-40B4-BE49-F238E27FC236}">
                  <a16:creationId xmlns:a16="http://schemas.microsoft.com/office/drawing/2014/main" id="{1C320453-B445-41FF-8AD4-57D9E0B1BB72}"/>
                </a:ext>
              </a:extLst>
            </p:cNvPr>
            <p:cNvGraphicFramePr>
              <a:graphicFrameLocks noChangeAspect="1"/>
            </p:cNvGraphicFramePr>
            <p:nvPr/>
          </p:nvGraphicFramePr>
          <p:xfrm>
            <a:off x="1440" y="1451"/>
            <a:ext cx="359" cy="205"/>
          </p:xfrm>
          <a:graphic>
            <a:graphicData uri="http://schemas.openxmlformats.org/presentationml/2006/ole">
              <mc:AlternateContent xmlns:mc="http://schemas.openxmlformats.org/markup-compatibility/2006">
                <mc:Choice xmlns:v="urn:schemas-microsoft-com:vml" Requires="v">
                  <p:oleObj spid="_x0000_s6167" name="Equation" r:id="rId6" imgW="444240" imgH="253800" progId="Equation.DSMT4">
                    <p:embed/>
                  </p:oleObj>
                </mc:Choice>
                <mc:Fallback>
                  <p:oleObj name="Equation" r:id="rId6" imgW="444240" imgH="253800" progId="Equation.DSMT4">
                    <p:embed/>
                    <p:pic>
                      <p:nvPicPr>
                        <p:cNvPr id="0" name="Object 4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40" y="1451"/>
                          <a:ext cx="359" cy="2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3290" name="Object 42">
              <a:extLst>
                <a:ext uri="{FF2B5EF4-FFF2-40B4-BE49-F238E27FC236}">
                  <a16:creationId xmlns:a16="http://schemas.microsoft.com/office/drawing/2014/main" id="{E1B595EF-FB94-445E-A159-3B083529D469}"/>
                </a:ext>
              </a:extLst>
            </p:cNvPr>
            <p:cNvGraphicFramePr>
              <a:graphicFrameLocks noChangeAspect="1"/>
            </p:cNvGraphicFramePr>
            <p:nvPr/>
          </p:nvGraphicFramePr>
          <p:xfrm>
            <a:off x="1885" y="1019"/>
            <a:ext cx="481" cy="223"/>
          </p:xfrm>
          <a:graphic>
            <a:graphicData uri="http://schemas.openxmlformats.org/presentationml/2006/ole">
              <mc:AlternateContent xmlns:mc="http://schemas.openxmlformats.org/markup-compatibility/2006">
                <mc:Choice xmlns:v="urn:schemas-microsoft-com:vml" Requires="v">
                  <p:oleObj spid="_x0000_s6168" name="Equation" r:id="rId8" imgW="545760" imgH="253800" progId="Equation.DSMT4">
                    <p:embed/>
                  </p:oleObj>
                </mc:Choice>
                <mc:Fallback>
                  <p:oleObj name="Equation" r:id="rId8" imgW="545760" imgH="253800" progId="Equation.DSMT4">
                    <p:embed/>
                    <p:pic>
                      <p:nvPicPr>
                        <p:cNvPr id="0" name="Object 4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885" y="1019"/>
                          <a:ext cx="481" cy="22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graphicFrame>
        <p:nvGraphicFramePr>
          <p:cNvPr id="53302" name="Object 54">
            <a:extLst>
              <a:ext uri="{FF2B5EF4-FFF2-40B4-BE49-F238E27FC236}">
                <a16:creationId xmlns:a16="http://schemas.microsoft.com/office/drawing/2014/main" id="{49759FD2-FE50-4986-BE0D-6B6A546FB344}"/>
              </a:ext>
            </a:extLst>
          </p:cNvPr>
          <p:cNvGraphicFramePr>
            <a:graphicFrameLocks noChangeAspect="1"/>
          </p:cNvGraphicFramePr>
          <p:nvPr/>
        </p:nvGraphicFramePr>
        <p:xfrm>
          <a:off x="4876800" y="4724400"/>
          <a:ext cx="881063" cy="409575"/>
        </p:xfrm>
        <a:graphic>
          <a:graphicData uri="http://schemas.openxmlformats.org/presentationml/2006/ole">
            <mc:AlternateContent xmlns:mc="http://schemas.openxmlformats.org/markup-compatibility/2006">
              <mc:Choice xmlns:v="urn:schemas-microsoft-com:vml" Requires="v">
                <p:oleObj spid="_x0000_s6169" name="Equation" r:id="rId10" imgW="545760" imgH="253800" progId="Equation.DSMT4">
                  <p:embed/>
                </p:oleObj>
              </mc:Choice>
              <mc:Fallback>
                <p:oleObj name="Equation" r:id="rId10" imgW="545760" imgH="253800" progId="Equation.DSMT4">
                  <p:embed/>
                  <p:pic>
                    <p:nvPicPr>
                      <p:cNvPr id="0" name="Object 5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876800" y="4724400"/>
                        <a:ext cx="881063" cy="409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3303" name="Object 55">
            <a:extLst>
              <a:ext uri="{FF2B5EF4-FFF2-40B4-BE49-F238E27FC236}">
                <a16:creationId xmlns:a16="http://schemas.microsoft.com/office/drawing/2014/main" id="{51730156-C35B-4433-BE3C-21CA1B04F38D}"/>
              </a:ext>
            </a:extLst>
          </p:cNvPr>
          <p:cNvGraphicFramePr>
            <a:graphicFrameLocks noChangeAspect="1"/>
          </p:cNvGraphicFramePr>
          <p:nvPr/>
        </p:nvGraphicFramePr>
        <p:xfrm>
          <a:off x="7772400" y="4267200"/>
          <a:ext cx="280988" cy="360363"/>
        </p:xfrm>
        <a:graphic>
          <a:graphicData uri="http://schemas.openxmlformats.org/presentationml/2006/ole">
            <mc:AlternateContent xmlns:mc="http://schemas.openxmlformats.org/markup-compatibility/2006">
              <mc:Choice xmlns:v="urn:schemas-microsoft-com:vml" Requires="v">
                <p:oleObj spid="_x0000_s6170" name="Equation" r:id="rId12" imgW="177480" imgH="228600" progId="Equation.DSMT4">
                  <p:embed/>
                </p:oleObj>
              </mc:Choice>
              <mc:Fallback>
                <p:oleObj name="Equation" r:id="rId12" imgW="177480" imgH="228600" progId="Equation.DSMT4">
                  <p:embed/>
                  <p:pic>
                    <p:nvPicPr>
                      <p:cNvPr id="0" name="Object 5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772400" y="4267200"/>
                        <a:ext cx="280988" cy="360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3304" name="Object 56">
            <a:extLst>
              <a:ext uri="{FF2B5EF4-FFF2-40B4-BE49-F238E27FC236}">
                <a16:creationId xmlns:a16="http://schemas.microsoft.com/office/drawing/2014/main" id="{2D344DBE-D906-4AB0-9592-725F54C92495}"/>
              </a:ext>
            </a:extLst>
          </p:cNvPr>
          <p:cNvGraphicFramePr>
            <a:graphicFrameLocks noChangeAspect="1"/>
          </p:cNvGraphicFramePr>
          <p:nvPr/>
        </p:nvGraphicFramePr>
        <p:xfrm>
          <a:off x="7772400" y="4800600"/>
          <a:ext cx="266700" cy="319088"/>
        </p:xfrm>
        <a:graphic>
          <a:graphicData uri="http://schemas.openxmlformats.org/presentationml/2006/ole">
            <mc:AlternateContent xmlns:mc="http://schemas.openxmlformats.org/markup-compatibility/2006">
              <mc:Choice xmlns:v="urn:schemas-microsoft-com:vml" Requires="v">
                <p:oleObj spid="_x0000_s6171" name="Equation" r:id="rId14" imgW="190440" imgH="228600" progId="Equation.DSMT4">
                  <p:embed/>
                </p:oleObj>
              </mc:Choice>
              <mc:Fallback>
                <p:oleObj name="Equation" r:id="rId14" imgW="190440" imgH="228600" progId="Equation.DSMT4">
                  <p:embed/>
                  <p:pic>
                    <p:nvPicPr>
                      <p:cNvPr id="0" name="Object 56"/>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772400" y="4800600"/>
                        <a:ext cx="266700" cy="3190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53307" name="Group 59">
            <a:extLst>
              <a:ext uri="{FF2B5EF4-FFF2-40B4-BE49-F238E27FC236}">
                <a16:creationId xmlns:a16="http://schemas.microsoft.com/office/drawing/2014/main" id="{A4A8024E-8E15-4FA0-80A7-7C6386B37CF4}"/>
              </a:ext>
            </a:extLst>
          </p:cNvPr>
          <p:cNvGrpSpPr>
            <a:grpSpLocks/>
          </p:cNvGrpSpPr>
          <p:nvPr/>
        </p:nvGrpSpPr>
        <p:grpSpPr bwMode="auto">
          <a:xfrm flipH="1">
            <a:off x="5791200" y="4495800"/>
            <a:ext cx="1905000" cy="838200"/>
            <a:chOff x="1056" y="2976"/>
            <a:chExt cx="1200" cy="528"/>
          </a:xfrm>
        </p:grpSpPr>
        <p:sp>
          <p:nvSpPr>
            <p:cNvPr id="53301" name="Line 53">
              <a:extLst>
                <a:ext uri="{FF2B5EF4-FFF2-40B4-BE49-F238E27FC236}">
                  <a16:creationId xmlns:a16="http://schemas.microsoft.com/office/drawing/2014/main" id="{CD849D5A-821D-4628-B0EC-5DEA5E876951}"/>
                </a:ext>
              </a:extLst>
            </p:cNvPr>
            <p:cNvSpPr>
              <a:spLocks noChangeShapeType="1"/>
            </p:cNvSpPr>
            <p:nvPr/>
          </p:nvSpPr>
          <p:spPr bwMode="auto">
            <a:xfrm>
              <a:off x="1056" y="2976"/>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3292" name="Rectangle 44">
              <a:extLst>
                <a:ext uri="{FF2B5EF4-FFF2-40B4-BE49-F238E27FC236}">
                  <a16:creationId xmlns:a16="http://schemas.microsoft.com/office/drawing/2014/main" id="{67A15D17-3C11-4F74-92A5-F54C856FC3FD}"/>
                </a:ext>
              </a:extLst>
            </p:cNvPr>
            <p:cNvSpPr>
              <a:spLocks noChangeArrowheads="1"/>
            </p:cNvSpPr>
            <p:nvPr/>
          </p:nvSpPr>
          <p:spPr bwMode="auto">
            <a:xfrm>
              <a:off x="1344" y="3024"/>
              <a:ext cx="672" cy="48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3293" name="Line 45">
              <a:extLst>
                <a:ext uri="{FF2B5EF4-FFF2-40B4-BE49-F238E27FC236}">
                  <a16:creationId xmlns:a16="http://schemas.microsoft.com/office/drawing/2014/main" id="{EC23B517-D1F4-4793-9BAA-6C66DB066672}"/>
                </a:ext>
              </a:extLst>
            </p:cNvPr>
            <p:cNvSpPr>
              <a:spLocks noChangeShapeType="1"/>
            </p:cNvSpPr>
            <p:nvPr/>
          </p:nvSpPr>
          <p:spPr bwMode="auto">
            <a:xfrm>
              <a:off x="2016" y="3120"/>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3294" name="Rectangle 46">
              <a:extLst>
                <a:ext uri="{FF2B5EF4-FFF2-40B4-BE49-F238E27FC236}">
                  <a16:creationId xmlns:a16="http://schemas.microsoft.com/office/drawing/2014/main" id="{C6C844F2-F425-4BFF-A778-9F74036E19B9}"/>
                </a:ext>
              </a:extLst>
            </p:cNvPr>
            <p:cNvSpPr>
              <a:spLocks noChangeArrowheads="1"/>
            </p:cNvSpPr>
            <p:nvPr/>
          </p:nvSpPr>
          <p:spPr bwMode="auto">
            <a:xfrm>
              <a:off x="2160" y="3188"/>
              <a:ext cx="96" cy="17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3295" name="Line 47">
              <a:extLst>
                <a:ext uri="{FF2B5EF4-FFF2-40B4-BE49-F238E27FC236}">
                  <a16:creationId xmlns:a16="http://schemas.microsoft.com/office/drawing/2014/main" id="{6FD02825-8E7B-4898-9396-57BDD91F4AA3}"/>
                </a:ext>
              </a:extLst>
            </p:cNvPr>
            <p:cNvSpPr>
              <a:spLocks noChangeShapeType="1"/>
            </p:cNvSpPr>
            <p:nvPr/>
          </p:nvSpPr>
          <p:spPr bwMode="auto">
            <a:xfrm>
              <a:off x="2208" y="3120"/>
              <a:ext cx="0" cy="6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3296" name="Line 48">
              <a:extLst>
                <a:ext uri="{FF2B5EF4-FFF2-40B4-BE49-F238E27FC236}">
                  <a16:creationId xmlns:a16="http://schemas.microsoft.com/office/drawing/2014/main" id="{B5575248-39DF-4678-8BE8-D221DC47858D}"/>
                </a:ext>
              </a:extLst>
            </p:cNvPr>
            <p:cNvSpPr>
              <a:spLocks noChangeShapeType="1"/>
            </p:cNvSpPr>
            <p:nvPr/>
          </p:nvSpPr>
          <p:spPr bwMode="auto">
            <a:xfrm>
              <a:off x="2016" y="3456"/>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3297" name="Line 49">
              <a:extLst>
                <a:ext uri="{FF2B5EF4-FFF2-40B4-BE49-F238E27FC236}">
                  <a16:creationId xmlns:a16="http://schemas.microsoft.com/office/drawing/2014/main" id="{A7788922-EA7B-4845-8B90-9930ED8C0493}"/>
                </a:ext>
              </a:extLst>
            </p:cNvPr>
            <p:cNvSpPr>
              <a:spLocks noChangeShapeType="1"/>
            </p:cNvSpPr>
            <p:nvPr/>
          </p:nvSpPr>
          <p:spPr bwMode="auto">
            <a:xfrm flipV="1">
              <a:off x="2208" y="3360"/>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3298" name="Line 50">
              <a:extLst>
                <a:ext uri="{FF2B5EF4-FFF2-40B4-BE49-F238E27FC236}">
                  <a16:creationId xmlns:a16="http://schemas.microsoft.com/office/drawing/2014/main" id="{512BD442-CFB2-42D6-B3AD-DB127AE45454}"/>
                </a:ext>
              </a:extLst>
            </p:cNvPr>
            <p:cNvSpPr>
              <a:spLocks noChangeShapeType="1"/>
            </p:cNvSpPr>
            <p:nvPr/>
          </p:nvSpPr>
          <p:spPr bwMode="auto">
            <a:xfrm flipH="1">
              <a:off x="1104" y="3088"/>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3299" name="Line 51">
              <a:extLst>
                <a:ext uri="{FF2B5EF4-FFF2-40B4-BE49-F238E27FC236}">
                  <a16:creationId xmlns:a16="http://schemas.microsoft.com/office/drawing/2014/main" id="{19699C6A-94D4-46CE-A571-4FF96AB27F64}"/>
                </a:ext>
              </a:extLst>
            </p:cNvPr>
            <p:cNvSpPr>
              <a:spLocks noChangeShapeType="1"/>
            </p:cNvSpPr>
            <p:nvPr/>
          </p:nvSpPr>
          <p:spPr bwMode="auto">
            <a:xfrm flipH="1">
              <a:off x="1096" y="3444"/>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3300" name="Line 52">
              <a:extLst>
                <a:ext uri="{FF2B5EF4-FFF2-40B4-BE49-F238E27FC236}">
                  <a16:creationId xmlns:a16="http://schemas.microsoft.com/office/drawing/2014/main" id="{AB6332FA-ABFD-434C-AC90-4113A661009F}"/>
                </a:ext>
              </a:extLst>
            </p:cNvPr>
            <p:cNvSpPr>
              <a:spLocks noChangeShapeType="1"/>
            </p:cNvSpPr>
            <p:nvPr/>
          </p:nvSpPr>
          <p:spPr bwMode="auto">
            <a:xfrm flipV="1">
              <a:off x="1104" y="3120"/>
              <a:ext cx="0" cy="2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aphicFrame>
        <p:nvGraphicFramePr>
          <p:cNvPr id="53305" name="Object 57">
            <a:extLst>
              <a:ext uri="{FF2B5EF4-FFF2-40B4-BE49-F238E27FC236}">
                <a16:creationId xmlns:a16="http://schemas.microsoft.com/office/drawing/2014/main" id="{F2072673-589B-41B7-9F35-243140D61B3C}"/>
              </a:ext>
            </a:extLst>
          </p:cNvPr>
          <p:cNvGraphicFramePr>
            <a:graphicFrameLocks noChangeAspect="1"/>
          </p:cNvGraphicFramePr>
          <p:nvPr/>
        </p:nvGraphicFramePr>
        <p:xfrm>
          <a:off x="6400800" y="4800600"/>
          <a:ext cx="536575" cy="406400"/>
        </p:xfrm>
        <a:graphic>
          <a:graphicData uri="http://schemas.openxmlformats.org/presentationml/2006/ole">
            <mc:AlternateContent xmlns:mc="http://schemas.openxmlformats.org/markup-compatibility/2006">
              <mc:Choice xmlns:v="urn:schemas-microsoft-com:vml" Requires="v">
                <p:oleObj spid="_x0000_s6172" name="Equation" r:id="rId16" imgW="368280" imgH="279360" progId="Equation.DSMT4">
                  <p:embed/>
                </p:oleObj>
              </mc:Choice>
              <mc:Fallback>
                <p:oleObj name="Equation" r:id="rId16" imgW="368280" imgH="279360" progId="Equation.DSMT4">
                  <p:embed/>
                  <p:pic>
                    <p:nvPicPr>
                      <p:cNvPr id="0" name="Object 57"/>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400800" y="4800600"/>
                        <a:ext cx="536575" cy="40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3308" name="Object 60">
            <a:extLst>
              <a:ext uri="{FF2B5EF4-FFF2-40B4-BE49-F238E27FC236}">
                <a16:creationId xmlns:a16="http://schemas.microsoft.com/office/drawing/2014/main" id="{B79B03EA-4956-4C3C-A3C4-DB00FDCDFD1E}"/>
              </a:ext>
            </a:extLst>
          </p:cNvPr>
          <p:cNvGraphicFramePr>
            <a:graphicFrameLocks noChangeAspect="1"/>
          </p:cNvGraphicFramePr>
          <p:nvPr/>
        </p:nvGraphicFramePr>
        <p:xfrm>
          <a:off x="2433638" y="4495800"/>
          <a:ext cx="923925" cy="681038"/>
        </p:xfrm>
        <a:graphic>
          <a:graphicData uri="http://schemas.openxmlformats.org/presentationml/2006/ole">
            <mc:AlternateContent xmlns:mc="http://schemas.openxmlformats.org/markup-compatibility/2006">
              <mc:Choice xmlns:v="urn:schemas-microsoft-com:vml" Requires="v">
                <p:oleObj spid="_x0000_s6173" name="Equation" r:id="rId18" imgW="583920" imgH="431640" progId="Equation.DSMT4">
                  <p:embed/>
                </p:oleObj>
              </mc:Choice>
              <mc:Fallback>
                <p:oleObj name="Equation" r:id="rId18" imgW="583920" imgH="431640" progId="Equation.DSMT4">
                  <p:embed/>
                  <p:pic>
                    <p:nvPicPr>
                      <p:cNvPr id="0" name="Object 60"/>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433638" y="4495800"/>
                        <a:ext cx="923925" cy="681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3309" name="Text Box 61">
            <a:extLst>
              <a:ext uri="{FF2B5EF4-FFF2-40B4-BE49-F238E27FC236}">
                <a16:creationId xmlns:a16="http://schemas.microsoft.com/office/drawing/2014/main" id="{FEF35F33-78CF-4864-97F4-0365CE1256D1}"/>
              </a:ext>
            </a:extLst>
          </p:cNvPr>
          <p:cNvSpPr txBox="1">
            <a:spLocks noChangeArrowheads="1"/>
          </p:cNvSpPr>
          <p:nvPr/>
        </p:nvSpPr>
        <p:spPr bwMode="auto">
          <a:xfrm>
            <a:off x="1203325" y="5603875"/>
            <a:ext cx="5511800"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but this is the same configuration as during </a:t>
            </a:r>
          </a:p>
          <a:p>
            <a:r>
              <a:rPr lang="en-US" altLang="en-US"/>
              <a:t>sound generation so </a:t>
            </a:r>
          </a:p>
        </p:txBody>
      </p:sp>
      <p:graphicFrame>
        <p:nvGraphicFramePr>
          <p:cNvPr id="53310" name="Object 62">
            <a:extLst>
              <a:ext uri="{FF2B5EF4-FFF2-40B4-BE49-F238E27FC236}">
                <a16:creationId xmlns:a16="http://schemas.microsoft.com/office/drawing/2014/main" id="{A3BAB491-AC38-4D15-8D1C-060764F632AA}"/>
              </a:ext>
            </a:extLst>
          </p:cNvPr>
          <p:cNvGraphicFramePr>
            <a:graphicFrameLocks noChangeAspect="1"/>
          </p:cNvGraphicFramePr>
          <p:nvPr/>
        </p:nvGraphicFramePr>
        <p:xfrm>
          <a:off x="4114800" y="6096000"/>
          <a:ext cx="1143000" cy="457200"/>
        </p:xfrm>
        <a:graphic>
          <a:graphicData uri="http://schemas.openxmlformats.org/presentationml/2006/ole">
            <mc:AlternateContent xmlns:mc="http://schemas.openxmlformats.org/markup-compatibility/2006">
              <mc:Choice xmlns:v="urn:schemas-microsoft-com:vml" Requires="v">
                <p:oleObj spid="_x0000_s6174" name="Equation" r:id="rId20" imgW="634680" imgH="253800" progId="Equation.DSMT4">
                  <p:embed/>
                </p:oleObj>
              </mc:Choice>
              <mc:Fallback>
                <p:oleObj name="Equation" r:id="rId20" imgW="634680" imgH="253800" progId="Equation.DSMT4">
                  <p:embed/>
                  <p:pic>
                    <p:nvPicPr>
                      <p:cNvPr id="0" name="Object 62"/>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114800" y="6096000"/>
                        <a:ext cx="11430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3311" name="Object 63">
            <a:extLst>
              <a:ext uri="{FF2B5EF4-FFF2-40B4-BE49-F238E27FC236}">
                <a16:creationId xmlns:a16="http://schemas.microsoft.com/office/drawing/2014/main" id="{27C3E495-5175-4E2E-BE66-15AA8EA3B308}"/>
              </a:ext>
            </a:extLst>
          </p:cNvPr>
          <p:cNvGraphicFramePr>
            <a:graphicFrameLocks noChangeAspect="1"/>
          </p:cNvGraphicFramePr>
          <p:nvPr/>
        </p:nvGraphicFramePr>
        <p:xfrm>
          <a:off x="4953000" y="2362200"/>
          <a:ext cx="935038" cy="349250"/>
        </p:xfrm>
        <a:graphic>
          <a:graphicData uri="http://schemas.openxmlformats.org/presentationml/2006/ole">
            <mc:AlternateContent xmlns:mc="http://schemas.openxmlformats.org/markup-compatibility/2006">
              <mc:Choice xmlns:v="urn:schemas-microsoft-com:vml" Requires="v">
                <p:oleObj spid="_x0000_s6175" name="Equation" r:id="rId22" imgW="647640" imgH="241200" progId="Equation.DSMT4">
                  <p:embed/>
                </p:oleObj>
              </mc:Choice>
              <mc:Fallback>
                <p:oleObj name="Equation" r:id="rId22" imgW="647640" imgH="241200" progId="Equation.DSMT4">
                  <p:embed/>
                  <p:pic>
                    <p:nvPicPr>
                      <p:cNvPr id="0" name="Object 63"/>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4953000" y="2362200"/>
                        <a:ext cx="935038" cy="349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panose="02020603050405020304" pitchFamily="18" charset="0"/>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panose="02020603050405020304" pitchFamily="18"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1362</TotalTime>
  <Words>1964</Words>
  <Application>Microsoft Office PowerPoint</Application>
  <PresentationFormat>On-screen Show (4:3)</PresentationFormat>
  <Paragraphs>376</Paragraphs>
  <Slides>21</Slides>
  <Notes>21</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21</vt:i4>
      </vt:variant>
    </vt:vector>
  </HeadingPairs>
  <TitlesOfParts>
    <vt:vector size="29" baseType="lpstr">
      <vt:lpstr>Arial</vt:lpstr>
      <vt:lpstr>Calibri</vt:lpstr>
      <vt:lpstr>Helvetica</vt:lpstr>
      <vt:lpstr>Symbol</vt:lpstr>
      <vt:lpstr>Times</vt:lpstr>
      <vt:lpstr>Times New Roman</vt:lpstr>
      <vt:lpstr>Blank Presentation</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Lester Schmerr</dc:creator>
  <cp:lastModifiedBy>Lester Schmerr</cp:lastModifiedBy>
  <cp:revision>20</cp:revision>
  <cp:lastPrinted>2021-10-27T02:38:07Z</cp:lastPrinted>
  <dcterms:modified xsi:type="dcterms:W3CDTF">2021-10-27T02:43:26Z</dcterms:modified>
</cp:coreProperties>
</file>