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82" r:id="rId2"/>
    <p:sldId id="274" r:id="rId3"/>
    <p:sldId id="281" r:id="rId4"/>
    <p:sldId id="275" r:id="rId5"/>
    <p:sldId id="276" r:id="rId6"/>
    <p:sldId id="256" r:id="rId7"/>
    <p:sldId id="257" r:id="rId8"/>
    <p:sldId id="258" r:id="rId9"/>
    <p:sldId id="261" r:id="rId10"/>
    <p:sldId id="259" r:id="rId11"/>
    <p:sldId id="260" r:id="rId12"/>
    <p:sldId id="264" r:id="rId13"/>
    <p:sldId id="262" r:id="rId14"/>
    <p:sldId id="263" r:id="rId15"/>
    <p:sldId id="279" r:id="rId16"/>
    <p:sldId id="265" r:id="rId17"/>
    <p:sldId id="280" r:id="rId18"/>
    <p:sldId id="266" r:id="rId19"/>
    <p:sldId id="267" r:id="rId20"/>
    <p:sldId id="277" r:id="rId21"/>
    <p:sldId id="268" r:id="rId22"/>
    <p:sldId id="269" r:id="rId23"/>
    <p:sldId id="270" r:id="rId24"/>
    <p:sldId id="271" r:id="rId25"/>
    <p:sldId id="272" r:id="rId26"/>
    <p:sldId id="273" r:id="rId2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FF"/>
    <a:srgbClr val="CC66FF"/>
    <a:srgbClr val="CC99FF"/>
    <a:srgbClr val="DDDDDD"/>
    <a:srgbClr val="FFCC00"/>
    <a:srgbClr val="CCCCFF"/>
    <a:srgbClr val="00CC00"/>
    <a:srgbClr val="CC9900"/>
    <a:srgbClr val="FFCC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332" autoAdjust="0"/>
    <p:restoredTop sz="87242" autoAdjust="0"/>
  </p:normalViewPr>
  <p:slideViewPr>
    <p:cSldViewPr>
      <p:cViewPr varScale="1">
        <p:scale>
          <a:sx n="99" d="100"/>
          <a:sy n="99" d="100"/>
        </p:scale>
        <p:origin x="96" y="57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8" Type="http://schemas.openxmlformats.org/officeDocument/2006/relationships/image" Target="../media/image8.wmf"/><Relationship Id="rId3" Type="http://schemas.openxmlformats.org/officeDocument/2006/relationships/image" Target="../media/image3.wmf"/><Relationship Id="rId7" Type="http://schemas.openxmlformats.org/officeDocument/2006/relationships/image" Target="../media/image7.wmf"/><Relationship Id="rId12" Type="http://schemas.openxmlformats.org/officeDocument/2006/relationships/image" Target="../media/image12.wmf"/><Relationship Id="rId2" Type="http://schemas.openxmlformats.org/officeDocument/2006/relationships/image" Target="../media/image2.wmf"/><Relationship Id="rId1" Type="http://schemas.openxmlformats.org/officeDocument/2006/relationships/image" Target="../media/image1.wmf"/><Relationship Id="rId6" Type="http://schemas.openxmlformats.org/officeDocument/2006/relationships/image" Target="../media/image6.wmf"/><Relationship Id="rId11" Type="http://schemas.openxmlformats.org/officeDocument/2006/relationships/image" Target="../media/image11.wmf"/><Relationship Id="rId5" Type="http://schemas.openxmlformats.org/officeDocument/2006/relationships/image" Target="../media/image5.wmf"/><Relationship Id="rId10" Type="http://schemas.openxmlformats.org/officeDocument/2006/relationships/image" Target="../media/image10.wmf"/><Relationship Id="rId4" Type="http://schemas.openxmlformats.org/officeDocument/2006/relationships/image" Target="../media/image4.wmf"/><Relationship Id="rId9" Type="http://schemas.openxmlformats.org/officeDocument/2006/relationships/image" Target="../media/image9.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36.wmf"/><Relationship Id="rId2" Type="http://schemas.openxmlformats.org/officeDocument/2006/relationships/image" Target="../media/image35.wmf"/><Relationship Id="rId1" Type="http://schemas.openxmlformats.org/officeDocument/2006/relationships/image" Target="../media/image34.wmf"/><Relationship Id="rId4" Type="http://schemas.openxmlformats.org/officeDocument/2006/relationships/image" Target="../media/image37.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38.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40.wmf"/><Relationship Id="rId1" Type="http://schemas.openxmlformats.org/officeDocument/2006/relationships/image" Target="../media/image39.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42.wmf"/><Relationship Id="rId2" Type="http://schemas.openxmlformats.org/officeDocument/2006/relationships/image" Target="../media/image41.wmf"/><Relationship Id="rId1" Type="http://schemas.openxmlformats.org/officeDocument/2006/relationships/image" Target="../media/image40.wmf"/><Relationship Id="rId4" Type="http://schemas.openxmlformats.org/officeDocument/2006/relationships/image" Target="../media/image43.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46.wmf"/><Relationship Id="rId2" Type="http://schemas.openxmlformats.org/officeDocument/2006/relationships/image" Target="../media/image45.wmf"/><Relationship Id="rId1" Type="http://schemas.openxmlformats.org/officeDocument/2006/relationships/image" Target="../media/image44.wmf"/><Relationship Id="rId4" Type="http://schemas.openxmlformats.org/officeDocument/2006/relationships/image" Target="../media/image47.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wmf"/><Relationship Id="rId1" Type="http://schemas.openxmlformats.org/officeDocument/2006/relationships/image" Target="../media/image13.wmf"/><Relationship Id="rId4" Type="http://schemas.openxmlformats.org/officeDocument/2006/relationships/image" Target="../media/image16.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8.wmf"/><Relationship Id="rId1" Type="http://schemas.openxmlformats.org/officeDocument/2006/relationships/image" Target="../media/image17.wmf"/><Relationship Id="rId6" Type="http://schemas.openxmlformats.org/officeDocument/2006/relationships/image" Target="../media/image16.wmf"/><Relationship Id="rId5" Type="http://schemas.openxmlformats.org/officeDocument/2006/relationships/image" Target="../media/image15.wmf"/><Relationship Id="rId4" Type="http://schemas.openxmlformats.org/officeDocument/2006/relationships/image" Target="../media/image14.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image" Target="../media/image19.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image" Target="../media/image22.wmf"/><Relationship Id="rId1" Type="http://schemas.openxmlformats.org/officeDocument/2006/relationships/image" Target="../media/image21.wmf"/><Relationship Id="rId5" Type="http://schemas.openxmlformats.org/officeDocument/2006/relationships/image" Target="../media/image25.wmf"/><Relationship Id="rId4" Type="http://schemas.openxmlformats.org/officeDocument/2006/relationships/image" Target="../media/image24.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27.wmf"/><Relationship Id="rId1" Type="http://schemas.openxmlformats.org/officeDocument/2006/relationships/image" Target="../media/image26.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image" Target="../media/image29.wmf"/><Relationship Id="rId1" Type="http://schemas.openxmlformats.org/officeDocument/2006/relationships/image" Target="../media/image28.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31.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33.wmf"/><Relationship Id="rId1" Type="http://schemas.openxmlformats.org/officeDocument/2006/relationships/image" Target="../media/image3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CC2D584-714B-418B-9AA8-94A3E2B15728}" type="datetimeFigureOut">
              <a:rPr lang="en-US" smtClean="0"/>
              <a:t>10/21/2021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CB1B872-6B2F-4487-9678-BAB6267FD3CE}" type="slidenum">
              <a:rPr lang="en-US" smtClean="0"/>
              <a:t>‹#›</a:t>
            </a:fld>
            <a:endParaRPr lang="en-US"/>
          </a:p>
        </p:txBody>
      </p:sp>
    </p:spTree>
    <p:extLst>
      <p:ext uri="{BB962C8B-B14F-4D97-AF65-F5344CB8AC3E}">
        <p14:creationId xmlns:p14="http://schemas.microsoft.com/office/powerpoint/2010/main" val="13262035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Neural networks have become an important and powerful tool for analyzing signals so they are a valuable concept that can be used to evaluate the results of ultrasonic NDE inspections.</a:t>
            </a:r>
          </a:p>
        </p:txBody>
      </p:sp>
      <p:sp>
        <p:nvSpPr>
          <p:cNvPr id="4" name="Slide Number Placeholder 3"/>
          <p:cNvSpPr>
            <a:spLocks noGrp="1"/>
          </p:cNvSpPr>
          <p:nvPr>
            <p:ph type="sldNum" sz="quarter" idx="5"/>
          </p:nvPr>
        </p:nvSpPr>
        <p:spPr/>
        <p:txBody>
          <a:bodyPr/>
          <a:lstStyle/>
          <a:p>
            <a:fld id="{6CB1B872-6B2F-4487-9678-BAB6267FD3CE}" type="slidenum">
              <a:rPr lang="en-US" smtClean="0"/>
              <a:t>1</a:t>
            </a:fld>
            <a:endParaRPr lang="en-US"/>
          </a:p>
        </p:txBody>
      </p:sp>
    </p:spTree>
    <p:extLst>
      <p:ext uri="{BB962C8B-B14F-4D97-AF65-F5344CB8AC3E}">
        <p14:creationId xmlns:p14="http://schemas.microsoft.com/office/powerpoint/2010/main" val="7898512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crucial question is how to determine the weights. A procedure, called the </a:t>
            </a:r>
            <a:r>
              <a:rPr lang="en-US" b="1" dirty="0"/>
              <a:t>back propagation algorithm</a:t>
            </a:r>
            <a:r>
              <a:rPr lang="en-US" dirty="0"/>
              <a:t>, allows us to  answer that question. To see how back propagation works, consider a simple case of a set of three neurons connected together with unknown weights, w, u.</a:t>
            </a:r>
          </a:p>
        </p:txBody>
      </p:sp>
      <p:sp>
        <p:nvSpPr>
          <p:cNvPr id="4" name="Slide Number Placeholder 3"/>
          <p:cNvSpPr>
            <a:spLocks noGrp="1"/>
          </p:cNvSpPr>
          <p:nvPr>
            <p:ph type="sldNum" sz="quarter" idx="5"/>
          </p:nvPr>
        </p:nvSpPr>
        <p:spPr/>
        <p:txBody>
          <a:bodyPr/>
          <a:lstStyle/>
          <a:p>
            <a:fld id="{6CB1B872-6B2F-4487-9678-BAB6267FD3CE}" type="slidenum">
              <a:rPr lang="en-US" smtClean="0"/>
              <a:t>10</a:t>
            </a:fld>
            <a:endParaRPr lang="en-US"/>
          </a:p>
        </p:txBody>
      </p:sp>
    </p:spTree>
    <p:extLst>
      <p:ext uri="{BB962C8B-B14F-4D97-AF65-F5344CB8AC3E}">
        <p14:creationId xmlns:p14="http://schemas.microsoft.com/office/powerpoint/2010/main" val="5838061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determine the weights we take an example where an input x determines a known output d and try to minimize the output error of the network on this example. We can make the error always smaller by making the derivatives of the error function with respect to the weights proportional to the change of weights themselves as shown.</a:t>
            </a:r>
          </a:p>
        </p:txBody>
      </p:sp>
      <p:sp>
        <p:nvSpPr>
          <p:cNvPr id="4" name="Slide Number Placeholder 3"/>
          <p:cNvSpPr>
            <a:spLocks noGrp="1"/>
          </p:cNvSpPr>
          <p:nvPr>
            <p:ph type="sldNum" sz="quarter" idx="5"/>
          </p:nvPr>
        </p:nvSpPr>
        <p:spPr/>
        <p:txBody>
          <a:bodyPr/>
          <a:lstStyle/>
          <a:p>
            <a:fld id="{6CB1B872-6B2F-4487-9678-BAB6267FD3CE}" type="slidenum">
              <a:rPr lang="en-US" smtClean="0"/>
              <a:t>11</a:t>
            </a:fld>
            <a:endParaRPr lang="en-US"/>
          </a:p>
        </p:txBody>
      </p:sp>
    </p:spTree>
    <p:extLst>
      <p:ext uri="{BB962C8B-B14F-4D97-AF65-F5344CB8AC3E}">
        <p14:creationId xmlns:p14="http://schemas.microsoft.com/office/powerpoint/2010/main" val="20867857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can be written as a rule for changing the weights in terms of the derivatives of the error.</a:t>
            </a:r>
          </a:p>
        </p:txBody>
      </p:sp>
      <p:sp>
        <p:nvSpPr>
          <p:cNvPr id="4" name="Slide Number Placeholder 3"/>
          <p:cNvSpPr>
            <a:spLocks noGrp="1"/>
          </p:cNvSpPr>
          <p:nvPr>
            <p:ph type="sldNum" sz="quarter" idx="5"/>
          </p:nvPr>
        </p:nvSpPr>
        <p:spPr/>
        <p:txBody>
          <a:bodyPr/>
          <a:lstStyle/>
          <a:p>
            <a:fld id="{6CB1B872-6B2F-4487-9678-BAB6267FD3CE}" type="slidenum">
              <a:rPr lang="en-US" smtClean="0"/>
              <a:t>12</a:t>
            </a:fld>
            <a:endParaRPr lang="en-US"/>
          </a:p>
        </p:txBody>
      </p:sp>
    </p:spTree>
    <p:extLst>
      <p:ext uri="{BB962C8B-B14F-4D97-AF65-F5344CB8AC3E}">
        <p14:creationId xmlns:p14="http://schemas.microsoft.com/office/powerpoint/2010/main" val="13914716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Since the relationship between the network output and input is just a composite function, we can obtain the error derivatives explicitly as shown here for one error derivative, ∂E/∂u  (the expression for the derivative shown earlier for the sigmoidal function is used here). Choosing a smooth function like the sigmoid allows us to compute these derivatives.</a:t>
            </a:r>
          </a:p>
        </p:txBody>
      </p:sp>
      <p:sp>
        <p:nvSpPr>
          <p:cNvPr id="4" name="Slide Number Placeholder 3"/>
          <p:cNvSpPr>
            <a:spLocks noGrp="1"/>
          </p:cNvSpPr>
          <p:nvPr>
            <p:ph type="sldNum" sz="quarter" idx="5"/>
          </p:nvPr>
        </p:nvSpPr>
        <p:spPr/>
        <p:txBody>
          <a:bodyPr/>
          <a:lstStyle/>
          <a:p>
            <a:fld id="{6CB1B872-6B2F-4487-9678-BAB6267FD3CE}" type="slidenum">
              <a:rPr lang="en-US" smtClean="0"/>
              <a:t>13</a:t>
            </a:fld>
            <a:endParaRPr lang="en-US"/>
          </a:p>
        </p:txBody>
      </p:sp>
    </p:spTree>
    <p:extLst>
      <p:ext uri="{BB962C8B-B14F-4D97-AF65-F5344CB8AC3E}">
        <p14:creationId xmlns:p14="http://schemas.microsoft.com/office/powerpoint/2010/main" val="13398381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other error derivative. Thus, we are really just applying the chain rule of Calculus in this backpropagation algorithm.</a:t>
            </a:r>
          </a:p>
        </p:txBody>
      </p:sp>
      <p:sp>
        <p:nvSpPr>
          <p:cNvPr id="4" name="Slide Number Placeholder 3"/>
          <p:cNvSpPr>
            <a:spLocks noGrp="1"/>
          </p:cNvSpPr>
          <p:nvPr>
            <p:ph type="sldNum" sz="quarter" idx="5"/>
          </p:nvPr>
        </p:nvSpPr>
        <p:spPr/>
        <p:txBody>
          <a:bodyPr/>
          <a:lstStyle/>
          <a:p>
            <a:fld id="{6CB1B872-6B2F-4487-9678-BAB6267FD3CE}" type="slidenum">
              <a:rPr lang="en-US" smtClean="0"/>
              <a:t>14</a:t>
            </a:fld>
            <a:endParaRPr lang="en-US"/>
          </a:p>
        </p:txBody>
      </p:sp>
    </p:spTree>
    <p:extLst>
      <p:ext uri="{BB962C8B-B14F-4D97-AF65-F5344CB8AC3E}">
        <p14:creationId xmlns:p14="http://schemas.microsoft.com/office/powerpoint/2010/main" val="19231550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Thus, we now know how to use a set of known examples of input/output combinations (called a </a:t>
            </a:r>
            <a:r>
              <a:rPr lang="en-US" b="0" dirty="0"/>
              <a:t>training set) to change the weights to minimize the output error. Once the error is small enough, we can say the neural network has been trained. This is called </a:t>
            </a:r>
            <a:r>
              <a:rPr lang="en-US" b="1" dirty="0"/>
              <a:t>supervised learning</a:t>
            </a:r>
            <a:r>
              <a:rPr lang="en-US" dirty="0"/>
              <a:t>.</a:t>
            </a:r>
          </a:p>
        </p:txBody>
      </p:sp>
      <p:sp>
        <p:nvSpPr>
          <p:cNvPr id="4" name="Slide Number Placeholder 3"/>
          <p:cNvSpPr>
            <a:spLocks noGrp="1"/>
          </p:cNvSpPr>
          <p:nvPr>
            <p:ph type="sldNum" sz="quarter" idx="5"/>
          </p:nvPr>
        </p:nvSpPr>
        <p:spPr/>
        <p:txBody>
          <a:bodyPr/>
          <a:lstStyle/>
          <a:p>
            <a:fld id="{6CB1B872-6B2F-4487-9678-BAB6267FD3CE}" type="slidenum">
              <a:rPr lang="en-US" smtClean="0"/>
              <a:t>15</a:t>
            </a:fld>
            <a:endParaRPr lang="en-US"/>
          </a:p>
        </p:txBody>
      </p:sp>
    </p:spTree>
    <p:extLst>
      <p:ext uri="{BB962C8B-B14F-4D97-AF65-F5344CB8AC3E}">
        <p14:creationId xmlns:p14="http://schemas.microsoft.com/office/powerpoint/2010/main" val="1840890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consider a feed forward network with a hidden layer.</a:t>
            </a:r>
          </a:p>
        </p:txBody>
      </p:sp>
      <p:sp>
        <p:nvSpPr>
          <p:cNvPr id="4" name="Slide Number Placeholder 3"/>
          <p:cNvSpPr>
            <a:spLocks noGrp="1"/>
          </p:cNvSpPr>
          <p:nvPr>
            <p:ph type="sldNum" sz="quarter" idx="5"/>
          </p:nvPr>
        </p:nvSpPr>
        <p:spPr/>
        <p:txBody>
          <a:bodyPr/>
          <a:lstStyle/>
          <a:p>
            <a:fld id="{6CB1B872-6B2F-4487-9678-BAB6267FD3CE}" type="slidenum">
              <a:rPr lang="en-US" smtClean="0"/>
              <a:t>16</a:t>
            </a:fld>
            <a:endParaRPr lang="en-US"/>
          </a:p>
        </p:txBody>
      </p:sp>
    </p:spTree>
    <p:extLst>
      <p:ext uri="{BB962C8B-B14F-4D97-AF65-F5344CB8AC3E}">
        <p14:creationId xmlns:p14="http://schemas.microsoft.com/office/powerpoint/2010/main" val="22237504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apply the same backpropagation algorithm to train this neural network.</a:t>
            </a:r>
          </a:p>
        </p:txBody>
      </p:sp>
      <p:sp>
        <p:nvSpPr>
          <p:cNvPr id="4" name="Slide Number Placeholder 3"/>
          <p:cNvSpPr>
            <a:spLocks noGrp="1"/>
          </p:cNvSpPr>
          <p:nvPr>
            <p:ph type="sldNum" sz="quarter" idx="5"/>
          </p:nvPr>
        </p:nvSpPr>
        <p:spPr/>
        <p:txBody>
          <a:bodyPr/>
          <a:lstStyle/>
          <a:p>
            <a:fld id="{6CB1B872-6B2F-4487-9678-BAB6267FD3CE}" type="slidenum">
              <a:rPr lang="en-US" smtClean="0"/>
              <a:t>17</a:t>
            </a:fld>
            <a:endParaRPr lang="en-US"/>
          </a:p>
        </p:txBody>
      </p:sp>
    </p:spTree>
    <p:extLst>
      <p:ext uri="{BB962C8B-B14F-4D97-AF65-F5344CB8AC3E}">
        <p14:creationId xmlns:p14="http://schemas.microsoft.com/office/powerpoint/2010/main" val="11129659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some of the questions that occur with such training of such “</a:t>
            </a:r>
            <a:r>
              <a:rPr lang="en-US" b="1" dirty="0"/>
              <a:t>back-prop neural nets”.</a:t>
            </a:r>
            <a:r>
              <a:rPr lang="en-US" dirty="0"/>
              <a:t> For example, how do we choose sets of training examples and examples to validate the performance? Also, how do we choose the actual network architecture (number of nodes, layers)? There is a </a:t>
            </a:r>
            <a:r>
              <a:rPr lang="en-US" b="1" dirty="0"/>
              <a:t>learning rate</a:t>
            </a:r>
            <a:r>
              <a:rPr lang="en-US" dirty="0"/>
              <a:t>, </a:t>
            </a:r>
            <a:r>
              <a:rPr lang="el-GR" dirty="0"/>
              <a:t>μ</a:t>
            </a:r>
            <a:r>
              <a:rPr lang="en-US" dirty="0"/>
              <a:t> , in the backpropagation algorithm, that also must be chosen. Also, we need to determine when to stop the training since we may make the error of the network on the training examples be very small, but a smaller training error does not always mean a better performance of the network on other examples, as we may simply have trained the network to only recognize the testing examples very well. </a:t>
            </a:r>
          </a:p>
        </p:txBody>
      </p:sp>
      <p:sp>
        <p:nvSpPr>
          <p:cNvPr id="4" name="Slide Number Placeholder 3"/>
          <p:cNvSpPr>
            <a:spLocks noGrp="1"/>
          </p:cNvSpPr>
          <p:nvPr>
            <p:ph type="sldNum" sz="quarter" idx="5"/>
          </p:nvPr>
        </p:nvSpPr>
        <p:spPr/>
        <p:txBody>
          <a:bodyPr/>
          <a:lstStyle/>
          <a:p>
            <a:fld id="{6CB1B872-6B2F-4487-9678-BAB6267FD3CE}" type="slidenum">
              <a:rPr lang="en-US" smtClean="0"/>
              <a:t>18</a:t>
            </a:fld>
            <a:endParaRPr lang="en-US"/>
          </a:p>
        </p:txBody>
      </p:sp>
    </p:spTree>
    <p:extLst>
      <p:ext uri="{BB962C8B-B14F-4D97-AF65-F5344CB8AC3E}">
        <p14:creationId xmlns:p14="http://schemas.microsoft.com/office/powerpoint/2010/main" val="39139630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some issues of preprocessing the input data (training examples) that might be useful.</a:t>
            </a:r>
          </a:p>
        </p:txBody>
      </p:sp>
      <p:sp>
        <p:nvSpPr>
          <p:cNvPr id="4" name="Slide Number Placeholder 3"/>
          <p:cNvSpPr>
            <a:spLocks noGrp="1"/>
          </p:cNvSpPr>
          <p:nvPr>
            <p:ph type="sldNum" sz="quarter" idx="5"/>
          </p:nvPr>
        </p:nvSpPr>
        <p:spPr/>
        <p:txBody>
          <a:bodyPr/>
          <a:lstStyle/>
          <a:p>
            <a:fld id="{6CB1B872-6B2F-4487-9678-BAB6267FD3CE}" type="slidenum">
              <a:rPr lang="en-US" smtClean="0"/>
              <a:t>19</a:t>
            </a:fld>
            <a:endParaRPr lang="en-US"/>
          </a:p>
        </p:txBody>
      </p:sp>
    </p:spTree>
    <p:extLst>
      <p:ext uri="{BB962C8B-B14F-4D97-AF65-F5344CB8AC3E}">
        <p14:creationId xmlns:p14="http://schemas.microsoft.com/office/powerpoint/2010/main" val="27345316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following slides we will give a very brief introduction to neural networks. We will discuss only two network types – a feedforward net trained with the back-propagation learning algorithm, and a probabilistic net. We made these two choices since the back-prop net is perhaps the most widely used network to describe the working of neural nets and the probabilistic net is closely related to the probabilistic ideas we discussed in the pattern recognition presentation.</a:t>
            </a:r>
          </a:p>
        </p:txBody>
      </p:sp>
      <p:sp>
        <p:nvSpPr>
          <p:cNvPr id="4" name="Slide Number Placeholder 3"/>
          <p:cNvSpPr>
            <a:spLocks noGrp="1"/>
          </p:cNvSpPr>
          <p:nvPr>
            <p:ph type="sldNum" sz="quarter" idx="5"/>
          </p:nvPr>
        </p:nvSpPr>
        <p:spPr/>
        <p:txBody>
          <a:bodyPr/>
          <a:lstStyle/>
          <a:p>
            <a:fld id="{6CB1B872-6B2F-4487-9678-BAB6267FD3CE}" type="slidenum">
              <a:rPr lang="en-US" smtClean="0"/>
              <a:t>2</a:t>
            </a:fld>
            <a:endParaRPr lang="en-US"/>
          </a:p>
        </p:txBody>
      </p:sp>
    </p:spTree>
    <p:extLst>
      <p:ext uri="{BB962C8B-B14F-4D97-AF65-F5344CB8AC3E}">
        <p14:creationId xmlns:p14="http://schemas.microsoft.com/office/powerpoint/2010/main" val="257659132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some explicit pre-processing steps. A feedforward neural network trained with the back propagation algorithm used in conjunction with such steps can be a very powerful tool.</a:t>
            </a:r>
          </a:p>
        </p:txBody>
      </p:sp>
      <p:sp>
        <p:nvSpPr>
          <p:cNvPr id="4" name="Slide Number Placeholder 3"/>
          <p:cNvSpPr>
            <a:spLocks noGrp="1"/>
          </p:cNvSpPr>
          <p:nvPr>
            <p:ph type="sldNum" sz="quarter" idx="5"/>
          </p:nvPr>
        </p:nvSpPr>
        <p:spPr/>
        <p:txBody>
          <a:bodyPr/>
          <a:lstStyle/>
          <a:p>
            <a:fld id="{6CB1B872-6B2F-4487-9678-BAB6267FD3CE}" type="slidenum">
              <a:rPr lang="en-US" smtClean="0"/>
              <a:t>20</a:t>
            </a:fld>
            <a:endParaRPr lang="en-US"/>
          </a:p>
        </p:txBody>
      </p:sp>
    </p:spTree>
    <p:extLst>
      <p:ext uri="{BB962C8B-B14F-4D97-AF65-F5344CB8AC3E}">
        <p14:creationId xmlns:p14="http://schemas.microsoft.com/office/powerpoint/2010/main" val="17235033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another neural network, called a probabilistic neural net, that uses the samples (training examples) directly to define the probability distributions for a set of output classes and then applies Bayes decision rule to make a classification. Gaussian functions are often used, as shown here.</a:t>
            </a:r>
          </a:p>
        </p:txBody>
      </p:sp>
      <p:sp>
        <p:nvSpPr>
          <p:cNvPr id="4" name="Slide Number Placeholder 3"/>
          <p:cNvSpPr>
            <a:spLocks noGrp="1"/>
          </p:cNvSpPr>
          <p:nvPr>
            <p:ph type="sldNum" sz="quarter" idx="5"/>
          </p:nvPr>
        </p:nvSpPr>
        <p:spPr/>
        <p:txBody>
          <a:bodyPr/>
          <a:lstStyle/>
          <a:p>
            <a:fld id="{6CB1B872-6B2F-4487-9678-BAB6267FD3CE}" type="slidenum">
              <a:rPr lang="en-US" smtClean="0"/>
              <a:t>21</a:t>
            </a:fld>
            <a:endParaRPr lang="en-US"/>
          </a:p>
        </p:txBody>
      </p:sp>
    </p:spTree>
    <p:extLst>
      <p:ext uri="{BB962C8B-B14F-4D97-AF65-F5344CB8AC3E}">
        <p14:creationId xmlns:p14="http://schemas.microsoft.com/office/powerpoint/2010/main" val="25757655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the decision functions that can be defined from the training a samples.</a:t>
            </a:r>
          </a:p>
        </p:txBody>
      </p:sp>
      <p:sp>
        <p:nvSpPr>
          <p:cNvPr id="4" name="Slide Number Placeholder 3"/>
          <p:cNvSpPr>
            <a:spLocks noGrp="1"/>
          </p:cNvSpPr>
          <p:nvPr>
            <p:ph type="sldNum" sz="quarter" idx="5"/>
          </p:nvPr>
        </p:nvSpPr>
        <p:spPr/>
        <p:txBody>
          <a:bodyPr/>
          <a:lstStyle/>
          <a:p>
            <a:fld id="{6CB1B872-6B2F-4487-9678-BAB6267FD3CE}" type="slidenum">
              <a:rPr lang="en-US" smtClean="0"/>
              <a:t>22</a:t>
            </a:fld>
            <a:endParaRPr lang="en-US"/>
          </a:p>
        </p:txBody>
      </p:sp>
    </p:spTree>
    <p:extLst>
      <p:ext uri="{BB962C8B-B14F-4D97-AF65-F5344CB8AC3E}">
        <p14:creationId xmlns:p14="http://schemas.microsoft.com/office/powerpoint/2010/main" val="180488262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Then we simply choose the largest decision function to make a classification decision.</a:t>
            </a:r>
          </a:p>
        </p:txBody>
      </p:sp>
      <p:sp>
        <p:nvSpPr>
          <p:cNvPr id="4" name="Slide Number Placeholder 3"/>
          <p:cNvSpPr>
            <a:spLocks noGrp="1"/>
          </p:cNvSpPr>
          <p:nvPr>
            <p:ph type="sldNum" sz="quarter" idx="5"/>
          </p:nvPr>
        </p:nvSpPr>
        <p:spPr/>
        <p:txBody>
          <a:bodyPr/>
          <a:lstStyle/>
          <a:p>
            <a:fld id="{6CB1B872-6B2F-4487-9678-BAB6267FD3CE}" type="slidenum">
              <a:rPr lang="en-US" smtClean="0"/>
              <a:t>23</a:t>
            </a:fld>
            <a:endParaRPr lang="en-US"/>
          </a:p>
        </p:txBody>
      </p:sp>
    </p:spTree>
    <p:extLst>
      <p:ext uri="{BB962C8B-B14F-4D97-AF65-F5344CB8AC3E}">
        <p14:creationId xmlns:p14="http://schemas.microsoft.com/office/powerpoint/2010/main" val="176271385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whole process can be structures as a neural network where the weights are now simply the known elements of the training examples.</a:t>
            </a:r>
          </a:p>
        </p:txBody>
      </p:sp>
      <p:sp>
        <p:nvSpPr>
          <p:cNvPr id="4" name="Slide Number Placeholder 3"/>
          <p:cNvSpPr>
            <a:spLocks noGrp="1"/>
          </p:cNvSpPr>
          <p:nvPr>
            <p:ph type="sldNum" sz="quarter" idx="5"/>
          </p:nvPr>
        </p:nvSpPr>
        <p:spPr/>
        <p:txBody>
          <a:bodyPr/>
          <a:lstStyle/>
          <a:p>
            <a:fld id="{6CB1B872-6B2F-4487-9678-BAB6267FD3CE}" type="slidenum">
              <a:rPr lang="en-US" smtClean="0"/>
              <a:t>24</a:t>
            </a:fld>
            <a:endParaRPr lang="en-US"/>
          </a:p>
        </p:txBody>
      </p:sp>
    </p:spTree>
    <p:extLst>
      <p:ext uri="{BB962C8B-B14F-4D97-AF65-F5344CB8AC3E}">
        <p14:creationId xmlns:p14="http://schemas.microsoft.com/office/powerpoint/2010/main" val="275366945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some of the properties of the probabilistic neural network. We see that it is a nice illustration of the probabilistic pattern recognition ideas we presented earlier in a neural network form.</a:t>
            </a:r>
          </a:p>
        </p:txBody>
      </p:sp>
      <p:sp>
        <p:nvSpPr>
          <p:cNvPr id="4" name="Slide Number Placeholder 3"/>
          <p:cNvSpPr>
            <a:spLocks noGrp="1"/>
          </p:cNvSpPr>
          <p:nvPr>
            <p:ph type="sldNum" sz="quarter" idx="5"/>
          </p:nvPr>
        </p:nvSpPr>
        <p:spPr/>
        <p:txBody>
          <a:bodyPr/>
          <a:lstStyle/>
          <a:p>
            <a:fld id="{6CB1B872-6B2F-4487-9678-BAB6267FD3CE}" type="slidenum">
              <a:rPr lang="en-US" smtClean="0"/>
              <a:t>25</a:t>
            </a:fld>
            <a:endParaRPr lang="en-US"/>
          </a:p>
        </p:txBody>
      </p:sp>
    </p:spTree>
    <p:extLst>
      <p:ext uri="{BB962C8B-B14F-4D97-AF65-F5344CB8AC3E}">
        <p14:creationId xmlns:p14="http://schemas.microsoft.com/office/powerpoint/2010/main" val="429433586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a few references that contain more information on back-prop nets </a:t>
            </a:r>
            <a:r>
              <a:rPr lang="en-US"/>
              <a:t>and probabilistic </a:t>
            </a:r>
            <a:r>
              <a:rPr lang="en-US" dirty="0"/>
              <a:t>nets, as well as others.</a:t>
            </a:r>
          </a:p>
        </p:txBody>
      </p:sp>
      <p:sp>
        <p:nvSpPr>
          <p:cNvPr id="4" name="Slide Number Placeholder 3"/>
          <p:cNvSpPr>
            <a:spLocks noGrp="1"/>
          </p:cNvSpPr>
          <p:nvPr>
            <p:ph type="sldNum" sz="quarter" idx="5"/>
          </p:nvPr>
        </p:nvSpPr>
        <p:spPr/>
        <p:txBody>
          <a:bodyPr/>
          <a:lstStyle/>
          <a:p>
            <a:fld id="{6CB1B872-6B2F-4487-9678-BAB6267FD3CE}" type="slidenum">
              <a:rPr lang="en-US" smtClean="0"/>
              <a:t>26</a:t>
            </a:fld>
            <a:endParaRPr lang="en-US"/>
          </a:p>
        </p:txBody>
      </p:sp>
    </p:spTree>
    <p:extLst>
      <p:ext uri="{BB962C8B-B14F-4D97-AF65-F5344CB8AC3E}">
        <p14:creationId xmlns:p14="http://schemas.microsoft.com/office/powerpoint/2010/main" val="7339016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 formal definition of a neural network. Generally speaking, a neural net has many interconnected elements which work in unison to accomplish a particular task.</a:t>
            </a:r>
          </a:p>
        </p:txBody>
      </p:sp>
      <p:sp>
        <p:nvSpPr>
          <p:cNvPr id="4" name="Slide Number Placeholder 3"/>
          <p:cNvSpPr>
            <a:spLocks noGrp="1"/>
          </p:cNvSpPr>
          <p:nvPr>
            <p:ph type="sldNum" sz="quarter" idx="5"/>
          </p:nvPr>
        </p:nvSpPr>
        <p:spPr/>
        <p:txBody>
          <a:bodyPr/>
          <a:lstStyle/>
          <a:p>
            <a:fld id="{6CB1B872-6B2F-4487-9678-BAB6267FD3CE}" type="slidenum">
              <a:rPr lang="en-US" smtClean="0"/>
              <a:t>3</a:t>
            </a:fld>
            <a:endParaRPr lang="en-US"/>
          </a:p>
        </p:txBody>
      </p:sp>
    </p:spTree>
    <p:extLst>
      <p:ext uri="{BB962C8B-B14F-4D97-AF65-F5344CB8AC3E}">
        <p14:creationId xmlns:p14="http://schemas.microsoft.com/office/powerpoint/2010/main" val="21838727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Neural nets have some very good characteristics but also some bad ones as well. The power exhibited by neural nets generally far outweigh their negative aspects.</a:t>
            </a:r>
          </a:p>
        </p:txBody>
      </p:sp>
      <p:sp>
        <p:nvSpPr>
          <p:cNvPr id="4" name="Slide Number Placeholder 3"/>
          <p:cNvSpPr>
            <a:spLocks noGrp="1"/>
          </p:cNvSpPr>
          <p:nvPr>
            <p:ph type="sldNum" sz="quarter" idx="5"/>
          </p:nvPr>
        </p:nvSpPr>
        <p:spPr/>
        <p:txBody>
          <a:bodyPr/>
          <a:lstStyle/>
          <a:p>
            <a:fld id="{6CB1B872-6B2F-4487-9678-BAB6267FD3CE}" type="slidenum">
              <a:rPr lang="en-US" smtClean="0"/>
              <a:t>4</a:t>
            </a:fld>
            <a:endParaRPr lang="en-US"/>
          </a:p>
        </p:txBody>
      </p:sp>
    </p:spTree>
    <p:extLst>
      <p:ext uri="{BB962C8B-B14F-4D97-AF65-F5344CB8AC3E}">
        <p14:creationId xmlns:p14="http://schemas.microsoft.com/office/powerpoint/2010/main" val="31026998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we show a number of different neural  nets developed in the 80s and 90s. We will only describe back-propagation nets and probabilistic nets, as mentioned earlier.</a:t>
            </a:r>
          </a:p>
        </p:txBody>
      </p:sp>
      <p:sp>
        <p:nvSpPr>
          <p:cNvPr id="4" name="Slide Number Placeholder 3"/>
          <p:cNvSpPr>
            <a:spLocks noGrp="1"/>
          </p:cNvSpPr>
          <p:nvPr>
            <p:ph type="sldNum" sz="quarter" idx="5"/>
          </p:nvPr>
        </p:nvSpPr>
        <p:spPr/>
        <p:txBody>
          <a:bodyPr/>
          <a:lstStyle/>
          <a:p>
            <a:fld id="{6CB1B872-6B2F-4487-9678-BAB6267FD3CE}" type="slidenum">
              <a:rPr lang="en-US" smtClean="0"/>
              <a:t>5</a:t>
            </a:fld>
            <a:endParaRPr lang="en-US"/>
          </a:p>
        </p:txBody>
      </p:sp>
    </p:spTree>
    <p:extLst>
      <p:ext uri="{BB962C8B-B14F-4D97-AF65-F5344CB8AC3E}">
        <p14:creationId xmlns:p14="http://schemas.microsoft.com/office/powerpoint/2010/main" val="27063829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model of a single “neuron” that implements the linearly separable classifier we discussed in the pattern recognition notes.</a:t>
            </a:r>
          </a:p>
        </p:txBody>
      </p:sp>
      <p:sp>
        <p:nvSpPr>
          <p:cNvPr id="4" name="Slide Number Placeholder 3"/>
          <p:cNvSpPr>
            <a:spLocks noGrp="1"/>
          </p:cNvSpPr>
          <p:nvPr>
            <p:ph type="sldNum" sz="quarter" idx="5"/>
          </p:nvPr>
        </p:nvSpPr>
        <p:spPr/>
        <p:txBody>
          <a:bodyPr/>
          <a:lstStyle/>
          <a:p>
            <a:fld id="{6CB1B872-6B2F-4487-9678-BAB6267FD3CE}" type="slidenum">
              <a:rPr lang="en-US" smtClean="0"/>
              <a:t>6</a:t>
            </a:fld>
            <a:endParaRPr lang="en-US"/>
          </a:p>
        </p:txBody>
      </p:sp>
    </p:spTree>
    <p:extLst>
      <p:ext uri="{BB962C8B-B14F-4D97-AF65-F5344CB8AC3E}">
        <p14:creationId xmlns:p14="http://schemas.microsoft.com/office/powerpoint/2010/main" val="40213590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 more general “neuron” model that takes a set of weighted inputs, sums those inputs, and then applies an “activation function” to that sum to determine an output. </a:t>
            </a:r>
          </a:p>
        </p:txBody>
      </p:sp>
      <p:sp>
        <p:nvSpPr>
          <p:cNvPr id="4" name="Slide Number Placeholder 3"/>
          <p:cNvSpPr>
            <a:spLocks noGrp="1"/>
          </p:cNvSpPr>
          <p:nvPr>
            <p:ph type="sldNum" sz="quarter" idx="5"/>
          </p:nvPr>
        </p:nvSpPr>
        <p:spPr/>
        <p:txBody>
          <a:bodyPr/>
          <a:lstStyle/>
          <a:p>
            <a:fld id="{6CB1B872-6B2F-4487-9678-BAB6267FD3CE}" type="slidenum">
              <a:rPr lang="en-US" smtClean="0"/>
              <a:t>7</a:t>
            </a:fld>
            <a:endParaRPr lang="en-US"/>
          </a:p>
        </p:txBody>
      </p:sp>
    </p:spTree>
    <p:extLst>
      <p:ext uri="{BB962C8B-B14F-4D97-AF65-F5344CB8AC3E}">
        <p14:creationId xmlns:p14="http://schemas.microsoft.com/office/powerpoint/2010/main" val="25803304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saw that with a single neuron we can generate a linearly separable classifier. By adding one or more layers we can generate a network of neurons that can handle more complex problems since the decision surfaces (discriminants) are not limited to a single hyperplane. These decision surfaces are defined by the weights in the connections between neurons so a key aspect is how we learn to  choose those weights.</a:t>
            </a:r>
          </a:p>
        </p:txBody>
      </p:sp>
      <p:sp>
        <p:nvSpPr>
          <p:cNvPr id="4" name="Slide Number Placeholder 3"/>
          <p:cNvSpPr>
            <a:spLocks noGrp="1"/>
          </p:cNvSpPr>
          <p:nvPr>
            <p:ph type="sldNum" sz="quarter" idx="5"/>
          </p:nvPr>
        </p:nvSpPr>
        <p:spPr/>
        <p:txBody>
          <a:bodyPr/>
          <a:lstStyle/>
          <a:p>
            <a:fld id="{6CB1B872-6B2F-4487-9678-BAB6267FD3CE}" type="slidenum">
              <a:rPr lang="en-US" smtClean="0"/>
              <a:t>8</a:t>
            </a:fld>
            <a:endParaRPr lang="en-US"/>
          </a:p>
        </p:txBody>
      </p:sp>
    </p:spTree>
    <p:extLst>
      <p:ext uri="{BB962C8B-B14F-4D97-AF65-F5344CB8AC3E}">
        <p14:creationId xmlns:p14="http://schemas.microsoft.com/office/powerpoint/2010/main" val="19304575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Neural nets usually use a smooth activation function that we will see facilitates the determination of the network weights. A sigmoidal function is a popular choice.</a:t>
            </a:r>
          </a:p>
        </p:txBody>
      </p:sp>
      <p:sp>
        <p:nvSpPr>
          <p:cNvPr id="4" name="Slide Number Placeholder 3"/>
          <p:cNvSpPr>
            <a:spLocks noGrp="1"/>
          </p:cNvSpPr>
          <p:nvPr>
            <p:ph type="sldNum" sz="quarter" idx="5"/>
          </p:nvPr>
        </p:nvSpPr>
        <p:spPr/>
        <p:txBody>
          <a:bodyPr/>
          <a:lstStyle/>
          <a:p>
            <a:fld id="{6CB1B872-6B2F-4487-9678-BAB6267FD3CE}" type="slidenum">
              <a:rPr lang="en-US" smtClean="0"/>
              <a:t>9</a:t>
            </a:fld>
            <a:endParaRPr lang="en-US"/>
          </a:p>
        </p:txBody>
      </p:sp>
    </p:spTree>
    <p:extLst>
      <p:ext uri="{BB962C8B-B14F-4D97-AF65-F5344CB8AC3E}">
        <p14:creationId xmlns:p14="http://schemas.microsoft.com/office/powerpoint/2010/main" val="42723007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4511F1-28A4-475C-BD2C-B10C5E944BDE}"/>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DF32CBD-7E8B-475F-9336-2B8D12F728DE}"/>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05AB7FA-1777-4000-B4F7-807C68FCB7A4}"/>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DE5DBC88-E6FE-4D94-ABD8-2F5197FEA1DD}"/>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1C0039A7-5911-4F83-AFC8-FEA05D1EB7AB}"/>
              </a:ext>
            </a:extLst>
          </p:cNvPr>
          <p:cNvSpPr>
            <a:spLocks noGrp="1"/>
          </p:cNvSpPr>
          <p:nvPr>
            <p:ph type="sldNum" sz="quarter" idx="12"/>
          </p:nvPr>
        </p:nvSpPr>
        <p:spPr/>
        <p:txBody>
          <a:bodyPr/>
          <a:lstStyle>
            <a:lvl1pPr>
              <a:defRPr/>
            </a:lvl1pPr>
          </a:lstStyle>
          <a:p>
            <a:fld id="{D13C049D-B7DD-4EC8-AB00-D3EC6FE7D96B}" type="slidenum">
              <a:rPr lang="en-US" altLang="en-US"/>
              <a:pPr/>
              <a:t>‹#›</a:t>
            </a:fld>
            <a:endParaRPr lang="en-US" altLang="en-US"/>
          </a:p>
        </p:txBody>
      </p:sp>
    </p:spTree>
    <p:extLst>
      <p:ext uri="{BB962C8B-B14F-4D97-AF65-F5344CB8AC3E}">
        <p14:creationId xmlns:p14="http://schemas.microsoft.com/office/powerpoint/2010/main" val="16926533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3AFF7C-AC1A-4435-B504-BECFF75894D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636299A-7FE8-4D46-8FA2-E5C6EADFCCE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29EF266-EBDB-457E-B724-40C52273B7C8}"/>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71868149-3303-4923-8E65-3D3812FB3128}"/>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C6F1A5B2-29DB-42C5-989A-EED575156ECD}"/>
              </a:ext>
            </a:extLst>
          </p:cNvPr>
          <p:cNvSpPr>
            <a:spLocks noGrp="1"/>
          </p:cNvSpPr>
          <p:nvPr>
            <p:ph type="sldNum" sz="quarter" idx="12"/>
          </p:nvPr>
        </p:nvSpPr>
        <p:spPr/>
        <p:txBody>
          <a:bodyPr/>
          <a:lstStyle>
            <a:lvl1pPr>
              <a:defRPr/>
            </a:lvl1pPr>
          </a:lstStyle>
          <a:p>
            <a:fld id="{D6F0D555-7BAB-4BD8-9529-4E14ECEF9705}" type="slidenum">
              <a:rPr lang="en-US" altLang="en-US"/>
              <a:pPr/>
              <a:t>‹#›</a:t>
            </a:fld>
            <a:endParaRPr lang="en-US" altLang="en-US"/>
          </a:p>
        </p:txBody>
      </p:sp>
    </p:spTree>
    <p:extLst>
      <p:ext uri="{BB962C8B-B14F-4D97-AF65-F5344CB8AC3E}">
        <p14:creationId xmlns:p14="http://schemas.microsoft.com/office/powerpoint/2010/main" val="6936438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F51B771-54FD-4FD4-A619-753ED45064FB}"/>
              </a:ext>
            </a:extLst>
          </p:cNvPr>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8D8C44C-5C12-439E-8319-395E1305403F}"/>
              </a:ext>
            </a:extLst>
          </p:cNvPr>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1DF964D-1A47-4415-87EF-E51D9D65DB20}"/>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7CBC4412-B9C3-454B-9BFC-BD1DD52CEBC6}"/>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34DF9D71-ABD6-49E7-B86C-848FA297DDCB}"/>
              </a:ext>
            </a:extLst>
          </p:cNvPr>
          <p:cNvSpPr>
            <a:spLocks noGrp="1"/>
          </p:cNvSpPr>
          <p:nvPr>
            <p:ph type="sldNum" sz="quarter" idx="12"/>
          </p:nvPr>
        </p:nvSpPr>
        <p:spPr/>
        <p:txBody>
          <a:bodyPr/>
          <a:lstStyle>
            <a:lvl1pPr>
              <a:defRPr/>
            </a:lvl1pPr>
          </a:lstStyle>
          <a:p>
            <a:fld id="{6AA9C116-E651-44AB-BFF7-479C3DF0B415}" type="slidenum">
              <a:rPr lang="en-US" altLang="en-US"/>
              <a:pPr/>
              <a:t>‹#›</a:t>
            </a:fld>
            <a:endParaRPr lang="en-US" altLang="en-US"/>
          </a:p>
        </p:txBody>
      </p:sp>
    </p:spTree>
    <p:extLst>
      <p:ext uri="{BB962C8B-B14F-4D97-AF65-F5344CB8AC3E}">
        <p14:creationId xmlns:p14="http://schemas.microsoft.com/office/powerpoint/2010/main" val="37677573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38E50A-56BF-43EF-8A2E-09E7E4D32DF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B952AA7-6462-4E7C-A4B6-90CEFF3610B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C8788DD-0298-4E95-BF3B-A226C6BFDFF5}"/>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BE0D38E4-2135-48A1-B056-5F332C571496}"/>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A61598A1-6E13-474A-A91C-20218324670A}"/>
              </a:ext>
            </a:extLst>
          </p:cNvPr>
          <p:cNvSpPr>
            <a:spLocks noGrp="1"/>
          </p:cNvSpPr>
          <p:nvPr>
            <p:ph type="sldNum" sz="quarter" idx="12"/>
          </p:nvPr>
        </p:nvSpPr>
        <p:spPr/>
        <p:txBody>
          <a:bodyPr/>
          <a:lstStyle>
            <a:lvl1pPr>
              <a:defRPr/>
            </a:lvl1pPr>
          </a:lstStyle>
          <a:p>
            <a:fld id="{88D83E6E-295F-460F-85A4-3F4ED51108A5}" type="slidenum">
              <a:rPr lang="en-US" altLang="en-US"/>
              <a:pPr/>
              <a:t>‹#›</a:t>
            </a:fld>
            <a:endParaRPr lang="en-US" altLang="en-US"/>
          </a:p>
        </p:txBody>
      </p:sp>
    </p:spTree>
    <p:extLst>
      <p:ext uri="{BB962C8B-B14F-4D97-AF65-F5344CB8AC3E}">
        <p14:creationId xmlns:p14="http://schemas.microsoft.com/office/powerpoint/2010/main" val="2320956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616478-12C9-41A7-8B2B-334DBAB2FC4F}"/>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34455DD-2A46-4740-83BA-0DAE36D0F551}"/>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a:extLst>
              <a:ext uri="{FF2B5EF4-FFF2-40B4-BE49-F238E27FC236}">
                <a16:creationId xmlns:a16="http://schemas.microsoft.com/office/drawing/2014/main" id="{419AEB5F-6532-4E80-A1B0-212D2DD6EE39}"/>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32BFF1E8-7140-474B-A972-4C98132B9E6C}"/>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7F500408-5A2B-4F7C-9C6F-D6A116F7D29B}"/>
              </a:ext>
            </a:extLst>
          </p:cNvPr>
          <p:cNvSpPr>
            <a:spLocks noGrp="1"/>
          </p:cNvSpPr>
          <p:nvPr>
            <p:ph type="sldNum" sz="quarter" idx="12"/>
          </p:nvPr>
        </p:nvSpPr>
        <p:spPr/>
        <p:txBody>
          <a:bodyPr/>
          <a:lstStyle>
            <a:lvl1pPr>
              <a:defRPr/>
            </a:lvl1pPr>
          </a:lstStyle>
          <a:p>
            <a:fld id="{2AE506E8-0A37-49CE-873C-1004DD389550}" type="slidenum">
              <a:rPr lang="en-US" altLang="en-US"/>
              <a:pPr/>
              <a:t>‹#›</a:t>
            </a:fld>
            <a:endParaRPr lang="en-US" altLang="en-US"/>
          </a:p>
        </p:txBody>
      </p:sp>
    </p:spTree>
    <p:extLst>
      <p:ext uri="{BB962C8B-B14F-4D97-AF65-F5344CB8AC3E}">
        <p14:creationId xmlns:p14="http://schemas.microsoft.com/office/powerpoint/2010/main" val="25658872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B6035B-DE54-425B-8646-65A70AD047B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4314D69-CFFC-44EC-ABE1-ADEAF887FFF1}"/>
              </a:ext>
            </a:extLst>
          </p:cNvPr>
          <p:cNvSpPr>
            <a:spLocks noGrp="1"/>
          </p:cNvSpPr>
          <p:nvPr>
            <p:ph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DCB55EC-4587-4EF6-851E-190DEFA83D46}"/>
              </a:ext>
            </a:extLst>
          </p:cNvPr>
          <p:cNvSpPr>
            <a:spLocks noGrp="1"/>
          </p:cNvSpPr>
          <p:nvPr>
            <p:ph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E34F053-0C34-4BB2-9F73-E09060A45009}"/>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B84F605E-3773-44C3-B122-B34DFAE9E774}"/>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BD25349C-E507-4DAF-B054-364ACA3762A0}"/>
              </a:ext>
            </a:extLst>
          </p:cNvPr>
          <p:cNvSpPr>
            <a:spLocks noGrp="1"/>
          </p:cNvSpPr>
          <p:nvPr>
            <p:ph type="sldNum" sz="quarter" idx="12"/>
          </p:nvPr>
        </p:nvSpPr>
        <p:spPr/>
        <p:txBody>
          <a:bodyPr/>
          <a:lstStyle>
            <a:lvl1pPr>
              <a:defRPr/>
            </a:lvl1pPr>
          </a:lstStyle>
          <a:p>
            <a:fld id="{7D26A63E-91B3-4000-B46E-83B4CDE6A164}" type="slidenum">
              <a:rPr lang="en-US" altLang="en-US"/>
              <a:pPr/>
              <a:t>‹#›</a:t>
            </a:fld>
            <a:endParaRPr lang="en-US" altLang="en-US"/>
          </a:p>
        </p:txBody>
      </p:sp>
    </p:spTree>
    <p:extLst>
      <p:ext uri="{BB962C8B-B14F-4D97-AF65-F5344CB8AC3E}">
        <p14:creationId xmlns:p14="http://schemas.microsoft.com/office/powerpoint/2010/main" val="13316660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3D8741-383E-4782-A36C-7D83079E1F5D}"/>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A162428-CD56-4996-83BF-9F35CF8486C8}"/>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F54F505-A678-4567-8AB9-7FDA745A6997}"/>
              </a:ext>
            </a:extLst>
          </p:cNvPr>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CF99194-00A3-4BA6-A64A-6C432B28CE93}"/>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6677A76-101C-475C-B237-79EE39CB4673}"/>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6B66764-134C-48A5-8793-4FABDE369C2F}"/>
              </a:ext>
            </a:extLst>
          </p:cNvPr>
          <p:cNvSpPr>
            <a:spLocks noGrp="1"/>
          </p:cNvSpPr>
          <p:nvPr>
            <p:ph type="dt" sz="half" idx="10"/>
          </p:nvPr>
        </p:nvSpPr>
        <p:spPr/>
        <p:txBody>
          <a:bodyPr/>
          <a:lstStyle>
            <a:lvl1pPr>
              <a:defRPr/>
            </a:lvl1pPr>
          </a:lstStyle>
          <a:p>
            <a:endParaRPr lang="en-US" altLang="en-US"/>
          </a:p>
        </p:txBody>
      </p:sp>
      <p:sp>
        <p:nvSpPr>
          <p:cNvPr id="8" name="Footer Placeholder 7">
            <a:extLst>
              <a:ext uri="{FF2B5EF4-FFF2-40B4-BE49-F238E27FC236}">
                <a16:creationId xmlns:a16="http://schemas.microsoft.com/office/drawing/2014/main" id="{696BB868-6F4A-4AB6-9F63-B9689740D602}"/>
              </a:ext>
            </a:extLst>
          </p:cNvPr>
          <p:cNvSpPr>
            <a:spLocks noGrp="1"/>
          </p:cNvSpPr>
          <p:nvPr>
            <p:ph type="ftr" sz="quarter" idx="11"/>
          </p:nvPr>
        </p:nvSpPr>
        <p:spPr/>
        <p:txBody>
          <a:bodyPr/>
          <a:lstStyle>
            <a:lvl1pPr>
              <a:defRPr/>
            </a:lvl1pPr>
          </a:lstStyle>
          <a:p>
            <a:endParaRPr lang="en-US" altLang="en-US"/>
          </a:p>
        </p:txBody>
      </p:sp>
      <p:sp>
        <p:nvSpPr>
          <p:cNvPr id="9" name="Slide Number Placeholder 8">
            <a:extLst>
              <a:ext uri="{FF2B5EF4-FFF2-40B4-BE49-F238E27FC236}">
                <a16:creationId xmlns:a16="http://schemas.microsoft.com/office/drawing/2014/main" id="{602CA56D-FDAB-4439-B097-A179C23C41FA}"/>
              </a:ext>
            </a:extLst>
          </p:cNvPr>
          <p:cNvSpPr>
            <a:spLocks noGrp="1"/>
          </p:cNvSpPr>
          <p:nvPr>
            <p:ph type="sldNum" sz="quarter" idx="12"/>
          </p:nvPr>
        </p:nvSpPr>
        <p:spPr/>
        <p:txBody>
          <a:bodyPr/>
          <a:lstStyle>
            <a:lvl1pPr>
              <a:defRPr/>
            </a:lvl1pPr>
          </a:lstStyle>
          <a:p>
            <a:fld id="{C3D6248D-10FB-4AF5-B280-AB3F542635ED}" type="slidenum">
              <a:rPr lang="en-US" altLang="en-US"/>
              <a:pPr/>
              <a:t>‹#›</a:t>
            </a:fld>
            <a:endParaRPr lang="en-US" altLang="en-US"/>
          </a:p>
        </p:txBody>
      </p:sp>
    </p:spTree>
    <p:extLst>
      <p:ext uri="{BB962C8B-B14F-4D97-AF65-F5344CB8AC3E}">
        <p14:creationId xmlns:p14="http://schemas.microsoft.com/office/powerpoint/2010/main" val="25289951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760A22-5389-46A5-BBEA-87BC194538F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A74D2E8-7DE6-4F4F-B52D-1EDCDEBDDDD2}"/>
              </a:ext>
            </a:extLst>
          </p:cNvPr>
          <p:cNvSpPr>
            <a:spLocks noGrp="1"/>
          </p:cNvSpPr>
          <p:nvPr>
            <p:ph type="dt" sz="half" idx="10"/>
          </p:nvPr>
        </p:nvSpPr>
        <p:spPr/>
        <p:txBody>
          <a:bodyPr/>
          <a:lstStyle>
            <a:lvl1pPr>
              <a:defRPr/>
            </a:lvl1pPr>
          </a:lstStyle>
          <a:p>
            <a:endParaRPr lang="en-US" altLang="en-US"/>
          </a:p>
        </p:txBody>
      </p:sp>
      <p:sp>
        <p:nvSpPr>
          <p:cNvPr id="4" name="Footer Placeholder 3">
            <a:extLst>
              <a:ext uri="{FF2B5EF4-FFF2-40B4-BE49-F238E27FC236}">
                <a16:creationId xmlns:a16="http://schemas.microsoft.com/office/drawing/2014/main" id="{BF57FC18-2A6C-443C-881D-D8607F3236A4}"/>
              </a:ext>
            </a:extLst>
          </p:cNvPr>
          <p:cNvSpPr>
            <a:spLocks noGrp="1"/>
          </p:cNvSpPr>
          <p:nvPr>
            <p:ph type="ftr" sz="quarter" idx="11"/>
          </p:nvPr>
        </p:nvSpPr>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F933A5D0-10F5-4656-A27D-FE54CF461A69}"/>
              </a:ext>
            </a:extLst>
          </p:cNvPr>
          <p:cNvSpPr>
            <a:spLocks noGrp="1"/>
          </p:cNvSpPr>
          <p:nvPr>
            <p:ph type="sldNum" sz="quarter" idx="12"/>
          </p:nvPr>
        </p:nvSpPr>
        <p:spPr/>
        <p:txBody>
          <a:bodyPr/>
          <a:lstStyle>
            <a:lvl1pPr>
              <a:defRPr/>
            </a:lvl1pPr>
          </a:lstStyle>
          <a:p>
            <a:fld id="{B35745F9-A6D6-439B-BC11-DBA61AB384A3}" type="slidenum">
              <a:rPr lang="en-US" altLang="en-US"/>
              <a:pPr/>
              <a:t>‹#›</a:t>
            </a:fld>
            <a:endParaRPr lang="en-US" altLang="en-US"/>
          </a:p>
        </p:txBody>
      </p:sp>
    </p:spTree>
    <p:extLst>
      <p:ext uri="{BB962C8B-B14F-4D97-AF65-F5344CB8AC3E}">
        <p14:creationId xmlns:p14="http://schemas.microsoft.com/office/powerpoint/2010/main" val="30709278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4BCF315-293D-4F62-B584-EC6FB8F96ECD}"/>
              </a:ext>
            </a:extLst>
          </p:cNvPr>
          <p:cNvSpPr>
            <a:spLocks noGrp="1"/>
          </p:cNvSpPr>
          <p:nvPr>
            <p:ph type="dt" sz="half" idx="10"/>
          </p:nvPr>
        </p:nvSpPr>
        <p:spPr/>
        <p:txBody>
          <a:bodyPr/>
          <a:lstStyle>
            <a:lvl1pPr>
              <a:defRPr/>
            </a:lvl1pPr>
          </a:lstStyle>
          <a:p>
            <a:endParaRPr lang="en-US" altLang="en-US"/>
          </a:p>
        </p:txBody>
      </p:sp>
      <p:sp>
        <p:nvSpPr>
          <p:cNvPr id="3" name="Footer Placeholder 2">
            <a:extLst>
              <a:ext uri="{FF2B5EF4-FFF2-40B4-BE49-F238E27FC236}">
                <a16:creationId xmlns:a16="http://schemas.microsoft.com/office/drawing/2014/main" id="{667701D4-6E0E-4C39-83C6-7351F9BBEF77}"/>
              </a:ext>
            </a:extLst>
          </p:cNvPr>
          <p:cNvSpPr>
            <a:spLocks noGrp="1"/>
          </p:cNvSpPr>
          <p:nvPr>
            <p:ph type="ftr" sz="quarter" idx="11"/>
          </p:nvPr>
        </p:nvSpPr>
        <p:spPr/>
        <p:txBody>
          <a:bodyPr/>
          <a:lstStyle>
            <a:lvl1pPr>
              <a:defRPr/>
            </a:lvl1pPr>
          </a:lstStyle>
          <a:p>
            <a:endParaRPr lang="en-US" altLang="en-US"/>
          </a:p>
        </p:txBody>
      </p:sp>
      <p:sp>
        <p:nvSpPr>
          <p:cNvPr id="4" name="Slide Number Placeholder 3">
            <a:extLst>
              <a:ext uri="{FF2B5EF4-FFF2-40B4-BE49-F238E27FC236}">
                <a16:creationId xmlns:a16="http://schemas.microsoft.com/office/drawing/2014/main" id="{A325A23E-476A-406E-98C9-47466CB2B36C}"/>
              </a:ext>
            </a:extLst>
          </p:cNvPr>
          <p:cNvSpPr>
            <a:spLocks noGrp="1"/>
          </p:cNvSpPr>
          <p:nvPr>
            <p:ph type="sldNum" sz="quarter" idx="12"/>
          </p:nvPr>
        </p:nvSpPr>
        <p:spPr/>
        <p:txBody>
          <a:bodyPr/>
          <a:lstStyle>
            <a:lvl1pPr>
              <a:defRPr/>
            </a:lvl1pPr>
          </a:lstStyle>
          <a:p>
            <a:fld id="{78ABD4A3-E97D-4AAE-B6EB-86D0334E65C5}" type="slidenum">
              <a:rPr lang="en-US" altLang="en-US"/>
              <a:pPr/>
              <a:t>‹#›</a:t>
            </a:fld>
            <a:endParaRPr lang="en-US" altLang="en-US"/>
          </a:p>
        </p:txBody>
      </p:sp>
    </p:spTree>
    <p:extLst>
      <p:ext uri="{BB962C8B-B14F-4D97-AF65-F5344CB8AC3E}">
        <p14:creationId xmlns:p14="http://schemas.microsoft.com/office/powerpoint/2010/main" val="1436070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D0B925-2215-444A-8C59-364232673076}"/>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498BAD0-A319-4DCD-9637-0F3CDEE9B6CE}"/>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A365FA3-C87A-4F10-AF3C-ACCF6846B1C7}"/>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A36EC08-1DC7-4CD3-B215-562BDB042680}"/>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3077F35A-5338-41B0-8965-C3AF6D6B6DE6}"/>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259D0F47-A0F7-442F-9DDD-CEA56B0DC74C}"/>
              </a:ext>
            </a:extLst>
          </p:cNvPr>
          <p:cNvSpPr>
            <a:spLocks noGrp="1"/>
          </p:cNvSpPr>
          <p:nvPr>
            <p:ph type="sldNum" sz="quarter" idx="12"/>
          </p:nvPr>
        </p:nvSpPr>
        <p:spPr/>
        <p:txBody>
          <a:bodyPr/>
          <a:lstStyle>
            <a:lvl1pPr>
              <a:defRPr/>
            </a:lvl1pPr>
          </a:lstStyle>
          <a:p>
            <a:fld id="{F5423B9B-600E-427E-993B-686DF10B6967}" type="slidenum">
              <a:rPr lang="en-US" altLang="en-US"/>
              <a:pPr/>
              <a:t>‹#›</a:t>
            </a:fld>
            <a:endParaRPr lang="en-US" altLang="en-US"/>
          </a:p>
        </p:txBody>
      </p:sp>
    </p:spTree>
    <p:extLst>
      <p:ext uri="{BB962C8B-B14F-4D97-AF65-F5344CB8AC3E}">
        <p14:creationId xmlns:p14="http://schemas.microsoft.com/office/powerpoint/2010/main" val="1902949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4D7763-0286-4F69-BF9D-C9A3D855DB0D}"/>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A1C3E30-EB80-4ABC-A33B-4948224EF3A8}"/>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E17BC99-1419-4765-BF3A-D17734952D18}"/>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3C2C807-947A-44C1-B065-29874F104BE1}"/>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B62CA278-4A01-465F-8351-045976571335}"/>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E25EBD34-A08B-45AF-A25A-70689B4A68B9}"/>
              </a:ext>
            </a:extLst>
          </p:cNvPr>
          <p:cNvSpPr>
            <a:spLocks noGrp="1"/>
          </p:cNvSpPr>
          <p:nvPr>
            <p:ph type="sldNum" sz="quarter" idx="12"/>
          </p:nvPr>
        </p:nvSpPr>
        <p:spPr/>
        <p:txBody>
          <a:bodyPr/>
          <a:lstStyle>
            <a:lvl1pPr>
              <a:defRPr/>
            </a:lvl1pPr>
          </a:lstStyle>
          <a:p>
            <a:fld id="{9D6AC70E-D389-408C-9861-1458833A249E}" type="slidenum">
              <a:rPr lang="en-US" altLang="en-US"/>
              <a:pPr/>
              <a:t>‹#›</a:t>
            </a:fld>
            <a:endParaRPr lang="en-US" altLang="en-US"/>
          </a:p>
        </p:txBody>
      </p:sp>
    </p:spTree>
    <p:extLst>
      <p:ext uri="{BB962C8B-B14F-4D97-AF65-F5344CB8AC3E}">
        <p14:creationId xmlns:p14="http://schemas.microsoft.com/office/powerpoint/2010/main" val="17653685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2DE71602-F6EB-4297-AB96-76F83272688A}"/>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C76C10F0-0BDD-46DA-84D5-DDC1B79F02E0}"/>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9DE8ADDC-4B75-4CE2-B5B1-1D563BBA622F}"/>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en-US"/>
          </a:p>
        </p:txBody>
      </p:sp>
      <p:sp>
        <p:nvSpPr>
          <p:cNvPr id="1029" name="Rectangle 5">
            <a:extLst>
              <a:ext uri="{FF2B5EF4-FFF2-40B4-BE49-F238E27FC236}">
                <a16:creationId xmlns:a16="http://schemas.microsoft.com/office/drawing/2014/main" id="{371CAC37-1AEC-4940-B823-CD11AB9F2234}"/>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en-US"/>
          </a:p>
        </p:txBody>
      </p:sp>
      <p:sp>
        <p:nvSpPr>
          <p:cNvPr id="1030" name="Rectangle 6">
            <a:extLst>
              <a:ext uri="{FF2B5EF4-FFF2-40B4-BE49-F238E27FC236}">
                <a16:creationId xmlns:a16="http://schemas.microsoft.com/office/drawing/2014/main" id="{E59BE983-0BB9-4B63-80C1-93F3EBE55F49}"/>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357B8E90-3A05-47A9-B768-3A26BD59D46E}"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defRPr>
      </a:lvl2pPr>
      <a:lvl3pPr algn="ctr" rtl="0" fontAlgn="base">
        <a:spcBef>
          <a:spcPct val="0"/>
        </a:spcBef>
        <a:spcAft>
          <a:spcPct val="0"/>
        </a:spcAft>
        <a:defRPr sz="4400">
          <a:solidFill>
            <a:schemeClr val="tx2"/>
          </a:solidFill>
          <a:latin typeface="Arial" panose="020B0604020202020204" pitchFamily="34" charset="0"/>
        </a:defRPr>
      </a:lvl3pPr>
      <a:lvl4pPr algn="ctr" rtl="0" fontAlgn="base">
        <a:spcBef>
          <a:spcPct val="0"/>
        </a:spcBef>
        <a:spcAft>
          <a:spcPct val="0"/>
        </a:spcAft>
        <a:defRPr sz="4400">
          <a:solidFill>
            <a:schemeClr val="tx2"/>
          </a:solidFill>
          <a:latin typeface="Arial" panose="020B0604020202020204" pitchFamily="34" charset="0"/>
        </a:defRPr>
      </a:lvl4pPr>
      <a:lvl5pPr algn="ctr" rtl="0" fontAlgn="base">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7" Type="http://schemas.openxmlformats.org/officeDocument/2006/relationships/image" Target="../media/image20.wmf"/><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oleObject" Target="../embeddings/oleObject24.bin"/><Relationship Id="rId5" Type="http://schemas.openxmlformats.org/officeDocument/2006/relationships/image" Target="../media/image19.wmf"/><Relationship Id="rId4" Type="http://schemas.openxmlformats.org/officeDocument/2006/relationships/oleObject" Target="../embeddings/oleObject23.bin"/></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27.bin"/><Relationship Id="rId13" Type="http://schemas.openxmlformats.org/officeDocument/2006/relationships/image" Target="../media/image25.wmf"/><Relationship Id="rId3" Type="http://schemas.openxmlformats.org/officeDocument/2006/relationships/notesSlide" Target="../notesSlides/notesSlide11.xml"/><Relationship Id="rId7" Type="http://schemas.openxmlformats.org/officeDocument/2006/relationships/image" Target="../media/image22.wmf"/><Relationship Id="rId12" Type="http://schemas.openxmlformats.org/officeDocument/2006/relationships/oleObject" Target="../embeddings/oleObject29.bin"/><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oleObject" Target="../embeddings/oleObject26.bin"/><Relationship Id="rId11" Type="http://schemas.openxmlformats.org/officeDocument/2006/relationships/image" Target="../media/image24.wmf"/><Relationship Id="rId5" Type="http://schemas.openxmlformats.org/officeDocument/2006/relationships/image" Target="../media/image21.wmf"/><Relationship Id="rId10" Type="http://schemas.openxmlformats.org/officeDocument/2006/relationships/oleObject" Target="../embeddings/oleObject28.bin"/><Relationship Id="rId4" Type="http://schemas.openxmlformats.org/officeDocument/2006/relationships/oleObject" Target="../embeddings/oleObject25.bin"/><Relationship Id="rId9" Type="http://schemas.openxmlformats.org/officeDocument/2006/relationships/image" Target="../media/image23.wmf"/></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7" Type="http://schemas.openxmlformats.org/officeDocument/2006/relationships/image" Target="../media/image27.wmf"/><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oleObject" Target="../embeddings/oleObject31.bin"/><Relationship Id="rId5" Type="http://schemas.openxmlformats.org/officeDocument/2006/relationships/image" Target="../media/image26.wmf"/><Relationship Id="rId4" Type="http://schemas.openxmlformats.org/officeDocument/2006/relationships/oleObject" Target="../embeddings/oleObject30.bin"/></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34.bin"/><Relationship Id="rId3" Type="http://schemas.openxmlformats.org/officeDocument/2006/relationships/notesSlide" Target="../notesSlides/notesSlide13.xml"/><Relationship Id="rId7" Type="http://schemas.openxmlformats.org/officeDocument/2006/relationships/image" Target="../media/image29.wmf"/><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oleObject" Target="../embeddings/oleObject33.bin"/><Relationship Id="rId5" Type="http://schemas.openxmlformats.org/officeDocument/2006/relationships/image" Target="../media/image28.wmf"/><Relationship Id="rId4" Type="http://schemas.openxmlformats.org/officeDocument/2006/relationships/oleObject" Target="../embeddings/oleObject32.bin"/><Relationship Id="rId9" Type="http://schemas.openxmlformats.org/officeDocument/2006/relationships/image" Target="../media/image30.wmf"/></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vmlDrawing" Target="../drawings/vmlDrawing8.vml"/><Relationship Id="rId5" Type="http://schemas.openxmlformats.org/officeDocument/2006/relationships/image" Target="../media/image31.wmf"/><Relationship Id="rId4" Type="http://schemas.openxmlformats.org/officeDocument/2006/relationships/oleObject" Target="../embeddings/oleObject35.bin"/></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38.bin"/><Relationship Id="rId3" Type="http://schemas.openxmlformats.org/officeDocument/2006/relationships/notesSlide" Target="../notesSlides/notesSlide15.xml"/><Relationship Id="rId7" Type="http://schemas.openxmlformats.org/officeDocument/2006/relationships/image" Target="../media/image33.wmf"/><Relationship Id="rId2" Type="http://schemas.openxmlformats.org/officeDocument/2006/relationships/slideLayout" Target="../slideLayouts/slideLayout7.xml"/><Relationship Id="rId1" Type="http://schemas.openxmlformats.org/officeDocument/2006/relationships/vmlDrawing" Target="../drawings/vmlDrawing9.vml"/><Relationship Id="rId6" Type="http://schemas.openxmlformats.org/officeDocument/2006/relationships/oleObject" Target="../embeddings/oleObject37.bin"/><Relationship Id="rId5" Type="http://schemas.openxmlformats.org/officeDocument/2006/relationships/image" Target="../media/image32.wmf"/><Relationship Id="rId4" Type="http://schemas.openxmlformats.org/officeDocument/2006/relationships/oleObject" Target="../embeddings/oleObject36.bin"/><Relationship Id="rId9" Type="http://schemas.openxmlformats.org/officeDocument/2006/relationships/image" Target="../media/image21.wmf"/></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41.bin"/><Relationship Id="rId3" Type="http://schemas.openxmlformats.org/officeDocument/2006/relationships/notesSlide" Target="../notesSlides/notesSlide17.xml"/><Relationship Id="rId7" Type="http://schemas.openxmlformats.org/officeDocument/2006/relationships/image" Target="../media/image35.wmf"/><Relationship Id="rId2" Type="http://schemas.openxmlformats.org/officeDocument/2006/relationships/slideLayout" Target="../slideLayouts/slideLayout7.xml"/><Relationship Id="rId1" Type="http://schemas.openxmlformats.org/officeDocument/2006/relationships/vmlDrawing" Target="../drawings/vmlDrawing10.vml"/><Relationship Id="rId6" Type="http://schemas.openxmlformats.org/officeDocument/2006/relationships/oleObject" Target="../embeddings/oleObject40.bin"/><Relationship Id="rId11" Type="http://schemas.openxmlformats.org/officeDocument/2006/relationships/image" Target="../media/image37.wmf"/><Relationship Id="rId5" Type="http://schemas.openxmlformats.org/officeDocument/2006/relationships/image" Target="../media/image34.wmf"/><Relationship Id="rId10" Type="http://schemas.openxmlformats.org/officeDocument/2006/relationships/oleObject" Target="../embeddings/oleObject42.bin"/><Relationship Id="rId4" Type="http://schemas.openxmlformats.org/officeDocument/2006/relationships/oleObject" Target="../embeddings/oleObject39.bin"/><Relationship Id="rId9" Type="http://schemas.openxmlformats.org/officeDocument/2006/relationships/image" Target="../media/image36.wmf"/></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xml"/><Relationship Id="rId1" Type="http://schemas.openxmlformats.org/officeDocument/2006/relationships/vmlDrawing" Target="../drawings/vmlDrawing11.vml"/><Relationship Id="rId5" Type="http://schemas.openxmlformats.org/officeDocument/2006/relationships/image" Target="../media/image38.wmf"/><Relationship Id="rId4" Type="http://schemas.openxmlformats.org/officeDocument/2006/relationships/oleObject" Target="../embeddings/oleObject43.bin"/></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7" Type="http://schemas.openxmlformats.org/officeDocument/2006/relationships/image" Target="../media/image40.wmf"/><Relationship Id="rId2" Type="http://schemas.openxmlformats.org/officeDocument/2006/relationships/slideLayout" Target="../slideLayouts/slideLayout7.xml"/><Relationship Id="rId1" Type="http://schemas.openxmlformats.org/officeDocument/2006/relationships/vmlDrawing" Target="../drawings/vmlDrawing12.vml"/><Relationship Id="rId6" Type="http://schemas.openxmlformats.org/officeDocument/2006/relationships/oleObject" Target="../embeddings/oleObject45.bin"/><Relationship Id="rId5" Type="http://schemas.openxmlformats.org/officeDocument/2006/relationships/image" Target="../media/image39.wmf"/><Relationship Id="rId4" Type="http://schemas.openxmlformats.org/officeDocument/2006/relationships/oleObject" Target="../embeddings/oleObject44.bin"/></Relationships>
</file>

<file path=ppt/slides/_rels/slide23.xml.rels><?xml version="1.0" encoding="UTF-8" standalone="yes"?>
<Relationships xmlns="http://schemas.openxmlformats.org/package/2006/relationships"><Relationship Id="rId8" Type="http://schemas.openxmlformats.org/officeDocument/2006/relationships/oleObject" Target="../embeddings/oleObject48.bin"/><Relationship Id="rId3" Type="http://schemas.openxmlformats.org/officeDocument/2006/relationships/notesSlide" Target="../notesSlides/notesSlide23.xml"/><Relationship Id="rId7" Type="http://schemas.openxmlformats.org/officeDocument/2006/relationships/image" Target="../media/image41.wmf"/><Relationship Id="rId2" Type="http://schemas.openxmlformats.org/officeDocument/2006/relationships/slideLayout" Target="../slideLayouts/slideLayout7.xml"/><Relationship Id="rId1" Type="http://schemas.openxmlformats.org/officeDocument/2006/relationships/vmlDrawing" Target="../drawings/vmlDrawing13.vml"/><Relationship Id="rId6" Type="http://schemas.openxmlformats.org/officeDocument/2006/relationships/oleObject" Target="../embeddings/oleObject47.bin"/><Relationship Id="rId11" Type="http://schemas.openxmlformats.org/officeDocument/2006/relationships/image" Target="../media/image43.wmf"/><Relationship Id="rId5" Type="http://schemas.openxmlformats.org/officeDocument/2006/relationships/image" Target="../media/image40.wmf"/><Relationship Id="rId10" Type="http://schemas.openxmlformats.org/officeDocument/2006/relationships/oleObject" Target="../embeddings/oleObject49.bin"/><Relationship Id="rId4" Type="http://schemas.openxmlformats.org/officeDocument/2006/relationships/oleObject" Target="../embeddings/oleObject46.bin"/><Relationship Id="rId9" Type="http://schemas.openxmlformats.org/officeDocument/2006/relationships/image" Target="../media/image42.wmf"/></Relationships>
</file>

<file path=ppt/slides/_rels/slide24.xml.rels><?xml version="1.0" encoding="UTF-8" standalone="yes"?>
<Relationships xmlns="http://schemas.openxmlformats.org/package/2006/relationships"><Relationship Id="rId8" Type="http://schemas.openxmlformats.org/officeDocument/2006/relationships/oleObject" Target="../embeddings/oleObject53.bin"/><Relationship Id="rId13" Type="http://schemas.openxmlformats.org/officeDocument/2006/relationships/image" Target="../media/image47.wmf"/><Relationship Id="rId3" Type="http://schemas.openxmlformats.org/officeDocument/2006/relationships/notesSlide" Target="../notesSlides/notesSlide24.xml"/><Relationship Id="rId7" Type="http://schemas.openxmlformats.org/officeDocument/2006/relationships/oleObject" Target="../embeddings/oleObject52.bin"/><Relationship Id="rId12" Type="http://schemas.openxmlformats.org/officeDocument/2006/relationships/oleObject" Target="../embeddings/oleObject55.bin"/><Relationship Id="rId2" Type="http://schemas.openxmlformats.org/officeDocument/2006/relationships/slideLayout" Target="../slideLayouts/slideLayout7.xml"/><Relationship Id="rId1" Type="http://schemas.openxmlformats.org/officeDocument/2006/relationships/vmlDrawing" Target="../drawings/vmlDrawing14.vml"/><Relationship Id="rId6" Type="http://schemas.openxmlformats.org/officeDocument/2006/relationships/oleObject" Target="../embeddings/oleObject51.bin"/><Relationship Id="rId11" Type="http://schemas.openxmlformats.org/officeDocument/2006/relationships/image" Target="../media/image46.wmf"/><Relationship Id="rId5" Type="http://schemas.openxmlformats.org/officeDocument/2006/relationships/image" Target="../media/image44.wmf"/><Relationship Id="rId10" Type="http://schemas.openxmlformats.org/officeDocument/2006/relationships/oleObject" Target="../embeddings/oleObject54.bin"/><Relationship Id="rId4" Type="http://schemas.openxmlformats.org/officeDocument/2006/relationships/oleObject" Target="../embeddings/oleObject50.bin"/><Relationship Id="rId9" Type="http://schemas.openxmlformats.org/officeDocument/2006/relationships/image" Target="../media/image45.wmf"/></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image" Target="../media/image5.wmf"/><Relationship Id="rId18" Type="http://schemas.openxmlformats.org/officeDocument/2006/relationships/oleObject" Target="../embeddings/oleObject8.bin"/><Relationship Id="rId26" Type="http://schemas.openxmlformats.org/officeDocument/2006/relationships/oleObject" Target="../embeddings/oleObject12.bin"/><Relationship Id="rId3" Type="http://schemas.openxmlformats.org/officeDocument/2006/relationships/notesSlide" Target="../notesSlides/notesSlide6.xml"/><Relationship Id="rId21" Type="http://schemas.openxmlformats.org/officeDocument/2006/relationships/image" Target="../media/image9.wmf"/><Relationship Id="rId7" Type="http://schemas.openxmlformats.org/officeDocument/2006/relationships/image" Target="../media/image2.wmf"/><Relationship Id="rId12" Type="http://schemas.openxmlformats.org/officeDocument/2006/relationships/oleObject" Target="../embeddings/oleObject5.bin"/><Relationship Id="rId17" Type="http://schemas.openxmlformats.org/officeDocument/2006/relationships/image" Target="../media/image7.wmf"/><Relationship Id="rId25" Type="http://schemas.openxmlformats.org/officeDocument/2006/relationships/image" Target="../media/image11.wmf"/><Relationship Id="rId2" Type="http://schemas.openxmlformats.org/officeDocument/2006/relationships/slideLayout" Target="../slideLayouts/slideLayout7.xml"/><Relationship Id="rId16" Type="http://schemas.openxmlformats.org/officeDocument/2006/relationships/oleObject" Target="../embeddings/oleObject7.bin"/><Relationship Id="rId20" Type="http://schemas.openxmlformats.org/officeDocument/2006/relationships/oleObject" Target="../embeddings/oleObject9.bin"/><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4.wmf"/><Relationship Id="rId24" Type="http://schemas.openxmlformats.org/officeDocument/2006/relationships/oleObject" Target="../embeddings/oleObject11.bin"/><Relationship Id="rId5" Type="http://schemas.openxmlformats.org/officeDocument/2006/relationships/image" Target="../media/image1.wmf"/><Relationship Id="rId15" Type="http://schemas.openxmlformats.org/officeDocument/2006/relationships/image" Target="../media/image6.wmf"/><Relationship Id="rId23" Type="http://schemas.openxmlformats.org/officeDocument/2006/relationships/image" Target="../media/image10.wmf"/><Relationship Id="rId10" Type="http://schemas.openxmlformats.org/officeDocument/2006/relationships/oleObject" Target="../embeddings/oleObject4.bin"/><Relationship Id="rId19" Type="http://schemas.openxmlformats.org/officeDocument/2006/relationships/image" Target="../media/image8.wmf"/><Relationship Id="rId4" Type="http://schemas.openxmlformats.org/officeDocument/2006/relationships/oleObject" Target="../embeddings/oleObject1.bin"/><Relationship Id="rId9" Type="http://schemas.openxmlformats.org/officeDocument/2006/relationships/image" Target="../media/image3.wmf"/><Relationship Id="rId14" Type="http://schemas.openxmlformats.org/officeDocument/2006/relationships/oleObject" Target="../embeddings/oleObject6.bin"/><Relationship Id="rId22" Type="http://schemas.openxmlformats.org/officeDocument/2006/relationships/oleObject" Target="../embeddings/oleObject10.bin"/><Relationship Id="rId27" Type="http://schemas.openxmlformats.org/officeDocument/2006/relationships/image" Target="../media/image12.wmf"/></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15.bin"/><Relationship Id="rId3" Type="http://schemas.openxmlformats.org/officeDocument/2006/relationships/notesSlide" Target="../notesSlides/notesSlide7.xml"/><Relationship Id="rId7" Type="http://schemas.openxmlformats.org/officeDocument/2006/relationships/image" Target="../media/image14.wmf"/><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14.bin"/><Relationship Id="rId11" Type="http://schemas.openxmlformats.org/officeDocument/2006/relationships/image" Target="../media/image16.wmf"/><Relationship Id="rId5" Type="http://schemas.openxmlformats.org/officeDocument/2006/relationships/image" Target="../media/image13.wmf"/><Relationship Id="rId10" Type="http://schemas.openxmlformats.org/officeDocument/2006/relationships/oleObject" Target="../embeddings/oleObject16.bin"/><Relationship Id="rId4" Type="http://schemas.openxmlformats.org/officeDocument/2006/relationships/oleObject" Target="../embeddings/oleObject13.bin"/><Relationship Id="rId9" Type="http://schemas.openxmlformats.org/officeDocument/2006/relationships/image" Target="../media/image15.wm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19.bin"/><Relationship Id="rId13" Type="http://schemas.openxmlformats.org/officeDocument/2006/relationships/image" Target="../media/image15.wmf"/><Relationship Id="rId3" Type="http://schemas.openxmlformats.org/officeDocument/2006/relationships/notesSlide" Target="../notesSlides/notesSlide9.xml"/><Relationship Id="rId7" Type="http://schemas.openxmlformats.org/officeDocument/2006/relationships/image" Target="../media/image18.wmf"/><Relationship Id="rId12" Type="http://schemas.openxmlformats.org/officeDocument/2006/relationships/oleObject" Target="../embeddings/oleObject21.bin"/><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18.bin"/><Relationship Id="rId11" Type="http://schemas.openxmlformats.org/officeDocument/2006/relationships/image" Target="../media/image14.wmf"/><Relationship Id="rId5" Type="http://schemas.openxmlformats.org/officeDocument/2006/relationships/image" Target="../media/image17.wmf"/><Relationship Id="rId15" Type="http://schemas.openxmlformats.org/officeDocument/2006/relationships/image" Target="../media/image16.wmf"/><Relationship Id="rId10" Type="http://schemas.openxmlformats.org/officeDocument/2006/relationships/oleObject" Target="../embeddings/oleObject20.bin"/><Relationship Id="rId4" Type="http://schemas.openxmlformats.org/officeDocument/2006/relationships/oleObject" Target="../embeddings/oleObject17.bin"/><Relationship Id="rId9" Type="http://schemas.openxmlformats.org/officeDocument/2006/relationships/image" Target="../media/image13.wmf"/><Relationship Id="rId14" Type="http://schemas.openxmlformats.org/officeDocument/2006/relationships/oleObject" Target="../embeddings/oleObject22.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6">
            <a:extLst>
              <a:ext uri="{FF2B5EF4-FFF2-40B4-BE49-F238E27FC236}">
                <a16:creationId xmlns:a16="http://schemas.microsoft.com/office/drawing/2014/main" id="{1B8F54BB-BC43-42C9-86CB-F0E53AF7B2BE}"/>
              </a:ext>
            </a:extLst>
          </p:cNvPr>
          <p:cNvGrpSpPr>
            <a:grpSpLocks/>
          </p:cNvGrpSpPr>
          <p:nvPr/>
        </p:nvGrpSpPr>
        <p:grpSpPr bwMode="auto">
          <a:xfrm>
            <a:off x="7620000" y="228600"/>
            <a:ext cx="1295400" cy="609600"/>
            <a:chOff x="1392" y="480"/>
            <a:chExt cx="2267" cy="1030"/>
          </a:xfrm>
        </p:grpSpPr>
        <p:sp>
          <p:nvSpPr>
            <p:cNvPr id="11" name="Oval 7">
              <a:extLst>
                <a:ext uri="{FF2B5EF4-FFF2-40B4-BE49-F238E27FC236}">
                  <a16:creationId xmlns:a16="http://schemas.microsoft.com/office/drawing/2014/main" id="{34411582-C349-465D-9F41-605223875065}"/>
                </a:ext>
              </a:extLst>
            </p:cNvPr>
            <p:cNvSpPr>
              <a:spLocks noChangeArrowheads="1"/>
            </p:cNvSpPr>
            <p:nvPr/>
          </p:nvSpPr>
          <p:spPr bwMode="auto">
            <a:xfrm>
              <a:off x="1584"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 name="Oval 8">
              <a:extLst>
                <a:ext uri="{FF2B5EF4-FFF2-40B4-BE49-F238E27FC236}">
                  <a16:creationId xmlns:a16="http://schemas.microsoft.com/office/drawing/2014/main" id="{642821FF-021B-4B94-8C84-827F10D0D260}"/>
                </a:ext>
              </a:extLst>
            </p:cNvPr>
            <p:cNvSpPr>
              <a:spLocks noChangeArrowheads="1"/>
            </p:cNvSpPr>
            <p:nvPr/>
          </p:nvSpPr>
          <p:spPr bwMode="auto">
            <a:xfrm>
              <a:off x="1584"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 name="Oval 9">
              <a:extLst>
                <a:ext uri="{FF2B5EF4-FFF2-40B4-BE49-F238E27FC236}">
                  <a16:creationId xmlns:a16="http://schemas.microsoft.com/office/drawing/2014/main" id="{A26A3F7C-F27B-4D11-985E-C381B5263FA3}"/>
                </a:ext>
              </a:extLst>
            </p:cNvPr>
            <p:cNvSpPr>
              <a:spLocks noChangeArrowheads="1"/>
            </p:cNvSpPr>
            <p:nvPr/>
          </p:nvSpPr>
          <p:spPr bwMode="auto">
            <a:xfrm>
              <a:off x="1584"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 name="Line 10">
              <a:extLst>
                <a:ext uri="{FF2B5EF4-FFF2-40B4-BE49-F238E27FC236}">
                  <a16:creationId xmlns:a16="http://schemas.microsoft.com/office/drawing/2014/main" id="{9370D225-61E9-45A0-9DE1-B03DE9C3AFE6}"/>
                </a:ext>
              </a:extLst>
            </p:cNvPr>
            <p:cNvSpPr>
              <a:spLocks noChangeShapeType="1"/>
            </p:cNvSpPr>
            <p:nvPr/>
          </p:nvSpPr>
          <p:spPr bwMode="auto">
            <a:xfrm>
              <a:off x="1392" y="576"/>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 name="Line 11">
              <a:extLst>
                <a:ext uri="{FF2B5EF4-FFF2-40B4-BE49-F238E27FC236}">
                  <a16:creationId xmlns:a16="http://schemas.microsoft.com/office/drawing/2014/main" id="{34FD0EA7-C15B-414F-B382-7C4EB6742AE5}"/>
                </a:ext>
              </a:extLst>
            </p:cNvPr>
            <p:cNvSpPr>
              <a:spLocks noChangeShapeType="1"/>
            </p:cNvSpPr>
            <p:nvPr/>
          </p:nvSpPr>
          <p:spPr bwMode="auto">
            <a:xfrm>
              <a:off x="1392" y="960"/>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 name="Line 12">
              <a:extLst>
                <a:ext uri="{FF2B5EF4-FFF2-40B4-BE49-F238E27FC236}">
                  <a16:creationId xmlns:a16="http://schemas.microsoft.com/office/drawing/2014/main" id="{2FB89FB0-49E1-4031-A76A-E090E6271B2B}"/>
                </a:ext>
              </a:extLst>
            </p:cNvPr>
            <p:cNvSpPr>
              <a:spLocks noChangeShapeType="1"/>
            </p:cNvSpPr>
            <p:nvPr/>
          </p:nvSpPr>
          <p:spPr bwMode="auto">
            <a:xfrm>
              <a:off x="1392" y="1414"/>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 name="Oval 13">
              <a:extLst>
                <a:ext uri="{FF2B5EF4-FFF2-40B4-BE49-F238E27FC236}">
                  <a16:creationId xmlns:a16="http://schemas.microsoft.com/office/drawing/2014/main" id="{08F4982F-AC3B-46B5-A2B3-B4271D20A098}"/>
                </a:ext>
              </a:extLst>
            </p:cNvPr>
            <p:cNvSpPr>
              <a:spLocks noChangeArrowheads="1"/>
            </p:cNvSpPr>
            <p:nvPr/>
          </p:nvSpPr>
          <p:spPr bwMode="auto">
            <a:xfrm>
              <a:off x="2352"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 name="Oval 14">
              <a:extLst>
                <a:ext uri="{FF2B5EF4-FFF2-40B4-BE49-F238E27FC236}">
                  <a16:creationId xmlns:a16="http://schemas.microsoft.com/office/drawing/2014/main" id="{5D200580-FE8F-4A4D-9C92-CA5F81B7DEBE}"/>
                </a:ext>
              </a:extLst>
            </p:cNvPr>
            <p:cNvSpPr>
              <a:spLocks noChangeArrowheads="1"/>
            </p:cNvSpPr>
            <p:nvPr/>
          </p:nvSpPr>
          <p:spPr bwMode="auto">
            <a:xfrm>
              <a:off x="2352"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 name="Oval 15">
              <a:extLst>
                <a:ext uri="{FF2B5EF4-FFF2-40B4-BE49-F238E27FC236}">
                  <a16:creationId xmlns:a16="http://schemas.microsoft.com/office/drawing/2014/main" id="{65416EBE-FC83-4500-BFD7-03FB6CF01AAC}"/>
                </a:ext>
              </a:extLst>
            </p:cNvPr>
            <p:cNvSpPr>
              <a:spLocks noChangeArrowheads="1"/>
            </p:cNvSpPr>
            <p:nvPr/>
          </p:nvSpPr>
          <p:spPr bwMode="auto">
            <a:xfrm>
              <a:off x="2352"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 name="Oval 16">
              <a:extLst>
                <a:ext uri="{FF2B5EF4-FFF2-40B4-BE49-F238E27FC236}">
                  <a16:creationId xmlns:a16="http://schemas.microsoft.com/office/drawing/2014/main" id="{4893A46B-C042-4261-8B34-2997BE5E8B44}"/>
                </a:ext>
              </a:extLst>
            </p:cNvPr>
            <p:cNvSpPr>
              <a:spLocks noChangeArrowheads="1"/>
            </p:cNvSpPr>
            <p:nvPr/>
          </p:nvSpPr>
          <p:spPr bwMode="auto">
            <a:xfrm>
              <a:off x="3216"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 name="Oval 17">
              <a:extLst>
                <a:ext uri="{FF2B5EF4-FFF2-40B4-BE49-F238E27FC236}">
                  <a16:creationId xmlns:a16="http://schemas.microsoft.com/office/drawing/2014/main" id="{8166ED0D-5F9E-4D7C-8E0C-F7F424B87956}"/>
                </a:ext>
              </a:extLst>
            </p:cNvPr>
            <p:cNvSpPr>
              <a:spLocks noChangeArrowheads="1"/>
            </p:cNvSpPr>
            <p:nvPr/>
          </p:nvSpPr>
          <p:spPr bwMode="auto">
            <a:xfrm>
              <a:off x="3216"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 name="Oval 18">
              <a:extLst>
                <a:ext uri="{FF2B5EF4-FFF2-40B4-BE49-F238E27FC236}">
                  <a16:creationId xmlns:a16="http://schemas.microsoft.com/office/drawing/2014/main" id="{89F1AC56-A52D-4F94-BE69-FF719A1F82AF}"/>
                </a:ext>
              </a:extLst>
            </p:cNvPr>
            <p:cNvSpPr>
              <a:spLocks noChangeArrowheads="1"/>
            </p:cNvSpPr>
            <p:nvPr/>
          </p:nvSpPr>
          <p:spPr bwMode="auto">
            <a:xfrm>
              <a:off x="3216"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 name="Line 19">
              <a:extLst>
                <a:ext uri="{FF2B5EF4-FFF2-40B4-BE49-F238E27FC236}">
                  <a16:creationId xmlns:a16="http://schemas.microsoft.com/office/drawing/2014/main" id="{66A92266-3F70-4DCF-B5E8-0211B76A8593}"/>
                </a:ext>
              </a:extLst>
            </p:cNvPr>
            <p:cNvSpPr>
              <a:spLocks noChangeShapeType="1"/>
            </p:cNvSpPr>
            <p:nvPr/>
          </p:nvSpPr>
          <p:spPr bwMode="auto">
            <a:xfrm>
              <a:off x="1824" y="576"/>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 name="Line 20">
              <a:extLst>
                <a:ext uri="{FF2B5EF4-FFF2-40B4-BE49-F238E27FC236}">
                  <a16:creationId xmlns:a16="http://schemas.microsoft.com/office/drawing/2014/main" id="{76687137-D9F0-4E1B-9140-1AF51D6262C4}"/>
                </a:ext>
              </a:extLst>
            </p:cNvPr>
            <p:cNvSpPr>
              <a:spLocks noChangeShapeType="1"/>
            </p:cNvSpPr>
            <p:nvPr/>
          </p:nvSpPr>
          <p:spPr bwMode="auto">
            <a:xfrm>
              <a:off x="2592" y="576"/>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 name="Line 21">
              <a:extLst>
                <a:ext uri="{FF2B5EF4-FFF2-40B4-BE49-F238E27FC236}">
                  <a16:creationId xmlns:a16="http://schemas.microsoft.com/office/drawing/2014/main" id="{7E6B322A-FD6D-4346-B1E1-DBF780DA3782}"/>
                </a:ext>
              </a:extLst>
            </p:cNvPr>
            <p:cNvSpPr>
              <a:spLocks noChangeShapeType="1"/>
            </p:cNvSpPr>
            <p:nvPr/>
          </p:nvSpPr>
          <p:spPr bwMode="auto">
            <a:xfrm>
              <a:off x="1824" y="979"/>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 name="Line 22">
              <a:extLst>
                <a:ext uri="{FF2B5EF4-FFF2-40B4-BE49-F238E27FC236}">
                  <a16:creationId xmlns:a16="http://schemas.microsoft.com/office/drawing/2014/main" id="{3B758FD6-15A4-4751-A16E-2D7D2F7B9637}"/>
                </a:ext>
              </a:extLst>
            </p:cNvPr>
            <p:cNvSpPr>
              <a:spLocks noChangeShapeType="1"/>
            </p:cNvSpPr>
            <p:nvPr/>
          </p:nvSpPr>
          <p:spPr bwMode="auto">
            <a:xfrm>
              <a:off x="2592" y="982"/>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 name="Line 23">
              <a:extLst>
                <a:ext uri="{FF2B5EF4-FFF2-40B4-BE49-F238E27FC236}">
                  <a16:creationId xmlns:a16="http://schemas.microsoft.com/office/drawing/2014/main" id="{97C45AD2-96DC-44CA-8FCF-CE3C59472262}"/>
                </a:ext>
              </a:extLst>
            </p:cNvPr>
            <p:cNvSpPr>
              <a:spLocks noChangeShapeType="1"/>
            </p:cNvSpPr>
            <p:nvPr/>
          </p:nvSpPr>
          <p:spPr bwMode="auto">
            <a:xfrm>
              <a:off x="1824" y="1388"/>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 name="Line 24">
              <a:extLst>
                <a:ext uri="{FF2B5EF4-FFF2-40B4-BE49-F238E27FC236}">
                  <a16:creationId xmlns:a16="http://schemas.microsoft.com/office/drawing/2014/main" id="{89D4F4B6-C6F1-4E67-A42D-02D64A1A3209}"/>
                </a:ext>
              </a:extLst>
            </p:cNvPr>
            <p:cNvSpPr>
              <a:spLocks noChangeShapeType="1"/>
            </p:cNvSpPr>
            <p:nvPr/>
          </p:nvSpPr>
          <p:spPr bwMode="auto">
            <a:xfrm>
              <a:off x="2600" y="1395"/>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 name="Line 25">
              <a:extLst>
                <a:ext uri="{FF2B5EF4-FFF2-40B4-BE49-F238E27FC236}">
                  <a16:creationId xmlns:a16="http://schemas.microsoft.com/office/drawing/2014/main" id="{ECE45B99-9E8F-4F46-AB20-1B91659DDE51}"/>
                </a:ext>
              </a:extLst>
            </p:cNvPr>
            <p:cNvSpPr>
              <a:spLocks noChangeShapeType="1"/>
            </p:cNvSpPr>
            <p:nvPr/>
          </p:nvSpPr>
          <p:spPr bwMode="auto">
            <a:xfrm>
              <a:off x="1824" y="576"/>
              <a:ext cx="528"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 name="Line 26">
              <a:extLst>
                <a:ext uri="{FF2B5EF4-FFF2-40B4-BE49-F238E27FC236}">
                  <a16:creationId xmlns:a16="http://schemas.microsoft.com/office/drawing/2014/main" id="{A1383475-A191-4242-AC0A-1DA974BCF2EE}"/>
                </a:ext>
              </a:extLst>
            </p:cNvPr>
            <p:cNvSpPr>
              <a:spLocks noChangeShapeType="1"/>
            </p:cNvSpPr>
            <p:nvPr/>
          </p:nvSpPr>
          <p:spPr bwMode="auto">
            <a:xfrm>
              <a:off x="1824" y="576"/>
              <a:ext cx="528"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 name="Line 27">
              <a:extLst>
                <a:ext uri="{FF2B5EF4-FFF2-40B4-BE49-F238E27FC236}">
                  <a16:creationId xmlns:a16="http://schemas.microsoft.com/office/drawing/2014/main" id="{A5F321E8-A162-4274-B7F8-C60543F50A72}"/>
                </a:ext>
              </a:extLst>
            </p:cNvPr>
            <p:cNvSpPr>
              <a:spLocks noChangeShapeType="1"/>
            </p:cNvSpPr>
            <p:nvPr/>
          </p:nvSpPr>
          <p:spPr bwMode="auto">
            <a:xfrm flipV="1">
              <a:off x="1824" y="576"/>
              <a:ext cx="528"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 name="Line 28">
              <a:extLst>
                <a:ext uri="{FF2B5EF4-FFF2-40B4-BE49-F238E27FC236}">
                  <a16:creationId xmlns:a16="http://schemas.microsoft.com/office/drawing/2014/main" id="{5187F41C-7457-4C0D-9C6E-4A4EBD3EDB55}"/>
                </a:ext>
              </a:extLst>
            </p:cNvPr>
            <p:cNvSpPr>
              <a:spLocks noChangeShapeType="1"/>
            </p:cNvSpPr>
            <p:nvPr/>
          </p:nvSpPr>
          <p:spPr bwMode="auto">
            <a:xfrm>
              <a:off x="1824" y="960"/>
              <a:ext cx="528"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 name="Line 29">
              <a:extLst>
                <a:ext uri="{FF2B5EF4-FFF2-40B4-BE49-F238E27FC236}">
                  <a16:creationId xmlns:a16="http://schemas.microsoft.com/office/drawing/2014/main" id="{34795427-BE81-4F73-BE20-6CD8C98D0FC2}"/>
                </a:ext>
              </a:extLst>
            </p:cNvPr>
            <p:cNvSpPr>
              <a:spLocks noChangeShapeType="1"/>
            </p:cNvSpPr>
            <p:nvPr/>
          </p:nvSpPr>
          <p:spPr bwMode="auto">
            <a:xfrm flipV="1">
              <a:off x="1824" y="960"/>
              <a:ext cx="528"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 name="Line 30">
              <a:extLst>
                <a:ext uri="{FF2B5EF4-FFF2-40B4-BE49-F238E27FC236}">
                  <a16:creationId xmlns:a16="http://schemas.microsoft.com/office/drawing/2014/main" id="{72B0352A-6118-475C-9E42-3418FA2DF69B}"/>
                </a:ext>
              </a:extLst>
            </p:cNvPr>
            <p:cNvSpPr>
              <a:spLocks noChangeShapeType="1"/>
            </p:cNvSpPr>
            <p:nvPr/>
          </p:nvSpPr>
          <p:spPr bwMode="auto">
            <a:xfrm flipV="1">
              <a:off x="1824" y="576"/>
              <a:ext cx="528"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5" name="Line 31">
              <a:extLst>
                <a:ext uri="{FF2B5EF4-FFF2-40B4-BE49-F238E27FC236}">
                  <a16:creationId xmlns:a16="http://schemas.microsoft.com/office/drawing/2014/main" id="{F20D7A54-C695-48C9-8ECB-88875BC5FBD4}"/>
                </a:ext>
              </a:extLst>
            </p:cNvPr>
            <p:cNvSpPr>
              <a:spLocks noChangeShapeType="1"/>
            </p:cNvSpPr>
            <p:nvPr/>
          </p:nvSpPr>
          <p:spPr bwMode="auto">
            <a:xfrm>
              <a:off x="2592" y="576"/>
              <a:ext cx="624"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 name="Line 32">
              <a:extLst>
                <a:ext uri="{FF2B5EF4-FFF2-40B4-BE49-F238E27FC236}">
                  <a16:creationId xmlns:a16="http://schemas.microsoft.com/office/drawing/2014/main" id="{BB647613-4C2D-454B-8B09-A6200FA130C3}"/>
                </a:ext>
              </a:extLst>
            </p:cNvPr>
            <p:cNvSpPr>
              <a:spLocks noChangeShapeType="1"/>
            </p:cNvSpPr>
            <p:nvPr/>
          </p:nvSpPr>
          <p:spPr bwMode="auto">
            <a:xfrm>
              <a:off x="2592" y="576"/>
              <a:ext cx="624"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7" name="Line 33">
              <a:extLst>
                <a:ext uri="{FF2B5EF4-FFF2-40B4-BE49-F238E27FC236}">
                  <a16:creationId xmlns:a16="http://schemas.microsoft.com/office/drawing/2014/main" id="{68A61F9D-3E4D-417C-8CE3-FF12B0D2B4F0}"/>
                </a:ext>
              </a:extLst>
            </p:cNvPr>
            <p:cNvSpPr>
              <a:spLocks noChangeShapeType="1"/>
            </p:cNvSpPr>
            <p:nvPr/>
          </p:nvSpPr>
          <p:spPr bwMode="auto">
            <a:xfrm flipV="1">
              <a:off x="2592" y="576"/>
              <a:ext cx="624"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8" name="Line 34">
              <a:extLst>
                <a:ext uri="{FF2B5EF4-FFF2-40B4-BE49-F238E27FC236}">
                  <a16:creationId xmlns:a16="http://schemas.microsoft.com/office/drawing/2014/main" id="{BB1F9BE6-D868-4089-A403-5623F84D7D38}"/>
                </a:ext>
              </a:extLst>
            </p:cNvPr>
            <p:cNvSpPr>
              <a:spLocks noChangeShapeType="1"/>
            </p:cNvSpPr>
            <p:nvPr/>
          </p:nvSpPr>
          <p:spPr bwMode="auto">
            <a:xfrm>
              <a:off x="2592" y="960"/>
              <a:ext cx="624"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9" name="Line 35">
              <a:extLst>
                <a:ext uri="{FF2B5EF4-FFF2-40B4-BE49-F238E27FC236}">
                  <a16:creationId xmlns:a16="http://schemas.microsoft.com/office/drawing/2014/main" id="{2C19317D-D96C-4CE6-916A-2F6D8EE87491}"/>
                </a:ext>
              </a:extLst>
            </p:cNvPr>
            <p:cNvSpPr>
              <a:spLocks noChangeShapeType="1"/>
            </p:cNvSpPr>
            <p:nvPr/>
          </p:nvSpPr>
          <p:spPr bwMode="auto">
            <a:xfrm flipV="1">
              <a:off x="2592" y="960"/>
              <a:ext cx="624"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0" name="Line 36">
              <a:extLst>
                <a:ext uri="{FF2B5EF4-FFF2-40B4-BE49-F238E27FC236}">
                  <a16:creationId xmlns:a16="http://schemas.microsoft.com/office/drawing/2014/main" id="{2C6C6894-B163-4F95-BB57-150B2217E767}"/>
                </a:ext>
              </a:extLst>
            </p:cNvPr>
            <p:cNvSpPr>
              <a:spLocks noChangeShapeType="1"/>
            </p:cNvSpPr>
            <p:nvPr/>
          </p:nvSpPr>
          <p:spPr bwMode="auto">
            <a:xfrm flipV="1">
              <a:off x="2592" y="576"/>
              <a:ext cx="624"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 name="Line 37">
              <a:extLst>
                <a:ext uri="{FF2B5EF4-FFF2-40B4-BE49-F238E27FC236}">
                  <a16:creationId xmlns:a16="http://schemas.microsoft.com/office/drawing/2014/main" id="{A00F87C4-E939-424E-A88A-856515658D06}"/>
                </a:ext>
              </a:extLst>
            </p:cNvPr>
            <p:cNvSpPr>
              <a:spLocks noChangeShapeType="1"/>
            </p:cNvSpPr>
            <p:nvPr/>
          </p:nvSpPr>
          <p:spPr bwMode="auto">
            <a:xfrm>
              <a:off x="3456" y="576"/>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 name="Line 38">
              <a:extLst>
                <a:ext uri="{FF2B5EF4-FFF2-40B4-BE49-F238E27FC236}">
                  <a16:creationId xmlns:a16="http://schemas.microsoft.com/office/drawing/2014/main" id="{D2F1CEF0-1B0B-4D21-994D-A2729FDA36CC}"/>
                </a:ext>
              </a:extLst>
            </p:cNvPr>
            <p:cNvSpPr>
              <a:spLocks noChangeShapeType="1"/>
            </p:cNvSpPr>
            <p:nvPr/>
          </p:nvSpPr>
          <p:spPr bwMode="auto">
            <a:xfrm>
              <a:off x="3467" y="979"/>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 name="Line 39">
              <a:extLst>
                <a:ext uri="{FF2B5EF4-FFF2-40B4-BE49-F238E27FC236}">
                  <a16:creationId xmlns:a16="http://schemas.microsoft.com/office/drawing/2014/main" id="{47284313-D866-4710-B9CC-35F65703A8B1}"/>
                </a:ext>
              </a:extLst>
            </p:cNvPr>
            <p:cNvSpPr>
              <a:spLocks noChangeShapeType="1"/>
            </p:cNvSpPr>
            <p:nvPr/>
          </p:nvSpPr>
          <p:spPr bwMode="auto">
            <a:xfrm>
              <a:off x="3467" y="1381"/>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44" name="Freeform 4">
            <a:extLst>
              <a:ext uri="{FF2B5EF4-FFF2-40B4-BE49-F238E27FC236}">
                <a16:creationId xmlns:a16="http://schemas.microsoft.com/office/drawing/2014/main" id="{7A672B3A-11E3-481D-8D1C-B3142763DCA9}"/>
              </a:ext>
            </a:extLst>
          </p:cNvPr>
          <p:cNvSpPr>
            <a:spLocks/>
          </p:cNvSpPr>
          <p:nvPr/>
        </p:nvSpPr>
        <p:spPr bwMode="auto">
          <a:xfrm>
            <a:off x="2971800" y="1600200"/>
            <a:ext cx="2684463" cy="773113"/>
          </a:xfrm>
          <a:custGeom>
            <a:avLst/>
            <a:gdLst>
              <a:gd name="T0" fmla="*/ 0 w 1691"/>
              <a:gd name="T1" fmla="*/ 257 h 487"/>
              <a:gd name="T2" fmla="*/ 672 w 1691"/>
              <a:gd name="T3" fmla="*/ 257 h 487"/>
              <a:gd name="T4" fmla="*/ 720 w 1691"/>
              <a:gd name="T5" fmla="*/ 257 h 487"/>
              <a:gd name="T6" fmla="*/ 768 w 1691"/>
              <a:gd name="T7" fmla="*/ 257 h 487"/>
              <a:gd name="T8" fmla="*/ 795 w 1691"/>
              <a:gd name="T9" fmla="*/ 38 h 487"/>
              <a:gd name="T10" fmla="*/ 848 w 1691"/>
              <a:gd name="T11" fmla="*/ 481 h 487"/>
              <a:gd name="T12" fmla="*/ 901 w 1691"/>
              <a:gd name="T13" fmla="*/ 76 h 487"/>
              <a:gd name="T14" fmla="*/ 939 w 1691"/>
              <a:gd name="T15" fmla="*/ 326 h 487"/>
              <a:gd name="T16" fmla="*/ 992 w 1691"/>
              <a:gd name="T17" fmla="*/ 257 h 487"/>
              <a:gd name="T18" fmla="*/ 1056 w 1691"/>
              <a:gd name="T19" fmla="*/ 257 h 487"/>
              <a:gd name="T20" fmla="*/ 1691 w 1691"/>
              <a:gd name="T21" fmla="*/ 257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1" h="487">
                <a:moveTo>
                  <a:pt x="0" y="257"/>
                </a:moveTo>
                <a:cubicBezTo>
                  <a:pt x="276" y="257"/>
                  <a:pt x="552" y="257"/>
                  <a:pt x="672" y="257"/>
                </a:cubicBezTo>
                <a:cubicBezTo>
                  <a:pt x="792" y="257"/>
                  <a:pt x="704" y="257"/>
                  <a:pt x="720" y="257"/>
                </a:cubicBezTo>
                <a:cubicBezTo>
                  <a:pt x="736" y="257"/>
                  <a:pt x="755" y="293"/>
                  <a:pt x="768" y="257"/>
                </a:cubicBezTo>
                <a:cubicBezTo>
                  <a:pt x="780" y="220"/>
                  <a:pt x="781" y="0"/>
                  <a:pt x="795" y="38"/>
                </a:cubicBezTo>
                <a:cubicBezTo>
                  <a:pt x="808" y="75"/>
                  <a:pt x="830" y="474"/>
                  <a:pt x="848" y="481"/>
                </a:cubicBezTo>
                <a:cubicBezTo>
                  <a:pt x="865" y="487"/>
                  <a:pt x="885" y="101"/>
                  <a:pt x="901" y="76"/>
                </a:cubicBezTo>
                <a:cubicBezTo>
                  <a:pt x="916" y="50"/>
                  <a:pt x="923" y="295"/>
                  <a:pt x="939" y="326"/>
                </a:cubicBezTo>
                <a:cubicBezTo>
                  <a:pt x="954" y="356"/>
                  <a:pt x="972" y="268"/>
                  <a:pt x="992" y="257"/>
                </a:cubicBezTo>
                <a:cubicBezTo>
                  <a:pt x="1011" y="245"/>
                  <a:pt x="939" y="257"/>
                  <a:pt x="1056" y="257"/>
                </a:cubicBezTo>
                <a:cubicBezTo>
                  <a:pt x="1172" y="257"/>
                  <a:pt x="1431" y="257"/>
                  <a:pt x="1691" y="257"/>
                </a:cubicBezTo>
              </a:path>
            </a:pathLst>
          </a:custGeom>
          <a:noFill/>
          <a:ln w="9525">
            <a:solidFill>
              <a:srgbClr val="3333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 name="Text Box 5">
            <a:extLst>
              <a:ext uri="{FF2B5EF4-FFF2-40B4-BE49-F238E27FC236}">
                <a16:creationId xmlns:a16="http://schemas.microsoft.com/office/drawing/2014/main" id="{137FE429-901A-42F0-AC09-DA22451F256E}"/>
              </a:ext>
            </a:extLst>
          </p:cNvPr>
          <p:cNvSpPr txBox="1">
            <a:spLocks noChangeArrowheads="1"/>
          </p:cNvSpPr>
          <p:nvPr/>
        </p:nvSpPr>
        <p:spPr bwMode="auto">
          <a:xfrm>
            <a:off x="3219186" y="2895600"/>
            <a:ext cx="229582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2400" dirty="0">
                <a:latin typeface="Times" panose="02020603050405020304" pitchFamily="18" charset="0"/>
              </a:rPr>
              <a:t>Neural Networks</a:t>
            </a:r>
          </a:p>
        </p:txBody>
      </p:sp>
    </p:spTree>
    <p:extLst>
      <p:ext uri="{BB962C8B-B14F-4D97-AF65-F5344CB8AC3E}">
        <p14:creationId xmlns:p14="http://schemas.microsoft.com/office/powerpoint/2010/main" val="21835832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Oval 4">
            <a:extLst>
              <a:ext uri="{FF2B5EF4-FFF2-40B4-BE49-F238E27FC236}">
                <a16:creationId xmlns:a16="http://schemas.microsoft.com/office/drawing/2014/main" id="{922BE024-AC7A-4DD8-9498-38185399A41E}"/>
              </a:ext>
            </a:extLst>
          </p:cNvPr>
          <p:cNvSpPr>
            <a:spLocks noChangeArrowheads="1"/>
          </p:cNvSpPr>
          <p:nvPr/>
        </p:nvSpPr>
        <p:spPr bwMode="auto">
          <a:xfrm>
            <a:off x="2362200" y="3276600"/>
            <a:ext cx="609600" cy="6096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5" name="Oval 5">
            <a:extLst>
              <a:ext uri="{FF2B5EF4-FFF2-40B4-BE49-F238E27FC236}">
                <a16:creationId xmlns:a16="http://schemas.microsoft.com/office/drawing/2014/main" id="{14DBCCB1-5A5D-4210-A66D-1EF6352192A7}"/>
              </a:ext>
            </a:extLst>
          </p:cNvPr>
          <p:cNvSpPr>
            <a:spLocks noChangeArrowheads="1"/>
          </p:cNvSpPr>
          <p:nvPr/>
        </p:nvSpPr>
        <p:spPr bwMode="auto">
          <a:xfrm>
            <a:off x="3733800" y="3276600"/>
            <a:ext cx="609600" cy="6096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6" name="Oval 6">
            <a:extLst>
              <a:ext uri="{FF2B5EF4-FFF2-40B4-BE49-F238E27FC236}">
                <a16:creationId xmlns:a16="http://schemas.microsoft.com/office/drawing/2014/main" id="{5F16751A-4EB9-4B48-B34A-6CAC85D16F87}"/>
              </a:ext>
            </a:extLst>
          </p:cNvPr>
          <p:cNvSpPr>
            <a:spLocks noChangeArrowheads="1"/>
          </p:cNvSpPr>
          <p:nvPr/>
        </p:nvSpPr>
        <p:spPr bwMode="auto">
          <a:xfrm>
            <a:off x="5105400" y="3276600"/>
            <a:ext cx="609600" cy="6096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7" name="Line 7">
            <a:extLst>
              <a:ext uri="{FF2B5EF4-FFF2-40B4-BE49-F238E27FC236}">
                <a16:creationId xmlns:a16="http://schemas.microsoft.com/office/drawing/2014/main" id="{22E9B230-A463-4750-8BB8-E11CB2C60F71}"/>
              </a:ext>
            </a:extLst>
          </p:cNvPr>
          <p:cNvSpPr>
            <a:spLocks noChangeShapeType="1"/>
          </p:cNvSpPr>
          <p:nvPr/>
        </p:nvSpPr>
        <p:spPr bwMode="auto">
          <a:xfrm>
            <a:off x="4376738" y="3567113"/>
            <a:ext cx="762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8" name="Line 8">
            <a:extLst>
              <a:ext uri="{FF2B5EF4-FFF2-40B4-BE49-F238E27FC236}">
                <a16:creationId xmlns:a16="http://schemas.microsoft.com/office/drawing/2014/main" id="{B7D07345-F7F3-4AFF-B0BF-DE1261881701}"/>
              </a:ext>
            </a:extLst>
          </p:cNvPr>
          <p:cNvSpPr>
            <a:spLocks noChangeShapeType="1"/>
          </p:cNvSpPr>
          <p:nvPr/>
        </p:nvSpPr>
        <p:spPr bwMode="auto">
          <a:xfrm>
            <a:off x="2971800" y="3581400"/>
            <a:ext cx="762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9" name="Line 9">
            <a:extLst>
              <a:ext uri="{FF2B5EF4-FFF2-40B4-BE49-F238E27FC236}">
                <a16:creationId xmlns:a16="http://schemas.microsoft.com/office/drawing/2014/main" id="{36CF6936-DCB5-4A0D-8AC6-454A74E673DF}"/>
              </a:ext>
            </a:extLst>
          </p:cNvPr>
          <p:cNvSpPr>
            <a:spLocks noChangeShapeType="1"/>
          </p:cNvSpPr>
          <p:nvPr/>
        </p:nvSpPr>
        <p:spPr bwMode="auto">
          <a:xfrm>
            <a:off x="1905000" y="3581400"/>
            <a:ext cx="457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30" name="Text Box 10">
            <a:extLst>
              <a:ext uri="{FF2B5EF4-FFF2-40B4-BE49-F238E27FC236}">
                <a16:creationId xmlns:a16="http://schemas.microsoft.com/office/drawing/2014/main" id="{0D3576FE-7A69-4786-BB2F-170282778637}"/>
              </a:ext>
            </a:extLst>
          </p:cNvPr>
          <p:cNvSpPr txBox="1">
            <a:spLocks noChangeArrowheads="1"/>
          </p:cNvSpPr>
          <p:nvPr/>
        </p:nvSpPr>
        <p:spPr bwMode="auto">
          <a:xfrm>
            <a:off x="2514600" y="3352800"/>
            <a:ext cx="3825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x</a:t>
            </a:r>
          </a:p>
        </p:txBody>
      </p:sp>
      <p:sp>
        <p:nvSpPr>
          <p:cNvPr id="5131" name="Text Box 11">
            <a:extLst>
              <a:ext uri="{FF2B5EF4-FFF2-40B4-BE49-F238E27FC236}">
                <a16:creationId xmlns:a16="http://schemas.microsoft.com/office/drawing/2014/main" id="{E2659A9A-76C6-4149-8A01-7A556B4EE6D6}"/>
              </a:ext>
            </a:extLst>
          </p:cNvPr>
          <p:cNvSpPr txBox="1">
            <a:spLocks noChangeArrowheads="1"/>
          </p:cNvSpPr>
          <p:nvPr/>
        </p:nvSpPr>
        <p:spPr bwMode="auto">
          <a:xfrm>
            <a:off x="3048000" y="3124200"/>
            <a:ext cx="5175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w</a:t>
            </a:r>
          </a:p>
        </p:txBody>
      </p:sp>
      <p:sp>
        <p:nvSpPr>
          <p:cNvPr id="5132" name="Text Box 12">
            <a:extLst>
              <a:ext uri="{FF2B5EF4-FFF2-40B4-BE49-F238E27FC236}">
                <a16:creationId xmlns:a16="http://schemas.microsoft.com/office/drawing/2014/main" id="{CFC7F4ED-1D18-40C0-9923-7AE1D581C014}"/>
              </a:ext>
            </a:extLst>
          </p:cNvPr>
          <p:cNvSpPr txBox="1">
            <a:spLocks noChangeArrowheads="1"/>
          </p:cNvSpPr>
          <p:nvPr/>
        </p:nvSpPr>
        <p:spPr bwMode="auto">
          <a:xfrm>
            <a:off x="4572000" y="3124200"/>
            <a:ext cx="5175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u</a:t>
            </a:r>
          </a:p>
        </p:txBody>
      </p:sp>
      <p:sp>
        <p:nvSpPr>
          <p:cNvPr id="5133" name="Line 13">
            <a:extLst>
              <a:ext uri="{FF2B5EF4-FFF2-40B4-BE49-F238E27FC236}">
                <a16:creationId xmlns:a16="http://schemas.microsoft.com/office/drawing/2014/main" id="{C844681F-C5F0-46D6-A340-87009F0ED329}"/>
              </a:ext>
            </a:extLst>
          </p:cNvPr>
          <p:cNvSpPr>
            <a:spLocks noChangeShapeType="1"/>
          </p:cNvSpPr>
          <p:nvPr/>
        </p:nvSpPr>
        <p:spPr bwMode="auto">
          <a:xfrm>
            <a:off x="5770563" y="3552825"/>
            <a:ext cx="609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34" name="Text Box 14">
            <a:extLst>
              <a:ext uri="{FF2B5EF4-FFF2-40B4-BE49-F238E27FC236}">
                <a16:creationId xmlns:a16="http://schemas.microsoft.com/office/drawing/2014/main" id="{DD263966-D928-46E2-A21C-CB288A8624E1}"/>
              </a:ext>
            </a:extLst>
          </p:cNvPr>
          <p:cNvSpPr txBox="1">
            <a:spLocks noChangeArrowheads="1"/>
          </p:cNvSpPr>
          <p:nvPr/>
        </p:nvSpPr>
        <p:spPr bwMode="auto">
          <a:xfrm>
            <a:off x="5257800" y="3352800"/>
            <a:ext cx="4460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y</a:t>
            </a:r>
          </a:p>
        </p:txBody>
      </p:sp>
      <p:sp>
        <p:nvSpPr>
          <p:cNvPr id="5136" name="Text Box 16">
            <a:extLst>
              <a:ext uri="{FF2B5EF4-FFF2-40B4-BE49-F238E27FC236}">
                <a16:creationId xmlns:a16="http://schemas.microsoft.com/office/drawing/2014/main" id="{666738A0-E502-4E55-840E-91C725032389}"/>
              </a:ext>
            </a:extLst>
          </p:cNvPr>
          <p:cNvSpPr txBox="1">
            <a:spLocks noChangeArrowheads="1"/>
          </p:cNvSpPr>
          <p:nvPr/>
        </p:nvSpPr>
        <p:spPr bwMode="auto">
          <a:xfrm>
            <a:off x="3886200" y="3352800"/>
            <a:ext cx="3952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h</a:t>
            </a:r>
          </a:p>
        </p:txBody>
      </p:sp>
      <p:graphicFrame>
        <p:nvGraphicFramePr>
          <p:cNvPr id="5137" name="Object 17">
            <a:extLst>
              <a:ext uri="{FF2B5EF4-FFF2-40B4-BE49-F238E27FC236}">
                <a16:creationId xmlns:a16="http://schemas.microsoft.com/office/drawing/2014/main" id="{8EB2F6BD-7E32-4DEC-946F-F5E34C30A159}"/>
              </a:ext>
            </a:extLst>
          </p:cNvPr>
          <p:cNvGraphicFramePr>
            <a:graphicFrameLocks noChangeAspect="1"/>
          </p:cNvGraphicFramePr>
          <p:nvPr/>
        </p:nvGraphicFramePr>
        <p:xfrm>
          <a:off x="2586038" y="3962400"/>
          <a:ext cx="1379537" cy="968375"/>
        </p:xfrm>
        <a:graphic>
          <a:graphicData uri="http://schemas.openxmlformats.org/presentationml/2006/ole">
            <mc:AlternateContent xmlns:mc="http://schemas.openxmlformats.org/markup-compatibility/2006">
              <mc:Choice xmlns:v="urn:schemas-microsoft-com:vml" Requires="v">
                <p:oleObj spid="_x0000_s4115" name="Equation" r:id="rId4" imgW="723600" imgH="507960" progId="Equation.DSMT4">
                  <p:embed/>
                </p:oleObj>
              </mc:Choice>
              <mc:Fallback>
                <p:oleObj name="Equation" r:id="rId4" imgW="723600" imgH="507960" progId="Equation.DSMT4">
                  <p:embed/>
                  <p:pic>
                    <p:nvPicPr>
                      <p:cNvPr id="5137" name="Object 17">
                        <a:extLst>
                          <a:ext uri="{FF2B5EF4-FFF2-40B4-BE49-F238E27FC236}">
                            <a16:creationId xmlns:a16="http://schemas.microsoft.com/office/drawing/2014/main" id="{8EB2F6BD-7E32-4DEC-946F-F5E34C30A15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86038" y="3962400"/>
                        <a:ext cx="1379537" cy="968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139" name="Object 19">
            <a:extLst>
              <a:ext uri="{FF2B5EF4-FFF2-40B4-BE49-F238E27FC236}">
                <a16:creationId xmlns:a16="http://schemas.microsoft.com/office/drawing/2014/main" id="{50E5C084-F594-4E6F-B439-2BD509CBFA85}"/>
              </a:ext>
            </a:extLst>
          </p:cNvPr>
          <p:cNvGraphicFramePr>
            <a:graphicFrameLocks noChangeAspect="1"/>
          </p:cNvGraphicFramePr>
          <p:nvPr/>
        </p:nvGraphicFramePr>
        <p:xfrm>
          <a:off x="2286000" y="5105400"/>
          <a:ext cx="1985963" cy="992188"/>
        </p:xfrm>
        <a:graphic>
          <a:graphicData uri="http://schemas.openxmlformats.org/presentationml/2006/ole">
            <mc:AlternateContent xmlns:mc="http://schemas.openxmlformats.org/markup-compatibility/2006">
              <mc:Choice xmlns:v="urn:schemas-microsoft-com:vml" Requires="v">
                <p:oleObj spid="_x0000_s4116" name="Equation" r:id="rId6" imgW="1066680" imgH="533160" progId="Equation.DSMT4">
                  <p:embed/>
                </p:oleObj>
              </mc:Choice>
              <mc:Fallback>
                <p:oleObj name="Equation" r:id="rId6" imgW="1066680" imgH="533160" progId="Equation.DSMT4">
                  <p:embed/>
                  <p:pic>
                    <p:nvPicPr>
                      <p:cNvPr id="5139" name="Object 19">
                        <a:extLst>
                          <a:ext uri="{FF2B5EF4-FFF2-40B4-BE49-F238E27FC236}">
                            <a16:creationId xmlns:a16="http://schemas.microsoft.com/office/drawing/2014/main" id="{50E5C084-F594-4E6F-B439-2BD509CBFA8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86000" y="5105400"/>
                        <a:ext cx="1985963" cy="992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40" name="Text Box 20">
            <a:extLst>
              <a:ext uri="{FF2B5EF4-FFF2-40B4-BE49-F238E27FC236}">
                <a16:creationId xmlns:a16="http://schemas.microsoft.com/office/drawing/2014/main" id="{CC9B3442-0949-4C84-AEC4-002B74D1674B}"/>
              </a:ext>
            </a:extLst>
          </p:cNvPr>
          <p:cNvSpPr txBox="1">
            <a:spLocks noChangeArrowheads="1"/>
          </p:cNvSpPr>
          <p:nvPr/>
        </p:nvSpPr>
        <p:spPr bwMode="auto">
          <a:xfrm>
            <a:off x="1447800" y="3429000"/>
            <a:ext cx="3825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x</a:t>
            </a:r>
          </a:p>
        </p:txBody>
      </p:sp>
      <p:sp>
        <p:nvSpPr>
          <p:cNvPr id="5141" name="Text Box 21">
            <a:extLst>
              <a:ext uri="{FF2B5EF4-FFF2-40B4-BE49-F238E27FC236}">
                <a16:creationId xmlns:a16="http://schemas.microsoft.com/office/drawing/2014/main" id="{5A489E6D-9517-41E3-9190-774A0B689B27}"/>
              </a:ext>
            </a:extLst>
          </p:cNvPr>
          <p:cNvSpPr txBox="1">
            <a:spLocks noChangeArrowheads="1"/>
          </p:cNvSpPr>
          <p:nvPr/>
        </p:nvSpPr>
        <p:spPr bwMode="auto">
          <a:xfrm>
            <a:off x="6553200" y="3429000"/>
            <a:ext cx="4460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y</a:t>
            </a:r>
          </a:p>
        </p:txBody>
      </p:sp>
      <p:sp>
        <p:nvSpPr>
          <p:cNvPr id="5142" name="Text Box 22">
            <a:extLst>
              <a:ext uri="{FF2B5EF4-FFF2-40B4-BE49-F238E27FC236}">
                <a16:creationId xmlns:a16="http://schemas.microsoft.com/office/drawing/2014/main" id="{0DF9B630-586F-4798-8BE1-F8F62CA8E46B}"/>
              </a:ext>
            </a:extLst>
          </p:cNvPr>
          <p:cNvSpPr txBox="1">
            <a:spLocks noChangeArrowheads="1"/>
          </p:cNvSpPr>
          <p:nvPr/>
        </p:nvSpPr>
        <p:spPr bwMode="auto">
          <a:xfrm>
            <a:off x="1219200" y="381000"/>
            <a:ext cx="6797675"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Major question – How do we adjust the weights to learn the mapping between inputs and outputs?</a:t>
            </a:r>
          </a:p>
          <a:p>
            <a:endParaRPr lang="en-US" altLang="en-US"/>
          </a:p>
          <a:p>
            <a:r>
              <a:rPr lang="en-US" altLang="en-US"/>
              <a:t>Answer: Use the </a:t>
            </a:r>
            <a:r>
              <a:rPr lang="en-US" altLang="en-US" u="sng"/>
              <a:t>back propagation algorithm</a:t>
            </a:r>
            <a:r>
              <a:rPr lang="en-US" altLang="en-US"/>
              <a:t>, which is just an application of the chain rule of differential calculus.</a:t>
            </a:r>
          </a:p>
        </p:txBody>
      </p:sp>
      <p:sp>
        <p:nvSpPr>
          <p:cNvPr id="5143" name="Text Box 23">
            <a:extLst>
              <a:ext uri="{FF2B5EF4-FFF2-40B4-BE49-F238E27FC236}">
                <a16:creationId xmlns:a16="http://schemas.microsoft.com/office/drawing/2014/main" id="{484F123A-8DD4-4AC4-AD98-43B230A19003}"/>
              </a:ext>
            </a:extLst>
          </p:cNvPr>
          <p:cNvSpPr txBox="1">
            <a:spLocks noChangeArrowheads="1"/>
          </p:cNvSpPr>
          <p:nvPr/>
        </p:nvSpPr>
        <p:spPr bwMode="auto">
          <a:xfrm>
            <a:off x="1584325" y="2246313"/>
            <a:ext cx="3232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Consider this simple example </a:t>
            </a:r>
          </a:p>
        </p:txBody>
      </p:sp>
      <p:grpSp>
        <p:nvGrpSpPr>
          <p:cNvPr id="5144" name="Group 24">
            <a:extLst>
              <a:ext uri="{FF2B5EF4-FFF2-40B4-BE49-F238E27FC236}">
                <a16:creationId xmlns:a16="http://schemas.microsoft.com/office/drawing/2014/main" id="{60D6E9B0-9909-4BEA-9D15-68BE0659A178}"/>
              </a:ext>
            </a:extLst>
          </p:cNvPr>
          <p:cNvGrpSpPr>
            <a:grpSpLocks/>
          </p:cNvGrpSpPr>
          <p:nvPr/>
        </p:nvGrpSpPr>
        <p:grpSpPr bwMode="auto">
          <a:xfrm>
            <a:off x="7620000" y="228600"/>
            <a:ext cx="1295400" cy="609600"/>
            <a:chOff x="1392" y="480"/>
            <a:chExt cx="2267" cy="1030"/>
          </a:xfrm>
        </p:grpSpPr>
        <p:sp>
          <p:nvSpPr>
            <p:cNvPr id="5145" name="Oval 25">
              <a:extLst>
                <a:ext uri="{FF2B5EF4-FFF2-40B4-BE49-F238E27FC236}">
                  <a16:creationId xmlns:a16="http://schemas.microsoft.com/office/drawing/2014/main" id="{A43B9A45-3B49-46AA-A15D-17B5C67D6B99}"/>
                </a:ext>
              </a:extLst>
            </p:cNvPr>
            <p:cNvSpPr>
              <a:spLocks noChangeArrowheads="1"/>
            </p:cNvSpPr>
            <p:nvPr/>
          </p:nvSpPr>
          <p:spPr bwMode="auto">
            <a:xfrm>
              <a:off x="1584"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46" name="Oval 26">
              <a:extLst>
                <a:ext uri="{FF2B5EF4-FFF2-40B4-BE49-F238E27FC236}">
                  <a16:creationId xmlns:a16="http://schemas.microsoft.com/office/drawing/2014/main" id="{6FCC524F-72FC-4DCF-A8E8-CDB3C2E3F25F}"/>
                </a:ext>
              </a:extLst>
            </p:cNvPr>
            <p:cNvSpPr>
              <a:spLocks noChangeArrowheads="1"/>
            </p:cNvSpPr>
            <p:nvPr/>
          </p:nvSpPr>
          <p:spPr bwMode="auto">
            <a:xfrm>
              <a:off x="1584"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47" name="Oval 27">
              <a:extLst>
                <a:ext uri="{FF2B5EF4-FFF2-40B4-BE49-F238E27FC236}">
                  <a16:creationId xmlns:a16="http://schemas.microsoft.com/office/drawing/2014/main" id="{401FF2BF-DE32-4D9B-B4EC-15BE31D2360D}"/>
                </a:ext>
              </a:extLst>
            </p:cNvPr>
            <p:cNvSpPr>
              <a:spLocks noChangeArrowheads="1"/>
            </p:cNvSpPr>
            <p:nvPr/>
          </p:nvSpPr>
          <p:spPr bwMode="auto">
            <a:xfrm>
              <a:off x="1584"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48" name="Line 28">
              <a:extLst>
                <a:ext uri="{FF2B5EF4-FFF2-40B4-BE49-F238E27FC236}">
                  <a16:creationId xmlns:a16="http://schemas.microsoft.com/office/drawing/2014/main" id="{D36A61BC-2E0C-4F9B-A9BD-888E4167057E}"/>
                </a:ext>
              </a:extLst>
            </p:cNvPr>
            <p:cNvSpPr>
              <a:spLocks noChangeShapeType="1"/>
            </p:cNvSpPr>
            <p:nvPr/>
          </p:nvSpPr>
          <p:spPr bwMode="auto">
            <a:xfrm>
              <a:off x="1392" y="576"/>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49" name="Line 29">
              <a:extLst>
                <a:ext uri="{FF2B5EF4-FFF2-40B4-BE49-F238E27FC236}">
                  <a16:creationId xmlns:a16="http://schemas.microsoft.com/office/drawing/2014/main" id="{895C810D-7287-4C7D-B1D1-45F8D6783180}"/>
                </a:ext>
              </a:extLst>
            </p:cNvPr>
            <p:cNvSpPr>
              <a:spLocks noChangeShapeType="1"/>
            </p:cNvSpPr>
            <p:nvPr/>
          </p:nvSpPr>
          <p:spPr bwMode="auto">
            <a:xfrm>
              <a:off x="1392" y="960"/>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50" name="Line 30">
              <a:extLst>
                <a:ext uri="{FF2B5EF4-FFF2-40B4-BE49-F238E27FC236}">
                  <a16:creationId xmlns:a16="http://schemas.microsoft.com/office/drawing/2014/main" id="{D32D1647-4BBB-46EE-BFD2-1CBDD6060CEC}"/>
                </a:ext>
              </a:extLst>
            </p:cNvPr>
            <p:cNvSpPr>
              <a:spLocks noChangeShapeType="1"/>
            </p:cNvSpPr>
            <p:nvPr/>
          </p:nvSpPr>
          <p:spPr bwMode="auto">
            <a:xfrm>
              <a:off x="1392" y="1414"/>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51" name="Oval 31">
              <a:extLst>
                <a:ext uri="{FF2B5EF4-FFF2-40B4-BE49-F238E27FC236}">
                  <a16:creationId xmlns:a16="http://schemas.microsoft.com/office/drawing/2014/main" id="{AF15F0B1-4134-45A9-B471-49474969BD19}"/>
                </a:ext>
              </a:extLst>
            </p:cNvPr>
            <p:cNvSpPr>
              <a:spLocks noChangeArrowheads="1"/>
            </p:cNvSpPr>
            <p:nvPr/>
          </p:nvSpPr>
          <p:spPr bwMode="auto">
            <a:xfrm>
              <a:off x="2352"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52" name="Oval 32">
              <a:extLst>
                <a:ext uri="{FF2B5EF4-FFF2-40B4-BE49-F238E27FC236}">
                  <a16:creationId xmlns:a16="http://schemas.microsoft.com/office/drawing/2014/main" id="{52861330-6660-4957-BFD5-695BB19EB80A}"/>
                </a:ext>
              </a:extLst>
            </p:cNvPr>
            <p:cNvSpPr>
              <a:spLocks noChangeArrowheads="1"/>
            </p:cNvSpPr>
            <p:nvPr/>
          </p:nvSpPr>
          <p:spPr bwMode="auto">
            <a:xfrm>
              <a:off x="2352"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53" name="Oval 33">
              <a:extLst>
                <a:ext uri="{FF2B5EF4-FFF2-40B4-BE49-F238E27FC236}">
                  <a16:creationId xmlns:a16="http://schemas.microsoft.com/office/drawing/2014/main" id="{D3FAB368-9C28-40C3-8035-0A70DC5E6D9C}"/>
                </a:ext>
              </a:extLst>
            </p:cNvPr>
            <p:cNvSpPr>
              <a:spLocks noChangeArrowheads="1"/>
            </p:cNvSpPr>
            <p:nvPr/>
          </p:nvSpPr>
          <p:spPr bwMode="auto">
            <a:xfrm>
              <a:off x="2352"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54" name="Oval 34">
              <a:extLst>
                <a:ext uri="{FF2B5EF4-FFF2-40B4-BE49-F238E27FC236}">
                  <a16:creationId xmlns:a16="http://schemas.microsoft.com/office/drawing/2014/main" id="{43328C5A-1D3C-455B-A742-068B1023DB7D}"/>
                </a:ext>
              </a:extLst>
            </p:cNvPr>
            <p:cNvSpPr>
              <a:spLocks noChangeArrowheads="1"/>
            </p:cNvSpPr>
            <p:nvPr/>
          </p:nvSpPr>
          <p:spPr bwMode="auto">
            <a:xfrm>
              <a:off x="3216"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55" name="Oval 35">
              <a:extLst>
                <a:ext uri="{FF2B5EF4-FFF2-40B4-BE49-F238E27FC236}">
                  <a16:creationId xmlns:a16="http://schemas.microsoft.com/office/drawing/2014/main" id="{E0A57EA5-FAB0-4CFA-9772-80504710101B}"/>
                </a:ext>
              </a:extLst>
            </p:cNvPr>
            <p:cNvSpPr>
              <a:spLocks noChangeArrowheads="1"/>
            </p:cNvSpPr>
            <p:nvPr/>
          </p:nvSpPr>
          <p:spPr bwMode="auto">
            <a:xfrm>
              <a:off x="3216"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56" name="Oval 36">
              <a:extLst>
                <a:ext uri="{FF2B5EF4-FFF2-40B4-BE49-F238E27FC236}">
                  <a16:creationId xmlns:a16="http://schemas.microsoft.com/office/drawing/2014/main" id="{03CC062B-2557-4876-B905-FFAB9A30CF11}"/>
                </a:ext>
              </a:extLst>
            </p:cNvPr>
            <p:cNvSpPr>
              <a:spLocks noChangeArrowheads="1"/>
            </p:cNvSpPr>
            <p:nvPr/>
          </p:nvSpPr>
          <p:spPr bwMode="auto">
            <a:xfrm>
              <a:off x="3216"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57" name="Line 37">
              <a:extLst>
                <a:ext uri="{FF2B5EF4-FFF2-40B4-BE49-F238E27FC236}">
                  <a16:creationId xmlns:a16="http://schemas.microsoft.com/office/drawing/2014/main" id="{1FFA7D38-B740-4B16-A175-3751BA472580}"/>
                </a:ext>
              </a:extLst>
            </p:cNvPr>
            <p:cNvSpPr>
              <a:spLocks noChangeShapeType="1"/>
            </p:cNvSpPr>
            <p:nvPr/>
          </p:nvSpPr>
          <p:spPr bwMode="auto">
            <a:xfrm>
              <a:off x="1824" y="576"/>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58" name="Line 38">
              <a:extLst>
                <a:ext uri="{FF2B5EF4-FFF2-40B4-BE49-F238E27FC236}">
                  <a16:creationId xmlns:a16="http://schemas.microsoft.com/office/drawing/2014/main" id="{E967CAA6-7F57-4C69-992A-7F46503E4970}"/>
                </a:ext>
              </a:extLst>
            </p:cNvPr>
            <p:cNvSpPr>
              <a:spLocks noChangeShapeType="1"/>
            </p:cNvSpPr>
            <p:nvPr/>
          </p:nvSpPr>
          <p:spPr bwMode="auto">
            <a:xfrm>
              <a:off x="2592" y="576"/>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59" name="Line 39">
              <a:extLst>
                <a:ext uri="{FF2B5EF4-FFF2-40B4-BE49-F238E27FC236}">
                  <a16:creationId xmlns:a16="http://schemas.microsoft.com/office/drawing/2014/main" id="{73C418F9-85A8-4512-8054-3BCC3FAC4D5B}"/>
                </a:ext>
              </a:extLst>
            </p:cNvPr>
            <p:cNvSpPr>
              <a:spLocks noChangeShapeType="1"/>
            </p:cNvSpPr>
            <p:nvPr/>
          </p:nvSpPr>
          <p:spPr bwMode="auto">
            <a:xfrm>
              <a:off x="1824" y="979"/>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60" name="Line 40">
              <a:extLst>
                <a:ext uri="{FF2B5EF4-FFF2-40B4-BE49-F238E27FC236}">
                  <a16:creationId xmlns:a16="http://schemas.microsoft.com/office/drawing/2014/main" id="{778CE56D-D358-478E-9A9B-2B4E263804F0}"/>
                </a:ext>
              </a:extLst>
            </p:cNvPr>
            <p:cNvSpPr>
              <a:spLocks noChangeShapeType="1"/>
            </p:cNvSpPr>
            <p:nvPr/>
          </p:nvSpPr>
          <p:spPr bwMode="auto">
            <a:xfrm>
              <a:off x="2592" y="982"/>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61" name="Line 41">
              <a:extLst>
                <a:ext uri="{FF2B5EF4-FFF2-40B4-BE49-F238E27FC236}">
                  <a16:creationId xmlns:a16="http://schemas.microsoft.com/office/drawing/2014/main" id="{E9F50651-46FC-4317-9EED-05D8A4851D69}"/>
                </a:ext>
              </a:extLst>
            </p:cNvPr>
            <p:cNvSpPr>
              <a:spLocks noChangeShapeType="1"/>
            </p:cNvSpPr>
            <p:nvPr/>
          </p:nvSpPr>
          <p:spPr bwMode="auto">
            <a:xfrm>
              <a:off x="1824" y="1388"/>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62" name="Line 42">
              <a:extLst>
                <a:ext uri="{FF2B5EF4-FFF2-40B4-BE49-F238E27FC236}">
                  <a16:creationId xmlns:a16="http://schemas.microsoft.com/office/drawing/2014/main" id="{E98CC953-0DF1-43E6-ACBB-285F592C29B5}"/>
                </a:ext>
              </a:extLst>
            </p:cNvPr>
            <p:cNvSpPr>
              <a:spLocks noChangeShapeType="1"/>
            </p:cNvSpPr>
            <p:nvPr/>
          </p:nvSpPr>
          <p:spPr bwMode="auto">
            <a:xfrm>
              <a:off x="2600" y="1395"/>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63" name="Line 43">
              <a:extLst>
                <a:ext uri="{FF2B5EF4-FFF2-40B4-BE49-F238E27FC236}">
                  <a16:creationId xmlns:a16="http://schemas.microsoft.com/office/drawing/2014/main" id="{6BB91450-EAA6-4084-86C7-55077F894E60}"/>
                </a:ext>
              </a:extLst>
            </p:cNvPr>
            <p:cNvSpPr>
              <a:spLocks noChangeShapeType="1"/>
            </p:cNvSpPr>
            <p:nvPr/>
          </p:nvSpPr>
          <p:spPr bwMode="auto">
            <a:xfrm>
              <a:off x="1824" y="576"/>
              <a:ext cx="528"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64" name="Line 44">
              <a:extLst>
                <a:ext uri="{FF2B5EF4-FFF2-40B4-BE49-F238E27FC236}">
                  <a16:creationId xmlns:a16="http://schemas.microsoft.com/office/drawing/2014/main" id="{B0708513-B3DB-4B67-962A-2C0139FD280E}"/>
                </a:ext>
              </a:extLst>
            </p:cNvPr>
            <p:cNvSpPr>
              <a:spLocks noChangeShapeType="1"/>
            </p:cNvSpPr>
            <p:nvPr/>
          </p:nvSpPr>
          <p:spPr bwMode="auto">
            <a:xfrm>
              <a:off x="1824" y="576"/>
              <a:ext cx="528"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65" name="Line 45">
              <a:extLst>
                <a:ext uri="{FF2B5EF4-FFF2-40B4-BE49-F238E27FC236}">
                  <a16:creationId xmlns:a16="http://schemas.microsoft.com/office/drawing/2014/main" id="{38ECCBE7-4708-4EFF-B957-983097E41940}"/>
                </a:ext>
              </a:extLst>
            </p:cNvPr>
            <p:cNvSpPr>
              <a:spLocks noChangeShapeType="1"/>
            </p:cNvSpPr>
            <p:nvPr/>
          </p:nvSpPr>
          <p:spPr bwMode="auto">
            <a:xfrm flipV="1">
              <a:off x="1824" y="576"/>
              <a:ext cx="528"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66" name="Line 46">
              <a:extLst>
                <a:ext uri="{FF2B5EF4-FFF2-40B4-BE49-F238E27FC236}">
                  <a16:creationId xmlns:a16="http://schemas.microsoft.com/office/drawing/2014/main" id="{F4271AF1-2CF2-4AA4-8572-6FBB40795CD8}"/>
                </a:ext>
              </a:extLst>
            </p:cNvPr>
            <p:cNvSpPr>
              <a:spLocks noChangeShapeType="1"/>
            </p:cNvSpPr>
            <p:nvPr/>
          </p:nvSpPr>
          <p:spPr bwMode="auto">
            <a:xfrm>
              <a:off x="1824" y="960"/>
              <a:ext cx="528"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67" name="Line 47">
              <a:extLst>
                <a:ext uri="{FF2B5EF4-FFF2-40B4-BE49-F238E27FC236}">
                  <a16:creationId xmlns:a16="http://schemas.microsoft.com/office/drawing/2014/main" id="{1ED99589-79FE-4426-A3C7-C26F2D5D3187}"/>
                </a:ext>
              </a:extLst>
            </p:cNvPr>
            <p:cNvSpPr>
              <a:spLocks noChangeShapeType="1"/>
            </p:cNvSpPr>
            <p:nvPr/>
          </p:nvSpPr>
          <p:spPr bwMode="auto">
            <a:xfrm flipV="1">
              <a:off x="1824" y="960"/>
              <a:ext cx="528"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68" name="Line 48">
              <a:extLst>
                <a:ext uri="{FF2B5EF4-FFF2-40B4-BE49-F238E27FC236}">
                  <a16:creationId xmlns:a16="http://schemas.microsoft.com/office/drawing/2014/main" id="{B313ED45-6B4B-4514-9182-8FA82FAB0464}"/>
                </a:ext>
              </a:extLst>
            </p:cNvPr>
            <p:cNvSpPr>
              <a:spLocks noChangeShapeType="1"/>
            </p:cNvSpPr>
            <p:nvPr/>
          </p:nvSpPr>
          <p:spPr bwMode="auto">
            <a:xfrm flipV="1">
              <a:off x="1824" y="576"/>
              <a:ext cx="528"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69" name="Line 49">
              <a:extLst>
                <a:ext uri="{FF2B5EF4-FFF2-40B4-BE49-F238E27FC236}">
                  <a16:creationId xmlns:a16="http://schemas.microsoft.com/office/drawing/2014/main" id="{37B14E50-9F44-42B3-9B48-04CBE5C87CAB}"/>
                </a:ext>
              </a:extLst>
            </p:cNvPr>
            <p:cNvSpPr>
              <a:spLocks noChangeShapeType="1"/>
            </p:cNvSpPr>
            <p:nvPr/>
          </p:nvSpPr>
          <p:spPr bwMode="auto">
            <a:xfrm>
              <a:off x="2592" y="576"/>
              <a:ext cx="624"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70" name="Line 50">
              <a:extLst>
                <a:ext uri="{FF2B5EF4-FFF2-40B4-BE49-F238E27FC236}">
                  <a16:creationId xmlns:a16="http://schemas.microsoft.com/office/drawing/2014/main" id="{AF543621-BFE1-4410-86CC-A219065CC870}"/>
                </a:ext>
              </a:extLst>
            </p:cNvPr>
            <p:cNvSpPr>
              <a:spLocks noChangeShapeType="1"/>
            </p:cNvSpPr>
            <p:nvPr/>
          </p:nvSpPr>
          <p:spPr bwMode="auto">
            <a:xfrm>
              <a:off x="2592" y="576"/>
              <a:ext cx="624"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71" name="Line 51">
              <a:extLst>
                <a:ext uri="{FF2B5EF4-FFF2-40B4-BE49-F238E27FC236}">
                  <a16:creationId xmlns:a16="http://schemas.microsoft.com/office/drawing/2014/main" id="{E346C473-FC6E-4DD7-A1F3-BE1C9201C8A7}"/>
                </a:ext>
              </a:extLst>
            </p:cNvPr>
            <p:cNvSpPr>
              <a:spLocks noChangeShapeType="1"/>
            </p:cNvSpPr>
            <p:nvPr/>
          </p:nvSpPr>
          <p:spPr bwMode="auto">
            <a:xfrm flipV="1">
              <a:off x="2592" y="576"/>
              <a:ext cx="624"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72" name="Line 52">
              <a:extLst>
                <a:ext uri="{FF2B5EF4-FFF2-40B4-BE49-F238E27FC236}">
                  <a16:creationId xmlns:a16="http://schemas.microsoft.com/office/drawing/2014/main" id="{E6C10EEB-8128-4841-8651-54736C710CE0}"/>
                </a:ext>
              </a:extLst>
            </p:cNvPr>
            <p:cNvSpPr>
              <a:spLocks noChangeShapeType="1"/>
            </p:cNvSpPr>
            <p:nvPr/>
          </p:nvSpPr>
          <p:spPr bwMode="auto">
            <a:xfrm>
              <a:off x="2592" y="960"/>
              <a:ext cx="624"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73" name="Line 53">
              <a:extLst>
                <a:ext uri="{FF2B5EF4-FFF2-40B4-BE49-F238E27FC236}">
                  <a16:creationId xmlns:a16="http://schemas.microsoft.com/office/drawing/2014/main" id="{A4F9FDE9-B119-42A6-803A-0D665FFD52F9}"/>
                </a:ext>
              </a:extLst>
            </p:cNvPr>
            <p:cNvSpPr>
              <a:spLocks noChangeShapeType="1"/>
            </p:cNvSpPr>
            <p:nvPr/>
          </p:nvSpPr>
          <p:spPr bwMode="auto">
            <a:xfrm flipV="1">
              <a:off x="2592" y="960"/>
              <a:ext cx="624"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74" name="Line 54">
              <a:extLst>
                <a:ext uri="{FF2B5EF4-FFF2-40B4-BE49-F238E27FC236}">
                  <a16:creationId xmlns:a16="http://schemas.microsoft.com/office/drawing/2014/main" id="{3878D5EF-3DBB-425B-9363-10D23F22F161}"/>
                </a:ext>
              </a:extLst>
            </p:cNvPr>
            <p:cNvSpPr>
              <a:spLocks noChangeShapeType="1"/>
            </p:cNvSpPr>
            <p:nvPr/>
          </p:nvSpPr>
          <p:spPr bwMode="auto">
            <a:xfrm flipV="1">
              <a:off x="2592" y="576"/>
              <a:ext cx="624"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75" name="Line 55">
              <a:extLst>
                <a:ext uri="{FF2B5EF4-FFF2-40B4-BE49-F238E27FC236}">
                  <a16:creationId xmlns:a16="http://schemas.microsoft.com/office/drawing/2014/main" id="{505E7F32-D5E9-44DC-BFC9-FF2F353D161F}"/>
                </a:ext>
              </a:extLst>
            </p:cNvPr>
            <p:cNvSpPr>
              <a:spLocks noChangeShapeType="1"/>
            </p:cNvSpPr>
            <p:nvPr/>
          </p:nvSpPr>
          <p:spPr bwMode="auto">
            <a:xfrm>
              <a:off x="3456" y="576"/>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76" name="Line 56">
              <a:extLst>
                <a:ext uri="{FF2B5EF4-FFF2-40B4-BE49-F238E27FC236}">
                  <a16:creationId xmlns:a16="http://schemas.microsoft.com/office/drawing/2014/main" id="{85742830-F019-4AC5-8469-28D41A77DF30}"/>
                </a:ext>
              </a:extLst>
            </p:cNvPr>
            <p:cNvSpPr>
              <a:spLocks noChangeShapeType="1"/>
            </p:cNvSpPr>
            <p:nvPr/>
          </p:nvSpPr>
          <p:spPr bwMode="auto">
            <a:xfrm>
              <a:off x="3467" y="979"/>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77" name="Line 57">
              <a:extLst>
                <a:ext uri="{FF2B5EF4-FFF2-40B4-BE49-F238E27FC236}">
                  <a16:creationId xmlns:a16="http://schemas.microsoft.com/office/drawing/2014/main" id="{AD0EB6EC-66DB-4C38-87E8-C26789AADDEB}"/>
                </a:ext>
              </a:extLst>
            </p:cNvPr>
            <p:cNvSpPr>
              <a:spLocks noChangeShapeType="1"/>
            </p:cNvSpPr>
            <p:nvPr/>
          </p:nvSpPr>
          <p:spPr bwMode="auto">
            <a:xfrm>
              <a:off x="3467" y="1381"/>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Text Box 4">
            <a:extLst>
              <a:ext uri="{FF2B5EF4-FFF2-40B4-BE49-F238E27FC236}">
                <a16:creationId xmlns:a16="http://schemas.microsoft.com/office/drawing/2014/main" id="{42DC794C-FFCB-41D4-A900-2276608E5228}"/>
              </a:ext>
            </a:extLst>
          </p:cNvPr>
          <p:cNvSpPr txBox="1">
            <a:spLocks noChangeArrowheads="1"/>
          </p:cNvSpPr>
          <p:nvPr/>
        </p:nvSpPr>
        <p:spPr bwMode="auto">
          <a:xfrm>
            <a:off x="519113" y="633413"/>
            <a:ext cx="61912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To learn the weights we can try to minimize the output error</a:t>
            </a:r>
          </a:p>
        </p:txBody>
      </p:sp>
      <p:graphicFrame>
        <p:nvGraphicFramePr>
          <p:cNvPr id="6149" name="Object 5">
            <a:extLst>
              <a:ext uri="{FF2B5EF4-FFF2-40B4-BE49-F238E27FC236}">
                <a16:creationId xmlns:a16="http://schemas.microsoft.com/office/drawing/2014/main" id="{38E5F486-D476-46CE-9B82-763FE057E56E}"/>
              </a:ext>
            </a:extLst>
          </p:cNvPr>
          <p:cNvGraphicFramePr>
            <a:graphicFrameLocks noChangeAspect="1"/>
          </p:cNvGraphicFramePr>
          <p:nvPr/>
        </p:nvGraphicFramePr>
        <p:xfrm>
          <a:off x="2819400" y="1600200"/>
          <a:ext cx="1803400" cy="787400"/>
        </p:xfrm>
        <a:graphic>
          <a:graphicData uri="http://schemas.openxmlformats.org/presentationml/2006/ole">
            <mc:AlternateContent xmlns:mc="http://schemas.openxmlformats.org/markup-compatibility/2006">
              <mc:Choice xmlns:v="urn:schemas-microsoft-com:vml" Requires="v">
                <p:oleObj spid="_x0000_s5166" name="Equation" r:id="rId4" imgW="901440" imgH="393480" progId="Equation.DSMT4">
                  <p:embed/>
                </p:oleObj>
              </mc:Choice>
              <mc:Fallback>
                <p:oleObj name="Equation" r:id="rId4" imgW="901440" imgH="393480" progId="Equation.DSMT4">
                  <p:embed/>
                  <p:pic>
                    <p:nvPicPr>
                      <p:cNvPr id="6149" name="Object 5">
                        <a:extLst>
                          <a:ext uri="{FF2B5EF4-FFF2-40B4-BE49-F238E27FC236}">
                            <a16:creationId xmlns:a16="http://schemas.microsoft.com/office/drawing/2014/main" id="{38E5F486-D476-46CE-9B82-763FE057E56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19400" y="1600200"/>
                        <a:ext cx="1803400" cy="787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150" name="Object 6">
            <a:extLst>
              <a:ext uri="{FF2B5EF4-FFF2-40B4-BE49-F238E27FC236}">
                <a16:creationId xmlns:a16="http://schemas.microsoft.com/office/drawing/2014/main" id="{81B87F24-EA82-43AF-9F0B-E275F513EE35}"/>
              </a:ext>
            </a:extLst>
          </p:cNvPr>
          <p:cNvGraphicFramePr>
            <a:graphicFrameLocks noChangeAspect="1"/>
          </p:cNvGraphicFramePr>
          <p:nvPr/>
        </p:nvGraphicFramePr>
        <p:xfrm>
          <a:off x="2654300" y="2932113"/>
          <a:ext cx="2559050" cy="755650"/>
        </p:xfrm>
        <a:graphic>
          <a:graphicData uri="http://schemas.openxmlformats.org/presentationml/2006/ole">
            <mc:AlternateContent xmlns:mc="http://schemas.openxmlformats.org/markup-compatibility/2006">
              <mc:Choice xmlns:v="urn:schemas-microsoft-com:vml" Requires="v">
                <p:oleObj spid="_x0000_s5167" name="Equation" r:id="rId6" imgW="1333440" imgH="393480" progId="Equation.DSMT4">
                  <p:embed/>
                </p:oleObj>
              </mc:Choice>
              <mc:Fallback>
                <p:oleObj name="Equation" r:id="rId6" imgW="1333440" imgH="393480" progId="Equation.DSMT4">
                  <p:embed/>
                  <p:pic>
                    <p:nvPicPr>
                      <p:cNvPr id="6150" name="Object 6">
                        <a:extLst>
                          <a:ext uri="{FF2B5EF4-FFF2-40B4-BE49-F238E27FC236}">
                            <a16:creationId xmlns:a16="http://schemas.microsoft.com/office/drawing/2014/main" id="{81B87F24-EA82-43AF-9F0B-E275F513EE3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54300" y="2932113"/>
                        <a:ext cx="2559050" cy="755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51" name="Text Box 7">
            <a:extLst>
              <a:ext uri="{FF2B5EF4-FFF2-40B4-BE49-F238E27FC236}">
                <a16:creationId xmlns:a16="http://schemas.microsoft.com/office/drawing/2014/main" id="{829910A2-5C05-43D6-8586-306508F55FBC}"/>
              </a:ext>
            </a:extLst>
          </p:cNvPr>
          <p:cNvSpPr txBox="1">
            <a:spLocks noChangeArrowheads="1"/>
          </p:cNvSpPr>
          <p:nvPr/>
        </p:nvSpPr>
        <p:spPr bwMode="auto">
          <a:xfrm>
            <a:off x="533400" y="990600"/>
            <a:ext cx="82296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i.e. , we start with an initial guess for the weights and then present an example</a:t>
            </a:r>
          </a:p>
          <a:p>
            <a:r>
              <a:rPr lang="en-US" altLang="en-US"/>
              <a:t>of known input x and output value d (training example). Then we form up the error</a:t>
            </a:r>
          </a:p>
        </p:txBody>
      </p:sp>
      <p:graphicFrame>
        <p:nvGraphicFramePr>
          <p:cNvPr id="6152" name="Object 8">
            <a:extLst>
              <a:ext uri="{FF2B5EF4-FFF2-40B4-BE49-F238E27FC236}">
                <a16:creationId xmlns:a16="http://schemas.microsoft.com/office/drawing/2014/main" id="{657A3A14-2E7E-4E46-BA1D-09DFE8769BBB}"/>
              </a:ext>
            </a:extLst>
          </p:cNvPr>
          <p:cNvGraphicFramePr>
            <a:graphicFrameLocks noChangeAspect="1"/>
          </p:cNvGraphicFramePr>
          <p:nvPr/>
        </p:nvGraphicFramePr>
        <p:xfrm>
          <a:off x="3133725" y="4727575"/>
          <a:ext cx="1606550" cy="1714500"/>
        </p:xfrm>
        <a:graphic>
          <a:graphicData uri="http://schemas.openxmlformats.org/presentationml/2006/ole">
            <mc:AlternateContent xmlns:mc="http://schemas.openxmlformats.org/markup-compatibility/2006">
              <mc:Choice xmlns:v="urn:schemas-microsoft-com:vml" Requires="v">
                <p:oleObj spid="_x0000_s5168" name="Equation" r:id="rId8" imgW="761760" imgH="812520" progId="Equation.DSMT4">
                  <p:embed/>
                </p:oleObj>
              </mc:Choice>
              <mc:Fallback>
                <p:oleObj name="Equation" r:id="rId8" imgW="761760" imgH="812520" progId="Equation.DSMT4">
                  <p:embed/>
                  <p:pic>
                    <p:nvPicPr>
                      <p:cNvPr id="6152" name="Object 8">
                        <a:extLst>
                          <a:ext uri="{FF2B5EF4-FFF2-40B4-BE49-F238E27FC236}">
                            <a16:creationId xmlns:a16="http://schemas.microsoft.com/office/drawing/2014/main" id="{657A3A14-2E7E-4E46-BA1D-09DFE8769BBB}"/>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133725" y="4727575"/>
                        <a:ext cx="1606550" cy="1714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55" name="Text Box 11">
            <a:extLst>
              <a:ext uri="{FF2B5EF4-FFF2-40B4-BE49-F238E27FC236}">
                <a16:creationId xmlns:a16="http://schemas.microsoft.com/office/drawing/2014/main" id="{3BC67AAE-6BDF-47D7-9DA0-60F3134594EA}"/>
              </a:ext>
            </a:extLst>
          </p:cNvPr>
          <p:cNvSpPr txBox="1">
            <a:spLocks noChangeArrowheads="1"/>
          </p:cNvSpPr>
          <p:nvPr/>
        </p:nvSpPr>
        <p:spPr bwMode="auto">
          <a:xfrm>
            <a:off x="898525" y="2398713"/>
            <a:ext cx="5137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and adjust the weights to reduce this error. Since</a:t>
            </a:r>
          </a:p>
        </p:txBody>
      </p:sp>
      <p:sp>
        <p:nvSpPr>
          <p:cNvPr id="6156" name="Text Box 12">
            <a:extLst>
              <a:ext uri="{FF2B5EF4-FFF2-40B4-BE49-F238E27FC236}">
                <a16:creationId xmlns:a16="http://schemas.microsoft.com/office/drawing/2014/main" id="{300A42C2-6759-49E2-B0F5-05BEAD93BC75}"/>
              </a:ext>
            </a:extLst>
          </p:cNvPr>
          <p:cNvSpPr txBox="1">
            <a:spLocks noChangeArrowheads="1"/>
          </p:cNvSpPr>
          <p:nvPr/>
        </p:nvSpPr>
        <p:spPr bwMode="auto">
          <a:xfrm>
            <a:off x="1127125" y="3846513"/>
            <a:ext cx="15938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we can make </a:t>
            </a:r>
          </a:p>
        </p:txBody>
      </p:sp>
      <p:graphicFrame>
        <p:nvGraphicFramePr>
          <p:cNvPr id="6157" name="Object 13">
            <a:extLst>
              <a:ext uri="{FF2B5EF4-FFF2-40B4-BE49-F238E27FC236}">
                <a16:creationId xmlns:a16="http://schemas.microsoft.com/office/drawing/2014/main" id="{76156304-D9AF-4597-8FB4-6BE9FA5D1E3E}"/>
              </a:ext>
            </a:extLst>
          </p:cNvPr>
          <p:cNvGraphicFramePr>
            <a:graphicFrameLocks noChangeAspect="1"/>
          </p:cNvGraphicFramePr>
          <p:nvPr/>
        </p:nvGraphicFramePr>
        <p:xfrm>
          <a:off x="2743200" y="3886200"/>
          <a:ext cx="990600" cy="376238"/>
        </p:xfrm>
        <a:graphic>
          <a:graphicData uri="http://schemas.openxmlformats.org/presentationml/2006/ole">
            <mc:AlternateContent xmlns:mc="http://schemas.openxmlformats.org/markup-compatibility/2006">
              <mc:Choice xmlns:v="urn:schemas-microsoft-com:vml" Requires="v">
                <p:oleObj spid="_x0000_s5169" name="Equation" r:id="rId10" imgW="469800" imgH="177480" progId="Equation.DSMT4">
                  <p:embed/>
                </p:oleObj>
              </mc:Choice>
              <mc:Fallback>
                <p:oleObj name="Equation" r:id="rId10" imgW="469800" imgH="177480" progId="Equation.DSMT4">
                  <p:embed/>
                  <p:pic>
                    <p:nvPicPr>
                      <p:cNvPr id="6157" name="Object 13">
                        <a:extLst>
                          <a:ext uri="{FF2B5EF4-FFF2-40B4-BE49-F238E27FC236}">
                            <a16:creationId xmlns:a16="http://schemas.microsoft.com/office/drawing/2014/main" id="{76156304-D9AF-4597-8FB4-6BE9FA5D1E3E}"/>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743200" y="3886200"/>
                        <a:ext cx="990600" cy="3762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58" name="Text Box 14">
            <a:extLst>
              <a:ext uri="{FF2B5EF4-FFF2-40B4-BE49-F238E27FC236}">
                <a16:creationId xmlns:a16="http://schemas.microsoft.com/office/drawing/2014/main" id="{EE3280F0-3D16-4D35-ADE4-A6B67A618A57}"/>
              </a:ext>
            </a:extLst>
          </p:cNvPr>
          <p:cNvSpPr txBox="1">
            <a:spLocks noChangeArrowheads="1"/>
          </p:cNvSpPr>
          <p:nvPr/>
        </p:nvSpPr>
        <p:spPr bwMode="auto">
          <a:xfrm>
            <a:off x="1050925" y="4837113"/>
            <a:ext cx="14033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by choosing</a:t>
            </a:r>
          </a:p>
        </p:txBody>
      </p:sp>
      <p:graphicFrame>
        <p:nvGraphicFramePr>
          <p:cNvPr id="6159" name="Object 15">
            <a:extLst>
              <a:ext uri="{FF2B5EF4-FFF2-40B4-BE49-F238E27FC236}">
                <a16:creationId xmlns:a16="http://schemas.microsoft.com/office/drawing/2014/main" id="{A29168E5-1E33-40CF-95DC-992063801F05}"/>
              </a:ext>
            </a:extLst>
          </p:cNvPr>
          <p:cNvGraphicFramePr>
            <a:graphicFrameLocks noChangeAspect="1"/>
          </p:cNvGraphicFramePr>
          <p:nvPr/>
        </p:nvGraphicFramePr>
        <p:xfrm>
          <a:off x="5778500" y="5232400"/>
          <a:ext cx="279400" cy="355600"/>
        </p:xfrm>
        <a:graphic>
          <a:graphicData uri="http://schemas.openxmlformats.org/presentationml/2006/ole">
            <mc:AlternateContent xmlns:mc="http://schemas.openxmlformats.org/markup-compatibility/2006">
              <mc:Choice xmlns:v="urn:schemas-microsoft-com:vml" Requires="v">
                <p:oleObj spid="_x0000_s5170" name="Equation" r:id="rId12" imgW="139680" imgH="177480" progId="Equation.DSMT4">
                  <p:embed/>
                </p:oleObj>
              </mc:Choice>
              <mc:Fallback>
                <p:oleObj name="Equation" r:id="rId12" imgW="139680" imgH="177480" progId="Equation.DSMT4">
                  <p:embed/>
                  <p:pic>
                    <p:nvPicPr>
                      <p:cNvPr id="6159" name="Object 15">
                        <a:extLst>
                          <a:ext uri="{FF2B5EF4-FFF2-40B4-BE49-F238E27FC236}">
                            <a16:creationId xmlns:a16="http://schemas.microsoft.com/office/drawing/2014/main" id="{A29168E5-1E33-40CF-95DC-992063801F05}"/>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778500" y="5232400"/>
                        <a:ext cx="279400" cy="355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60" name="Text Box 16">
            <a:extLst>
              <a:ext uri="{FF2B5EF4-FFF2-40B4-BE49-F238E27FC236}">
                <a16:creationId xmlns:a16="http://schemas.microsoft.com/office/drawing/2014/main" id="{60479665-48A5-402F-9AF7-201FC37F1D3B}"/>
              </a:ext>
            </a:extLst>
          </p:cNvPr>
          <p:cNvSpPr txBox="1">
            <a:spLocks noChangeArrowheads="1"/>
          </p:cNvSpPr>
          <p:nvPr/>
        </p:nvSpPr>
        <p:spPr bwMode="auto">
          <a:xfrm>
            <a:off x="6096000" y="5257800"/>
            <a:ext cx="1403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  constant</a:t>
            </a:r>
          </a:p>
        </p:txBody>
      </p:sp>
      <p:grpSp>
        <p:nvGrpSpPr>
          <p:cNvPr id="6161" name="Group 17">
            <a:extLst>
              <a:ext uri="{FF2B5EF4-FFF2-40B4-BE49-F238E27FC236}">
                <a16:creationId xmlns:a16="http://schemas.microsoft.com/office/drawing/2014/main" id="{4D965B22-7CD8-4938-A57B-7DC5F2A2405C}"/>
              </a:ext>
            </a:extLst>
          </p:cNvPr>
          <p:cNvGrpSpPr>
            <a:grpSpLocks/>
          </p:cNvGrpSpPr>
          <p:nvPr/>
        </p:nvGrpSpPr>
        <p:grpSpPr bwMode="auto">
          <a:xfrm>
            <a:off x="7620000" y="228600"/>
            <a:ext cx="1295400" cy="609600"/>
            <a:chOff x="1392" y="480"/>
            <a:chExt cx="2267" cy="1030"/>
          </a:xfrm>
        </p:grpSpPr>
        <p:sp>
          <p:nvSpPr>
            <p:cNvPr id="6162" name="Oval 18">
              <a:extLst>
                <a:ext uri="{FF2B5EF4-FFF2-40B4-BE49-F238E27FC236}">
                  <a16:creationId xmlns:a16="http://schemas.microsoft.com/office/drawing/2014/main" id="{FEE46DCD-DA3C-4739-9EDF-48FAD3870511}"/>
                </a:ext>
              </a:extLst>
            </p:cNvPr>
            <p:cNvSpPr>
              <a:spLocks noChangeArrowheads="1"/>
            </p:cNvSpPr>
            <p:nvPr/>
          </p:nvSpPr>
          <p:spPr bwMode="auto">
            <a:xfrm>
              <a:off x="1584"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63" name="Oval 19">
              <a:extLst>
                <a:ext uri="{FF2B5EF4-FFF2-40B4-BE49-F238E27FC236}">
                  <a16:creationId xmlns:a16="http://schemas.microsoft.com/office/drawing/2014/main" id="{8D04CE95-AB4E-429E-AD76-2134AD09CB58}"/>
                </a:ext>
              </a:extLst>
            </p:cNvPr>
            <p:cNvSpPr>
              <a:spLocks noChangeArrowheads="1"/>
            </p:cNvSpPr>
            <p:nvPr/>
          </p:nvSpPr>
          <p:spPr bwMode="auto">
            <a:xfrm>
              <a:off x="1584"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64" name="Oval 20">
              <a:extLst>
                <a:ext uri="{FF2B5EF4-FFF2-40B4-BE49-F238E27FC236}">
                  <a16:creationId xmlns:a16="http://schemas.microsoft.com/office/drawing/2014/main" id="{A91C00EB-28C0-4F23-9893-A7466AC1F750}"/>
                </a:ext>
              </a:extLst>
            </p:cNvPr>
            <p:cNvSpPr>
              <a:spLocks noChangeArrowheads="1"/>
            </p:cNvSpPr>
            <p:nvPr/>
          </p:nvSpPr>
          <p:spPr bwMode="auto">
            <a:xfrm>
              <a:off x="1584"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65" name="Line 21">
              <a:extLst>
                <a:ext uri="{FF2B5EF4-FFF2-40B4-BE49-F238E27FC236}">
                  <a16:creationId xmlns:a16="http://schemas.microsoft.com/office/drawing/2014/main" id="{B0B4E6C2-164C-4FCD-9B1C-879F7B849F1C}"/>
                </a:ext>
              </a:extLst>
            </p:cNvPr>
            <p:cNvSpPr>
              <a:spLocks noChangeShapeType="1"/>
            </p:cNvSpPr>
            <p:nvPr/>
          </p:nvSpPr>
          <p:spPr bwMode="auto">
            <a:xfrm>
              <a:off x="1392" y="576"/>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66" name="Line 22">
              <a:extLst>
                <a:ext uri="{FF2B5EF4-FFF2-40B4-BE49-F238E27FC236}">
                  <a16:creationId xmlns:a16="http://schemas.microsoft.com/office/drawing/2014/main" id="{AB8310EF-7E3E-4D55-B92D-2780F9E17973}"/>
                </a:ext>
              </a:extLst>
            </p:cNvPr>
            <p:cNvSpPr>
              <a:spLocks noChangeShapeType="1"/>
            </p:cNvSpPr>
            <p:nvPr/>
          </p:nvSpPr>
          <p:spPr bwMode="auto">
            <a:xfrm>
              <a:off x="1392" y="960"/>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67" name="Line 23">
              <a:extLst>
                <a:ext uri="{FF2B5EF4-FFF2-40B4-BE49-F238E27FC236}">
                  <a16:creationId xmlns:a16="http://schemas.microsoft.com/office/drawing/2014/main" id="{DF2B68B9-EEB5-4829-8078-CA88414989E2}"/>
                </a:ext>
              </a:extLst>
            </p:cNvPr>
            <p:cNvSpPr>
              <a:spLocks noChangeShapeType="1"/>
            </p:cNvSpPr>
            <p:nvPr/>
          </p:nvSpPr>
          <p:spPr bwMode="auto">
            <a:xfrm>
              <a:off x="1392" y="1414"/>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68" name="Oval 24">
              <a:extLst>
                <a:ext uri="{FF2B5EF4-FFF2-40B4-BE49-F238E27FC236}">
                  <a16:creationId xmlns:a16="http://schemas.microsoft.com/office/drawing/2014/main" id="{E84D3C4E-0149-41DD-AA23-B34F52717D81}"/>
                </a:ext>
              </a:extLst>
            </p:cNvPr>
            <p:cNvSpPr>
              <a:spLocks noChangeArrowheads="1"/>
            </p:cNvSpPr>
            <p:nvPr/>
          </p:nvSpPr>
          <p:spPr bwMode="auto">
            <a:xfrm>
              <a:off x="2352"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69" name="Oval 25">
              <a:extLst>
                <a:ext uri="{FF2B5EF4-FFF2-40B4-BE49-F238E27FC236}">
                  <a16:creationId xmlns:a16="http://schemas.microsoft.com/office/drawing/2014/main" id="{742136FE-4EE3-41F3-877D-F4BB41083904}"/>
                </a:ext>
              </a:extLst>
            </p:cNvPr>
            <p:cNvSpPr>
              <a:spLocks noChangeArrowheads="1"/>
            </p:cNvSpPr>
            <p:nvPr/>
          </p:nvSpPr>
          <p:spPr bwMode="auto">
            <a:xfrm>
              <a:off x="2352"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70" name="Oval 26">
              <a:extLst>
                <a:ext uri="{FF2B5EF4-FFF2-40B4-BE49-F238E27FC236}">
                  <a16:creationId xmlns:a16="http://schemas.microsoft.com/office/drawing/2014/main" id="{8DE479B6-06EF-474C-8460-54D176C25185}"/>
                </a:ext>
              </a:extLst>
            </p:cNvPr>
            <p:cNvSpPr>
              <a:spLocks noChangeArrowheads="1"/>
            </p:cNvSpPr>
            <p:nvPr/>
          </p:nvSpPr>
          <p:spPr bwMode="auto">
            <a:xfrm>
              <a:off x="2352"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71" name="Oval 27">
              <a:extLst>
                <a:ext uri="{FF2B5EF4-FFF2-40B4-BE49-F238E27FC236}">
                  <a16:creationId xmlns:a16="http://schemas.microsoft.com/office/drawing/2014/main" id="{514DE6A4-EB5F-4BC2-AF62-15A43925B148}"/>
                </a:ext>
              </a:extLst>
            </p:cNvPr>
            <p:cNvSpPr>
              <a:spLocks noChangeArrowheads="1"/>
            </p:cNvSpPr>
            <p:nvPr/>
          </p:nvSpPr>
          <p:spPr bwMode="auto">
            <a:xfrm>
              <a:off x="3216"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72" name="Oval 28">
              <a:extLst>
                <a:ext uri="{FF2B5EF4-FFF2-40B4-BE49-F238E27FC236}">
                  <a16:creationId xmlns:a16="http://schemas.microsoft.com/office/drawing/2014/main" id="{B0499B60-8DE7-4008-A720-2590E5782A02}"/>
                </a:ext>
              </a:extLst>
            </p:cNvPr>
            <p:cNvSpPr>
              <a:spLocks noChangeArrowheads="1"/>
            </p:cNvSpPr>
            <p:nvPr/>
          </p:nvSpPr>
          <p:spPr bwMode="auto">
            <a:xfrm>
              <a:off x="3216"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73" name="Oval 29">
              <a:extLst>
                <a:ext uri="{FF2B5EF4-FFF2-40B4-BE49-F238E27FC236}">
                  <a16:creationId xmlns:a16="http://schemas.microsoft.com/office/drawing/2014/main" id="{3F4B8458-9161-443C-9D0F-9506796CD263}"/>
                </a:ext>
              </a:extLst>
            </p:cNvPr>
            <p:cNvSpPr>
              <a:spLocks noChangeArrowheads="1"/>
            </p:cNvSpPr>
            <p:nvPr/>
          </p:nvSpPr>
          <p:spPr bwMode="auto">
            <a:xfrm>
              <a:off x="3216"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74" name="Line 30">
              <a:extLst>
                <a:ext uri="{FF2B5EF4-FFF2-40B4-BE49-F238E27FC236}">
                  <a16:creationId xmlns:a16="http://schemas.microsoft.com/office/drawing/2014/main" id="{F4E1058D-0D4C-4C8E-BA82-D815E58DD377}"/>
                </a:ext>
              </a:extLst>
            </p:cNvPr>
            <p:cNvSpPr>
              <a:spLocks noChangeShapeType="1"/>
            </p:cNvSpPr>
            <p:nvPr/>
          </p:nvSpPr>
          <p:spPr bwMode="auto">
            <a:xfrm>
              <a:off x="1824" y="576"/>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75" name="Line 31">
              <a:extLst>
                <a:ext uri="{FF2B5EF4-FFF2-40B4-BE49-F238E27FC236}">
                  <a16:creationId xmlns:a16="http://schemas.microsoft.com/office/drawing/2014/main" id="{118A42A7-AC50-4594-9B5C-1984D717F0BF}"/>
                </a:ext>
              </a:extLst>
            </p:cNvPr>
            <p:cNvSpPr>
              <a:spLocks noChangeShapeType="1"/>
            </p:cNvSpPr>
            <p:nvPr/>
          </p:nvSpPr>
          <p:spPr bwMode="auto">
            <a:xfrm>
              <a:off x="2592" y="576"/>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76" name="Line 32">
              <a:extLst>
                <a:ext uri="{FF2B5EF4-FFF2-40B4-BE49-F238E27FC236}">
                  <a16:creationId xmlns:a16="http://schemas.microsoft.com/office/drawing/2014/main" id="{C980884B-5E4F-425D-A533-0989A3B48A01}"/>
                </a:ext>
              </a:extLst>
            </p:cNvPr>
            <p:cNvSpPr>
              <a:spLocks noChangeShapeType="1"/>
            </p:cNvSpPr>
            <p:nvPr/>
          </p:nvSpPr>
          <p:spPr bwMode="auto">
            <a:xfrm>
              <a:off x="1824" y="979"/>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77" name="Line 33">
              <a:extLst>
                <a:ext uri="{FF2B5EF4-FFF2-40B4-BE49-F238E27FC236}">
                  <a16:creationId xmlns:a16="http://schemas.microsoft.com/office/drawing/2014/main" id="{A6BC4F1B-AC1C-42EB-BE3C-1964D600A6EF}"/>
                </a:ext>
              </a:extLst>
            </p:cNvPr>
            <p:cNvSpPr>
              <a:spLocks noChangeShapeType="1"/>
            </p:cNvSpPr>
            <p:nvPr/>
          </p:nvSpPr>
          <p:spPr bwMode="auto">
            <a:xfrm>
              <a:off x="2592" y="982"/>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78" name="Line 34">
              <a:extLst>
                <a:ext uri="{FF2B5EF4-FFF2-40B4-BE49-F238E27FC236}">
                  <a16:creationId xmlns:a16="http://schemas.microsoft.com/office/drawing/2014/main" id="{FCCD0E3D-1779-4332-AA2F-A08EE6482846}"/>
                </a:ext>
              </a:extLst>
            </p:cNvPr>
            <p:cNvSpPr>
              <a:spLocks noChangeShapeType="1"/>
            </p:cNvSpPr>
            <p:nvPr/>
          </p:nvSpPr>
          <p:spPr bwMode="auto">
            <a:xfrm>
              <a:off x="1824" y="1388"/>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79" name="Line 35">
              <a:extLst>
                <a:ext uri="{FF2B5EF4-FFF2-40B4-BE49-F238E27FC236}">
                  <a16:creationId xmlns:a16="http://schemas.microsoft.com/office/drawing/2014/main" id="{63CBB65E-DA19-4A20-B21F-25456844B537}"/>
                </a:ext>
              </a:extLst>
            </p:cNvPr>
            <p:cNvSpPr>
              <a:spLocks noChangeShapeType="1"/>
            </p:cNvSpPr>
            <p:nvPr/>
          </p:nvSpPr>
          <p:spPr bwMode="auto">
            <a:xfrm>
              <a:off x="2600" y="1395"/>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80" name="Line 36">
              <a:extLst>
                <a:ext uri="{FF2B5EF4-FFF2-40B4-BE49-F238E27FC236}">
                  <a16:creationId xmlns:a16="http://schemas.microsoft.com/office/drawing/2014/main" id="{DBF52632-D8F7-4633-B2C8-2C9593E3A3B4}"/>
                </a:ext>
              </a:extLst>
            </p:cNvPr>
            <p:cNvSpPr>
              <a:spLocks noChangeShapeType="1"/>
            </p:cNvSpPr>
            <p:nvPr/>
          </p:nvSpPr>
          <p:spPr bwMode="auto">
            <a:xfrm>
              <a:off x="1824" y="576"/>
              <a:ext cx="528"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81" name="Line 37">
              <a:extLst>
                <a:ext uri="{FF2B5EF4-FFF2-40B4-BE49-F238E27FC236}">
                  <a16:creationId xmlns:a16="http://schemas.microsoft.com/office/drawing/2014/main" id="{1030161D-F36F-480D-A859-056769CF2A6F}"/>
                </a:ext>
              </a:extLst>
            </p:cNvPr>
            <p:cNvSpPr>
              <a:spLocks noChangeShapeType="1"/>
            </p:cNvSpPr>
            <p:nvPr/>
          </p:nvSpPr>
          <p:spPr bwMode="auto">
            <a:xfrm>
              <a:off x="1824" y="576"/>
              <a:ext cx="528"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82" name="Line 38">
              <a:extLst>
                <a:ext uri="{FF2B5EF4-FFF2-40B4-BE49-F238E27FC236}">
                  <a16:creationId xmlns:a16="http://schemas.microsoft.com/office/drawing/2014/main" id="{B5BF3DF6-EE44-4B0F-8779-2ACA670122EA}"/>
                </a:ext>
              </a:extLst>
            </p:cNvPr>
            <p:cNvSpPr>
              <a:spLocks noChangeShapeType="1"/>
            </p:cNvSpPr>
            <p:nvPr/>
          </p:nvSpPr>
          <p:spPr bwMode="auto">
            <a:xfrm flipV="1">
              <a:off x="1824" y="576"/>
              <a:ext cx="528"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83" name="Line 39">
              <a:extLst>
                <a:ext uri="{FF2B5EF4-FFF2-40B4-BE49-F238E27FC236}">
                  <a16:creationId xmlns:a16="http://schemas.microsoft.com/office/drawing/2014/main" id="{917AB482-1B80-4EDA-A79E-9FF3D9F39234}"/>
                </a:ext>
              </a:extLst>
            </p:cNvPr>
            <p:cNvSpPr>
              <a:spLocks noChangeShapeType="1"/>
            </p:cNvSpPr>
            <p:nvPr/>
          </p:nvSpPr>
          <p:spPr bwMode="auto">
            <a:xfrm>
              <a:off x="1824" y="960"/>
              <a:ext cx="528"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84" name="Line 40">
              <a:extLst>
                <a:ext uri="{FF2B5EF4-FFF2-40B4-BE49-F238E27FC236}">
                  <a16:creationId xmlns:a16="http://schemas.microsoft.com/office/drawing/2014/main" id="{AF9FE946-E403-47E2-9CF9-514FD8F8C91B}"/>
                </a:ext>
              </a:extLst>
            </p:cNvPr>
            <p:cNvSpPr>
              <a:spLocks noChangeShapeType="1"/>
            </p:cNvSpPr>
            <p:nvPr/>
          </p:nvSpPr>
          <p:spPr bwMode="auto">
            <a:xfrm flipV="1">
              <a:off x="1824" y="960"/>
              <a:ext cx="528"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85" name="Line 41">
              <a:extLst>
                <a:ext uri="{FF2B5EF4-FFF2-40B4-BE49-F238E27FC236}">
                  <a16:creationId xmlns:a16="http://schemas.microsoft.com/office/drawing/2014/main" id="{644942B9-F397-4A6F-A2FC-1FF5578FEB56}"/>
                </a:ext>
              </a:extLst>
            </p:cNvPr>
            <p:cNvSpPr>
              <a:spLocks noChangeShapeType="1"/>
            </p:cNvSpPr>
            <p:nvPr/>
          </p:nvSpPr>
          <p:spPr bwMode="auto">
            <a:xfrm flipV="1">
              <a:off x="1824" y="576"/>
              <a:ext cx="528"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86" name="Line 42">
              <a:extLst>
                <a:ext uri="{FF2B5EF4-FFF2-40B4-BE49-F238E27FC236}">
                  <a16:creationId xmlns:a16="http://schemas.microsoft.com/office/drawing/2014/main" id="{62E4CD73-32E4-45A9-9922-CD701AC8FE1E}"/>
                </a:ext>
              </a:extLst>
            </p:cNvPr>
            <p:cNvSpPr>
              <a:spLocks noChangeShapeType="1"/>
            </p:cNvSpPr>
            <p:nvPr/>
          </p:nvSpPr>
          <p:spPr bwMode="auto">
            <a:xfrm>
              <a:off x="2592" y="576"/>
              <a:ext cx="624"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87" name="Line 43">
              <a:extLst>
                <a:ext uri="{FF2B5EF4-FFF2-40B4-BE49-F238E27FC236}">
                  <a16:creationId xmlns:a16="http://schemas.microsoft.com/office/drawing/2014/main" id="{36E172D6-3B8E-4845-8061-1F2E23D372D8}"/>
                </a:ext>
              </a:extLst>
            </p:cNvPr>
            <p:cNvSpPr>
              <a:spLocks noChangeShapeType="1"/>
            </p:cNvSpPr>
            <p:nvPr/>
          </p:nvSpPr>
          <p:spPr bwMode="auto">
            <a:xfrm>
              <a:off x="2592" y="576"/>
              <a:ext cx="624"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88" name="Line 44">
              <a:extLst>
                <a:ext uri="{FF2B5EF4-FFF2-40B4-BE49-F238E27FC236}">
                  <a16:creationId xmlns:a16="http://schemas.microsoft.com/office/drawing/2014/main" id="{E24C805F-6E7A-411B-90B0-9388A522144F}"/>
                </a:ext>
              </a:extLst>
            </p:cNvPr>
            <p:cNvSpPr>
              <a:spLocks noChangeShapeType="1"/>
            </p:cNvSpPr>
            <p:nvPr/>
          </p:nvSpPr>
          <p:spPr bwMode="auto">
            <a:xfrm flipV="1">
              <a:off x="2592" y="576"/>
              <a:ext cx="624"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89" name="Line 45">
              <a:extLst>
                <a:ext uri="{FF2B5EF4-FFF2-40B4-BE49-F238E27FC236}">
                  <a16:creationId xmlns:a16="http://schemas.microsoft.com/office/drawing/2014/main" id="{39A51A9C-475E-4B32-8397-5FB263387A97}"/>
                </a:ext>
              </a:extLst>
            </p:cNvPr>
            <p:cNvSpPr>
              <a:spLocks noChangeShapeType="1"/>
            </p:cNvSpPr>
            <p:nvPr/>
          </p:nvSpPr>
          <p:spPr bwMode="auto">
            <a:xfrm>
              <a:off x="2592" y="960"/>
              <a:ext cx="624"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90" name="Line 46">
              <a:extLst>
                <a:ext uri="{FF2B5EF4-FFF2-40B4-BE49-F238E27FC236}">
                  <a16:creationId xmlns:a16="http://schemas.microsoft.com/office/drawing/2014/main" id="{C36E9CBB-106A-4964-8583-6B040A126ABA}"/>
                </a:ext>
              </a:extLst>
            </p:cNvPr>
            <p:cNvSpPr>
              <a:spLocks noChangeShapeType="1"/>
            </p:cNvSpPr>
            <p:nvPr/>
          </p:nvSpPr>
          <p:spPr bwMode="auto">
            <a:xfrm flipV="1">
              <a:off x="2592" y="960"/>
              <a:ext cx="624"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91" name="Line 47">
              <a:extLst>
                <a:ext uri="{FF2B5EF4-FFF2-40B4-BE49-F238E27FC236}">
                  <a16:creationId xmlns:a16="http://schemas.microsoft.com/office/drawing/2014/main" id="{41D721BE-7ACC-40AB-8E8E-7E07AAFD9034}"/>
                </a:ext>
              </a:extLst>
            </p:cNvPr>
            <p:cNvSpPr>
              <a:spLocks noChangeShapeType="1"/>
            </p:cNvSpPr>
            <p:nvPr/>
          </p:nvSpPr>
          <p:spPr bwMode="auto">
            <a:xfrm flipV="1">
              <a:off x="2592" y="576"/>
              <a:ext cx="624"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92" name="Line 48">
              <a:extLst>
                <a:ext uri="{FF2B5EF4-FFF2-40B4-BE49-F238E27FC236}">
                  <a16:creationId xmlns:a16="http://schemas.microsoft.com/office/drawing/2014/main" id="{197AB157-AE11-407B-8184-24460554FCFF}"/>
                </a:ext>
              </a:extLst>
            </p:cNvPr>
            <p:cNvSpPr>
              <a:spLocks noChangeShapeType="1"/>
            </p:cNvSpPr>
            <p:nvPr/>
          </p:nvSpPr>
          <p:spPr bwMode="auto">
            <a:xfrm>
              <a:off x="3456" y="576"/>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93" name="Line 49">
              <a:extLst>
                <a:ext uri="{FF2B5EF4-FFF2-40B4-BE49-F238E27FC236}">
                  <a16:creationId xmlns:a16="http://schemas.microsoft.com/office/drawing/2014/main" id="{41D435A4-1219-4C5E-A9E7-EFBC715F8267}"/>
                </a:ext>
              </a:extLst>
            </p:cNvPr>
            <p:cNvSpPr>
              <a:spLocks noChangeShapeType="1"/>
            </p:cNvSpPr>
            <p:nvPr/>
          </p:nvSpPr>
          <p:spPr bwMode="auto">
            <a:xfrm>
              <a:off x="3467" y="979"/>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94" name="Line 50">
              <a:extLst>
                <a:ext uri="{FF2B5EF4-FFF2-40B4-BE49-F238E27FC236}">
                  <a16:creationId xmlns:a16="http://schemas.microsoft.com/office/drawing/2014/main" id="{F23EDDA7-53DF-4A43-9395-8DEA4225F22B}"/>
                </a:ext>
              </a:extLst>
            </p:cNvPr>
            <p:cNvSpPr>
              <a:spLocks noChangeShapeType="1"/>
            </p:cNvSpPr>
            <p:nvPr/>
          </p:nvSpPr>
          <p:spPr bwMode="auto">
            <a:xfrm>
              <a:off x="3467" y="1381"/>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45" name="Object 5">
            <a:extLst>
              <a:ext uri="{FF2B5EF4-FFF2-40B4-BE49-F238E27FC236}">
                <a16:creationId xmlns:a16="http://schemas.microsoft.com/office/drawing/2014/main" id="{97D4B25B-F6E1-4695-80F9-B1326035A98F}"/>
              </a:ext>
            </a:extLst>
          </p:cNvPr>
          <p:cNvGraphicFramePr>
            <a:graphicFrameLocks noChangeAspect="1"/>
          </p:cNvGraphicFramePr>
          <p:nvPr/>
        </p:nvGraphicFramePr>
        <p:xfrm>
          <a:off x="2362200" y="990600"/>
          <a:ext cx="3155950" cy="1625600"/>
        </p:xfrm>
        <a:graphic>
          <a:graphicData uri="http://schemas.openxmlformats.org/presentationml/2006/ole">
            <mc:AlternateContent xmlns:mc="http://schemas.openxmlformats.org/markup-compatibility/2006">
              <mc:Choice xmlns:v="urn:schemas-microsoft-com:vml" Requires="v">
                <p:oleObj spid="_x0000_s6163" name="Equation" r:id="rId4" imgW="1777680" imgH="914400" progId="Equation.DSMT4">
                  <p:embed/>
                </p:oleObj>
              </mc:Choice>
              <mc:Fallback>
                <p:oleObj name="Equation" r:id="rId4" imgW="1777680" imgH="914400" progId="Equation.DSMT4">
                  <p:embed/>
                  <p:pic>
                    <p:nvPicPr>
                      <p:cNvPr id="10245" name="Object 5">
                        <a:extLst>
                          <a:ext uri="{FF2B5EF4-FFF2-40B4-BE49-F238E27FC236}">
                            <a16:creationId xmlns:a16="http://schemas.microsoft.com/office/drawing/2014/main" id="{97D4B25B-F6E1-4695-80F9-B1326035A98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62200" y="990600"/>
                        <a:ext cx="3155950" cy="1625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246" name="Text Box 6">
            <a:extLst>
              <a:ext uri="{FF2B5EF4-FFF2-40B4-BE49-F238E27FC236}">
                <a16:creationId xmlns:a16="http://schemas.microsoft.com/office/drawing/2014/main" id="{2B21F861-546A-454E-B4F0-451C4F67366F}"/>
              </a:ext>
            </a:extLst>
          </p:cNvPr>
          <p:cNvSpPr txBox="1">
            <a:spLocks noChangeArrowheads="1"/>
          </p:cNvSpPr>
          <p:nvPr/>
        </p:nvSpPr>
        <p:spPr bwMode="auto">
          <a:xfrm>
            <a:off x="1279525" y="417513"/>
            <a:ext cx="3486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This leads to the adjustment rule</a:t>
            </a:r>
          </a:p>
        </p:txBody>
      </p:sp>
      <p:sp>
        <p:nvSpPr>
          <p:cNvPr id="10247" name="Text Box 7">
            <a:extLst>
              <a:ext uri="{FF2B5EF4-FFF2-40B4-BE49-F238E27FC236}">
                <a16:creationId xmlns:a16="http://schemas.microsoft.com/office/drawing/2014/main" id="{685538FD-BF74-48A6-8FF8-421913317A8E}"/>
              </a:ext>
            </a:extLst>
          </p:cNvPr>
          <p:cNvSpPr txBox="1">
            <a:spLocks noChangeArrowheads="1"/>
          </p:cNvSpPr>
          <p:nvPr/>
        </p:nvSpPr>
        <p:spPr bwMode="auto">
          <a:xfrm>
            <a:off x="1295400" y="3048000"/>
            <a:ext cx="68738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So we now need to find these derivatives of E with respect to the weights.</a:t>
            </a:r>
          </a:p>
        </p:txBody>
      </p:sp>
      <p:graphicFrame>
        <p:nvGraphicFramePr>
          <p:cNvPr id="10248" name="Object 8">
            <a:extLst>
              <a:ext uri="{FF2B5EF4-FFF2-40B4-BE49-F238E27FC236}">
                <a16:creationId xmlns:a16="http://schemas.microsoft.com/office/drawing/2014/main" id="{8E6ECAAF-A18D-4D50-B26B-6C04F1511CAF}"/>
              </a:ext>
            </a:extLst>
          </p:cNvPr>
          <p:cNvGraphicFramePr>
            <a:graphicFrameLocks noChangeAspect="1"/>
          </p:cNvGraphicFramePr>
          <p:nvPr/>
        </p:nvGraphicFramePr>
        <p:xfrm>
          <a:off x="6477000" y="1524000"/>
          <a:ext cx="280988" cy="304800"/>
        </p:xfrm>
        <a:graphic>
          <a:graphicData uri="http://schemas.openxmlformats.org/presentationml/2006/ole">
            <mc:AlternateContent xmlns:mc="http://schemas.openxmlformats.org/markup-compatibility/2006">
              <mc:Choice xmlns:v="urn:schemas-microsoft-com:vml" Requires="v">
                <p:oleObj spid="_x0000_s6164" name="Equation" r:id="rId6" imgW="152280" imgH="164880" progId="Equation.DSMT4">
                  <p:embed/>
                </p:oleObj>
              </mc:Choice>
              <mc:Fallback>
                <p:oleObj name="Equation" r:id="rId6" imgW="152280" imgH="164880" progId="Equation.DSMT4">
                  <p:embed/>
                  <p:pic>
                    <p:nvPicPr>
                      <p:cNvPr id="10248" name="Object 8">
                        <a:extLst>
                          <a:ext uri="{FF2B5EF4-FFF2-40B4-BE49-F238E27FC236}">
                            <a16:creationId xmlns:a16="http://schemas.microsoft.com/office/drawing/2014/main" id="{8E6ECAAF-A18D-4D50-B26B-6C04F1511CA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77000" y="1524000"/>
                        <a:ext cx="280988"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249" name="Text Box 9">
            <a:extLst>
              <a:ext uri="{FF2B5EF4-FFF2-40B4-BE49-F238E27FC236}">
                <a16:creationId xmlns:a16="http://schemas.microsoft.com/office/drawing/2014/main" id="{EA891977-D038-45AD-90EA-389138430A1E}"/>
              </a:ext>
            </a:extLst>
          </p:cNvPr>
          <p:cNvSpPr txBox="1">
            <a:spLocks noChangeArrowheads="1"/>
          </p:cNvSpPr>
          <p:nvPr/>
        </p:nvSpPr>
        <p:spPr bwMode="auto">
          <a:xfrm>
            <a:off x="6842125" y="1484313"/>
            <a:ext cx="12890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 learning</a:t>
            </a:r>
          </a:p>
          <a:p>
            <a:r>
              <a:rPr lang="en-US" altLang="en-US"/>
              <a:t>    rate</a:t>
            </a:r>
          </a:p>
        </p:txBody>
      </p:sp>
      <p:grpSp>
        <p:nvGrpSpPr>
          <p:cNvPr id="10250" name="Group 10">
            <a:extLst>
              <a:ext uri="{FF2B5EF4-FFF2-40B4-BE49-F238E27FC236}">
                <a16:creationId xmlns:a16="http://schemas.microsoft.com/office/drawing/2014/main" id="{D666C54E-2395-4AD9-BDC0-2DFCA91A9A9A}"/>
              </a:ext>
            </a:extLst>
          </p:cNvPr>
          <p:cNvGrpSpPr>
            <a:grpSpLocks/>
          </p:cNvGrpSpPr>
          <p:nvPr/>
        </p:nvGrpSpPr>
        <p:grpSpPr bwMode="auto">
          <a:xfrm>
            <a:off x="7620000" y="228600"/>
            <a:ext cx="1295400" cy="609600"/>
            <a:chOff x="1392" y="480"/>
            <a:chExt cx="2267" cy="1030"/>
          </a:xfrm>
        </p:grpSpPr>
        <p:sp>
          <p:nvSpPr>
            <p:cNvPr id="10251" name="Oval 11">
              <a:extLst>
                <a:ext uri="{FF2B5EF4-FFF2-40B4-BE49-F238E27FC236}">
                  <a16:creationId xmlns:a16="http://schemas.microsoft.com/office/drawing/2014/main" id="{DD75E889-DB96-4054-B6F6-7BACB7C88F65}"/>
                </a:ext>
              </a:extLst>
            </p:cNvPr>
            <p:cNvSpPr>
              <a:spLocks noChangeArrowheads="1"/>
            </p:cNvSpPr>
            <p:nvPr/>
          </p:nvSpPr>
          <p:spPr bwMode="auto">
            <a:xfrm>
              <a:off x="1584"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52" name="Oval 12">
              <a:extLst>
                <a:ext uri="{FF2B5EF4-FFF2-40B4-BE49-F238E27FC236}">
                  <a16:creationId xmlns:a16="http://schemas.microsoft.com/office/drawing/2014/main" id="{671D8EC9-4371-40A6-9259-DFD996F5764A}"/>
                </a:ext>
              </a:extLst>
            </p:cNvPr>
            <p:cNvSpPr>
              <a:spLocks noChangeArrowheads="1"/>
            </p:cNvSpPr>
            <p:nvPr/>
          </p:nvSpPr>
          <p:spPr bwMode="auto">
            <a:xfrm>
              <a:off x="1584"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53" name="Oval 13">
              <a:extLst>
                <a:ext uri="{FF2B5EF4-FFF2-40B4-BE49-F238E27FC236}">
                  <a16:creationId xmlns:a16="http://schemas.microsoft.com/office/drawing/2014/main" id="{78129851-850E-4D32-B935-36EF570D8BB2}"/>
                </a:ext>
              </a:extLst>
            </p:cNvPr>
            <p:cNvSpPr>
              <a:spLocks noChangeArrowheads="1"/>
            </p:cNvSpPr>
            <p:nvPr/>
          </p:nvSpPr>
          <p:spPr bwMode="auto">
            <a:xfrm>
              <a:off x="1584"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54" name="Line 14">
              <a:extLst>
                <a:ext uri="{FF2B5EF4-FFF2-40B4-BE49-F238E27FC236}">
                  <a16:creationId xmlns:a16="http://schemas.microsoft.com/office/drawing/2014/main" id="{6FB4C43D-3468-4E0D-AFAD-430592AD90AC}"/>
                </a:ext>
              </a:extLst>
            </p:cNvPr>
            <p:cNvSpPr>
              <a:spLocks noChangeShapeType="1"/>
            </p:cNvSpPr>
            <p:nvPr/>
          </p:nvSpPr>
          <p:spPr bwMode="auto">
            <a:xfrm>
              <a:off x="1392" y="576"/>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55" name="Line 15">
              <a:extLst>
                <a:ext uri="{FF2B5EF4-FFF2-40B4-BE49-F238E27FC236}">
                  <a16:creationId xmlns:a16="http://schemas.microsoft.com/office/drawing/2014/main" id="{4A6D8D55-1D95-42F5-97FE-D65EA7D05CDF}"/>
                </a:ext>
              </a:extLst>
            </p:cNvPr>
            <p:cNvSpPr>
              <a:spLocks noChangeShapeType="1"/>
            </p:cNvSpPr>
            <p:nvPr/>
          </p:nvSpPr>
          <p:spPr bwMode="auto">
            <a:xfrm>
              <a:off x="1392" y="960"/>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56" name="Line 16">
              <a:extLst>
                <a:ext uri="{FF2B5EF4-FFF2-40B4-BE49-F238E27FC236}">
                  <a16:creationId xmlns:a16="http://schemas.microsoft.com/office/drawing/2014/main" id="{A4255F08-39FD-47EA-B303-FB68B594F4BC}"/>
                </a:ext>
              </a:extLst>
            </p:cNvPr>
            <p:cNvSpPr>
              <a:spLocks noChangeShapeType="1"/>
            </p:cNvSpPr>
            <p:nvPr/>
          </p:nvSpPr>
          <p:spPr bwMode="auto">
            <a:xfrm>
              <a:off x="1392" y="1414"/>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57" name="Oval 17">
              <a:extLst>
                <a:ext uri="{FF2B5EF4-FFF2-40B4-BE49-F238E27FC236}">
                  <a16:creationId xmlns:a16="http://schemas.microsoft.com/office/drawing/2014/main" id="{3FA94B80-70AD-4FB8-91C3-55B63C75519B}"/>
                </a:ext>
              </a:extLst>
            </p:cNvPr>
            <p:cNvSpPr>
              <a:spLocks noChangeArrowheads="1"/>
            </p:cNvSpPr>
            <p:nvPr/>
          </p:nvSpPr>
          <p:spPr bwMode="auto">
            <a:xfrm>
              <a:off x="2352"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58" name="Oval 18">
              <a:extLst>
                <a:ext uri="{FF2B5EF4-FFF2-40B4-BE49-F238E27FC236}">
                  <a16:creationId xmlns:a16="http://schemas.microsoft.com/office/drawing/2014/main" id="{0B60C3C2-6387-4C42-8A8E-B39AEF51062B}"/>
                </a:ext>
              </a:extLst>
            </p:cNvPr>
            <p:cNvSpPr>
              <a:spLocks noChangeArrowheads="1"/>
            </p:cNvSpPr>
            <p:nvPr/>
          </p:nvSpPr>
          <p:spPr bwMode="auto">
            <a:xfrm>
              <a:off x="2352"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59" name="Oval 19">
              <a:extLst>
                <a:ext uri="{FF2B5EF4-FFF2-40B4-BE49-F238E27FC236}">
                  <a16:creationId xmlns:a16="http://schemas.microsoft.com/office/drawing/2014/main" id="{BB2FF83F-49A2-4DA6-8522-7DA0B200BB88}"/>
                </a:ext>
              </a:extLst>
            </p:cNvPr>
            <p:cNvSpPr>
              <a:spLocks noChangeArrowheads="1"/>
            </p:cNvSpPr>
            <p:nvPr/>
          </p:nvSpPr>
          <p:spPr bwMode="auto">
            <a:xfrm>
              <a:off x="2352"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60" name="Oval 20">
              <a:extLst>
                <a:ext uri="{FF2B5EF4-FFF2-40B4-BE49-F238E27FC236}">
                  <a16:creationId xmlns:a16="http://schemas.microsoft.com/office/drawing/2014/main" id="{EE6D3BCE-E15E-4F17-8843-D850F2D77569}"/>
                </a:ext>
              </a:extLst>
            </p:cNvPr>
            <p:cNvSpPr>
              <a:spLocks noChangeArrowheads="1"/>
            </p:cNvSpPr>
            <p:nvPr/>
          </p:nvSpPr>
          <p:spPr bwMode="auto">
            <a:xfrm>
              <a:off x="3216"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61" name="Oval 21">
              <a:extLst>
                <a:ext uri="{FF2B5EF4-FFF2-40B4-BE49-F238E27FC236}">
                  <a16:creationId xmlns:a16="http://schemas.microsoft.com/office/drawing/2014/main" id="{1A4580ED-7B7D-4A99-9A69-1760B7597100}"/>
                </a:ext>
              </a:extLst>
            </p:cNvPr>
            <p:cNvSpPr>
              <a:spLocks noChangeArrowheads="1"/>
            </p:cNvSpPr>
            <p:nvPr/>
          </p:nvSpPr>
          <p:spPr bwMode="auto">
            <a:xfrm>
              <a:off x="3216"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62" name="Oval 22">
              <a:extLst>
                <a:ext uri="{FF2B5EF4-FFF2-40B4-BE49-F238E27FC236}">
                  <a16:creationId xmlns:a16="http://schemas.microsoft.com/office/drawing/2014/main" id="{612A597A-9461-4190-8C20-23B56700CA95}"/>
                </a:ext>
              </a:extLst>
            </p:cNvPr>
            <p:cNvSpPr>
              <a:spLocks noChangeArrowheads="1"/>
            </p:cNvSpPr>
            <p:nvPr/>
          </p:nvSpPr>
          <p:spPr bwMode="auto">
            <a:xfrm>
              <a:off x="3216"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63" name="Line 23">
              <a:extLst>
                <a:ext uri="{FF2B5EF4-FFF2-40B4-BE49-F238E27FC236}">
                  <a16:creationId xmlns:a16="http://schemas.microsoft.com/office/drawing/2014/main" id="{D44837A0-6D9B-4C78-BD36-2F2F6A9EC303}"/>
                </a:ext>
              </a:extLst>
            </p:cNvPr>
            <p:cNvSpPr>
              <a:spLocks noChangeShapeType="1"/>
            </p:cNvSpPr>
            <p:nvPr/>
          </p:nvSpPr>
          <p:spPr bwMode="auto">
            <a:xfrm>
              <a:off x="1824" y="576"/>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64" name="Line 24">
              <a:extLst>
                <a:ext uri="{FF2B5EF4-FFF2-40B4-BE49-F238E27FC236}">
                  <a16:creationId xmlns:a16="http://schemas.microsoft.com/office/drawing/2014/main" id="{8B3F0473-68CE-48AD-896F-08953572EB00}"/>
                </a:ext>
              </a:extLst>
            </p:cNvPr>
            <p:cNvSpPr>
              <a:spLocks noChangeShapeType="1"/>
            </p:cNvSpPr>
            <p:nvPr/>
          </p:nvSpPr>
          <p:spPr bwMode="auto">
            <a:xfrm>
              <a:off x="2592" y="576"/>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65" name="Line 25">
              <a:extLst>
                <a:ext uri="{FF2B5EF4-FFF2-40B4-BE49-F238E27FC236}">
                  <a16:creationId xmlns:a16="http://schemas.microsoft.com/office/drawing/2014/main" id="{D1226689-7159-4C9A-9AD7-37007EBE808D}"/>
                </a:ext>
              </a:extLst>
            </p:cNvPr>
            <p:cNvSpPr>
              <a:spLocks noChangeShapeType="1"/>
            </p:cNvSpPr>
            <p:nvPr/>
          </p:nvSpPr>
          <p:spPr bwMode="auto">
            <a:xfrm>
              <a:off x="1824" y="979"/>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66" name="Line 26">
              <a:extLst>
                <a:ext uri="{FF2B5EF4-FFF2-40B4-BE49-F238E27FC236}">
                  <a16:creationId xmlns:a16="http://schemas.microsoft.com/office/drawing/2014/main" id="{5E07D7BF-87ED-497D-8C19-F174F82DBC65}"/>
                </a:ext>
              </a:extLst>
            </p:cNvPr>
            <p:cNvSpPr>
              <a:spLocks noChangeShapeType="1"/>
            </p:cNvSpPr>
            <p:nvPr/>
          </p:nvSpPr>
          <p:spPr bwMode="auto">
            <a:xfrm>
              <a:off x="2592" y="982"/>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67" name="Line 27">
              <a:extLst>
                <a:ext uri="{FF2B5EF4-FFF2-40B4-BE49-F238E27FC236}">
                  <a16:creationId xmlns:a16="http://schemas.microsoft.com/office/drawing/2014/main" id="{11961682-80D7-4A63-B8D2-2333C0C4DBD1}"/>
                </a:ext>
              </a:extLst>
            </p:cNvPr>
            <p:cNvSpPr>
              <a:spLocks noChangeShapeType="1"/>
            </p:cNvSpPr>
            <p:nvPr/>
          </p:nvSpPr>
          <p:spPr bwMode="auto">
            <a:xfrm>
              <a:off x="1824" y="1388"/>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68" name="Line 28">
              <a:extLst>
                <a:ext uri="{FF2B5EF4-FFF2-40B4-BE49-F238E27FC236}">
                  <a16:creationId xmlns:a16="http://schemas.microsoft.com/office/drawing/2014/main" id="{21663AF4-925E-45CD-A8D5-EEEDF9239527}"/>
                </a:ext>
              </a:extLst>
            </p:cNvPr>
            <p:cNvSpPr>
              <a:spLocks noChangeShapeType="1"/>
            </p:cNvSpPr>
            <p:nvPr/>
          </p:nvSpPr>
          <p:spPr bwMode="auto">
            <a:xfrm>
              <a:off x="2600" y="1395"/>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69" name="Line 29">
              <a:extLst>
                <a:ext uri="{FF2B5EF4-FFF2-40B4-BE49-F238E27FC236}">
                  <a16:creationId xmlns:a16="http://schemas.microsoft.com/office/drawing/2014/main" id="{2A0B8994-BB94-46DF-915D-87DC4113116B}"/>
                </a:ext>
              </a:extLst>
            </p:cNvPr>
            <p:cNvSpPr>
              <a:spLocks noChangeShapeType="1"/>
            </p:cNvSpPr>
            <p:nvPr/>
          </p:nvSpPr>
          <p:spPr bwMode="auto">
            <a:xfrm>
              <a:off x="1824" y="576"/>
              <a:ext cx="528"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0" name="Line 30">
              <a:extLst>
                <a:ext uri="{FF2B5EF4-FFF2-40B4-BE49-F238E27FC236}">
                  <a16:creationId xmlns:a16="http://schemas.microsoft.com/office/drawing/2014/main" id="{42E9F2A4-BA3F-4533-9359-4940A54173FB}"/>
                </a:ext>
              </a:extLst>
            </p:cNvPr>
            <p:cNvSpPr>
              <a:spLocks noChangeShapeType="1"/>
            </p:cNvSpPr>
            <p:nvPr/>
          </p:nvSpPr>
          <p:spPr bwMode="auto">
            <a:xfrm>
              <a:off x="1824" y="576"/>
              <a:ext cx="528"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1" name="Line 31">
              <a:extLst>
                <a:ext uri="{FF2B5EF4-FFF2-40B4-BE49-F238E27FC236}">
                  <a16:creationId xmlns:a16="http://schemas.microsoft.com/office/drawing/2014/main" id="{91FAAEAD-4AFA-4320-A911-0EF852699A32}"/>
                </a:ext>
              </a:extLst>
            </p:cNvPr>
            <p:cNvSpPr>
              <a:spLocks noChangeShapeType="1"/>
            </p:cNvSpPr>
            <p:nvPr/>
          </p:nvSpPr>
          <p:spPr bwMode="auto">
            <a:xfrm flipV="1">
              <a:off x="1824" y="576"/>
              <a:ext cx="528"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2" name="Line 32">
              <a:extLst>
                <a:ext uri="{FF2B5EF4-FFF2-40B4-BE49-F238E27FC236}">
                  <a16:creationId xmlns:a16="http://schemas.microsoft.com/office/drawing/2014/main" id="{77B99191-0CAB-41E7-9EF9-DE2473747567}"/>
                </a:ext>
              </a:extLst>
            </p:cNvPr>
            <p:cNvSpPr>
              <a:spLocks noChangeShapeType="1"/>
            </p:cNvSpPr>
            <p:nvPr/>
          </p:nvSpPr>
          <p:spPr bwMode="auto">
            <a:xfrm>
              <a:off x="1824" y="960"/>
              <a:ext cx="528"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3" name="Line 33">
              <a:extLst>
                <a:ext uri="{FF2B5EF4-FFF2-40B4-BE49-F238E27FC236}">
                  <a16:creationId xmlns:a16="http://schemas.microsoft.com/office/drawing/2014/main" id="{732BF643-0213-43C5-A137-0950DA639946}"/>
                </a:ext>
              </a:extLst>
            </p:cNvPr>
            <p:cNvSpPr>
              <a:spLocks noChangeShapeType="1"/>
            </p:cNvSpPr>
            <p:nvPr/>
          </p:nvSpPr>
          <p:spPr bwMode="auto">
            <a:xfrm flipV="1">
              <a:off x="1824" y="960"/>
              <a:ext cx="528"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4" name="Line 34">
              <a:extLst>
                <a:ext uri="{FF2B5EF4-FFF2-40B4-BE49-F238E27FC236}">
                  <a16:creationId xmlns:a16="http://schemas.microsoft.com/office/drawing/2014/main" id="{26593499-865E-42A2-9D01-8794ABDF696C}"/>
                </a:ext>
              </a:extLst>
            </p:cNvPr>
            <p:cNvSpPr>
              <a:spLocks noChangeShapeType="1"/>
            </p:cNvSpPr>
            <p:nvPr/>
          </p:nvSpPr>
          <p:spPr bwMode="auto">
            <a:xfrm flipV="1">
              <a:off x="1824" y="576"/>
              <a:ext cx="528"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5" name="Line 35">
              <a:extLst>
                <a:ext uri="{FF2B5EF4-FFF2-40B4-BE49-F238E27FC236}">
                  <a16:creationId xmlns:a16="http://schemas.microsoft.com/office/drawing/2014/main" id="{A975CCFB-8AA1-41C0-BA29-EA9642185B7B}"/>
                </a:ext>
              </a:extLst>
            </p:cNvPr>
            <p:cNvSpPr>
              <a:spLocks noChangeShapeType="1"/>
            </p:cNvSpPr>
            <p:nvPr/>
          </p:nvSpPr>
          <p:spPr bwMode="auto">
            <a:xfrm>
              <a:off x="2592" y="576"/>
              <a:ext cx="624"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6" name="Line 36">
              <a:extLst>
                <a:ext uri="{FF2B5EF4-FFF2-40B4-BE49-F238E27FC236}">
                  <a16:creationId xmlns:a16="http://schemas.microsoft.com/office/drawing/2014/main" id="{C69AAAF3-C30B-40CD-92D5-BD4B24E16122}"/>
                </a:ext>
              </a:extLst>
            </p:cNvPr>
            <p:cNvSpPr>
              <a:spLocks noChangeShapeType="1"/>
            </p:cNvSpPr>
            <p:nvPr/>
          </p:nvSpPr>
          <p:spPr bwMode="auto">
            <a:xfrm>
              <a:off x="2592" y="576"/>
              <a:ext cx="624"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7" name="Line 37">
              <a:extLst>
                <a:ext uri="{FF2B5EF4-FFF2-40B4-BE49-F238E27FC236}">
                  <a16:creationId xmlns:a16="http://schemas.microsoft.com/office/drawing/2014/main" id="{F5035E35-BB30-43B9-B94E-E15761BD55C1}"/>
                </a:ext>
              </a:extLst>
            </p:cNvPr>
            <p:cNvSpPr>
              <a:spLocks noChangeShapeType="1"/>
            </p:cNvSpPr>
            <p:nvPr/>
          </p:nvSpPr>
          <p:spPr bwMode="auto">
            <a:xfrm flipV="1">
              <a:off x="2592" y="576"/>
              <a:ext cx="624"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8" name="Line 38">
              <a:extLst>
                <a:ext uri="{FF2B5EF4-FFF2-40B4-BE49-F238E27FC236}">
                  <a16:creationId xmlns:a16="http://schemas.microsoft.com/office/drawing/2014/main" id="{B49219AB-8A3C-4949-85BA-C5DE295D9E2C}"/>
                </a:ext>
              </a:extLst>
            </p:cNvPr>
            <p:cNvSpPr>
              <a:spLocks noChangeShapeType="1"/>
            </p:cNvSpPr>
            <p:nvPr/>
          </p:nvSpPr>
          <p:spPr bwMode="auto">
            <a:xfrm>
              <a:off x="2592" y="960"/>
              <a:ext cx="624"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9" name="Line 39">
              <a:extLst>
                <a:ext uri="{FF2B5EF4-FFF2-40B4-BE49-F238E27FC236}">
                  <a16:creationId xmlns:a16="http://schemas.microsoft.com/office/drawing/2014/main" id="{CC1807C5-E684-45A6-A41A-4BDF2BFC1E80}"/>
                </a:ext>
              </a:extLst>
            </p:cNvPr>
            <p:cNvSpPr>
              <a:spLocks noChangeShapeType="1"/>
            </p:cNvSpPr>
            <p:nvPr/>
          </p:nvSpPr>
          <p:spPr bwMode="auto">
            <a:xfrm flipV="1">
              <a:off x="2592" y="960"/>
              <a:ext cx="624"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80" name="Line 40">
              <a:extLst>
                <a:ext uri="{FF2B5EF4-FFF2-40B4-BE49-F238E27FC236}">
                  <a16:creationId xmlns:a16="http://schemas.microsoft.com/office/drawing/2014/main" id="{D0DD04E2-EB82-4565-B7B7-AB41AB546709}"/>
                </a:ext>
              </a:extLst>
            </p:cNvPr>
            <p:cNvSpPr>
              <a:spLocks noChangeShapeType="1"/>
            </p:cNvSpPr>
            <p:nvPr/>
          </p:nvSpPr>
          <p:spPr bwMode="auto">
            <a:xfrm flipV="1">
              <a:off x="2592" y="576"/>
              <a:ext cx="624"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81" name="Line 41">
              <a:extLst>
                <a:ext uri="{FF2B5EF4-FFF2-40B4-BE49-F238E27FC236}">
                  <a16:creationId xmlns:a16="http://schemas.microsoft.com/office/drawing/2014/main" id="{497ECE49-810F-420F-BF65-C7226875DEC8}"/>
                </a:ext>
              </a:extLst>
            </p:cNvPr>
            <p:cNvSpPr>
              <a:spLocks noChangeShapeType="1"/>
            </p:cNvSpPr>
            <p:nvPr/>
          </p:nvSpPr>
          <p:spPr bwMode="auto">
            <a:xfrm>
              <a:off x="3456" y="576"/>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82" name="Line 42">
              <a:extLst>
                <a:ext uri="{FF2B5EF4-FFF2-40B4-BE49-F238E27FC236}">
                  <a16:creationId xmlns:a16="http://schemas.microsoft.com/office/drawing/2014/main" id="{D633B6F2-C3C7-48E8-9DF8-DEB696B60712}"/>
                </a:ext>
              </a:extLst>
            </p:cNvPr>
            <p:cNvSpPr>
              <a:spLocks noChangeShapeType="1"/>
            </p:cNvSpPr>
            <p:nvPr/>
          </p:nvSpPr>
          <p:spPr bwMode="auto">
            <a:xfrm>
              <a:off x="3467" y="979"/>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83" name="Line 43">
              <a:extLst>
                <a:ext uri="{FF2B5EF4-FFF2-40B4-BE49-F238E27FC236}">
                  <a16:creationId xmlns:a16="http://schemas.microsoft.com/office/drawing/2014/main" id="{6D77A0E6-6E25-4279-9992-DE58B2BCA895}"/>
                </a:ext>
              </a:extLst>
            </p:cNvPr>
            <p:cNvSpPr>
              <a:spLocks noChangeShapeType="1"/>
            </p:cNvSpPr>
            <p:nvPr/>
          </p:nvSpPr>
          <p:spPr bwMode="auto">
            <a:xfrm>
              <a:off x="3467" y="1381"/>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196" name="Object 4">
            <a:extLst>
              <a:ext uri="{FF2B5EF4-FFF2-40B4-BE49-F238E27FC236}">
                <a16:creationId xmlns:a16="http://schemas.microsoft.com/office/drawing/2014/main" id="{BEEA23F1-8DA1-4155-9A79-DDC96DCC2657}"/>
              </a:ext>
            </a:extLst>
          </p:cNvPr>
          <p:cNvGraphicFramePr>
            <a:graphicFrameLocks noChangeAspect="1"/>
          </p:cNvGraphicFramePr>
          <p:nvPr/>
        </p:nvGraphicFramePr>
        <p:xfrm>
          <a:off x="1527175" y="4495800"/>
          <a:ext cx="5808663" cy="2106613"/>
        </p:xfrm>
        <a:graphic>
          <a:graphicData uri="http://schemas.openxmlformats.org/presentationml/2006/ole">
            <mc:AlternateContent xmlns:mc="http://schemas.openxmlformats.org/markup-compatibility/2006">
              <mc:Choice xmlns:v="urn:schemas-microsoft-com:vml" Requires="v">
                <p:oleObj spid="_x0000_s7196" name="Equation" r:id="rId4" imgW="2869920" imgH="1041120" progId="Equation.DSMT4">
                  <p:embed/>
                </p:oleObj>
              </mc:Choice>
              <mc:Fallback>
                <p:oleObj name="Equation" r:id="rId4" imgW="2869920" imgH="1041120" progId="Equation.DSMT4">
                  <p:embed/>
                  <p:pic>
                    <p:nvPicPr>
                      <p:cNvPr id="8196" name="Object 4">
                        <a:extLst>
                          <a:ext uri="{FF2B5EF4-FFF2-40B4-BE49-F238E27FC236}">
                            <a16:creationId xmlns:a16="http://schemas.microsoft.com/office/drawing/2014/main" id="{BEEA23F1-8DA1-4155-9A79-DDC96DCC265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7175" y="4495800"/>
                        <a:ext cx="5808663" cy="2106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197" name="Oval 5">
            <a:extLst>
              <a:ext uri="{FF2B5EF4-FFF2-40B4-BE49-F238E27FC236}">
                <a16:creationId xmlns:a16="http://schemas.microsoft.com/office/drawing/2014/main" id="{B57597F6-0679-4090-A426-3F539197876D}"/>
              </a:ext>
            </a:extLst>
          </p:cNvPr>
          <p:cNvSpPr>
            <a:spLocks noChangeArrowheads="1"/>
          </p:cNvSpPr>
          <p:nvPr/>
        </p:nvSpPr>
        <p:spPr bwMode="auto">
          <a:xfrm>
            <a:off x="2514600" y="533400"/>
            <a:ext cx="609600" cy="6096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198" name="Oval 6">
            <a:extLst>
              <a:ext uri="{FF2B5EF4-FFF2-40B4-BE49-F238E27FC236}">
                <a16:creationId xmlns:a16="http://schemas.microsoft.com/office/drawing/2014/main" id="{17257C7E-9164-498A-AE26-EF7D673B119D}"/>
              </a:ext>
            </a:extLst>
          </p:cNvPr>
          <p:cNvSpPr>
            <a:spLocks noChangeArrowheads="1"/>
          </p:cNvSpPr>
          <p:nvPr/>
        </p:nvSpPr>
        <p:spPr bwMode="auto">
          <a:xfrm>
            <a:off x="3886200" y="533400"/>
            <a:ext cx="609600" cy="6096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199" name="Oval 7">
            <a:extLst>
              <a:ext uri="{FF2B5EF4-FFF2-40B4-BE49-F238E27FC236}">
                <a16:creationId xmlns:a16="http://schemas.microsoft.com/office/drawing/2014/main" id="{5B77EC9F-5A56-4250-BD73-4A15535EC385}"/>
              </a:ext>
            </a:extLst>
          </p:cNvPr>
          <p:cNvSpPr>
            <a:spLocks noChangeArrowheads="1"/>
          </p:cNvSpPr>
          <p:nvPr/>
        </p:nvSpPr>
        <p:spPr bwMode="auto">
          <a:xfrm>
            <a:off x="5257800" y="533400"/>
            <a:ext cx="609600" cy="6096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00" name="Line 8">
            <a:extLst>
              <a:ext uri="{FF2B5EF4-FFF2-40B4-BE49-F238E27FC236}">
                <a16:creationId xmlns:a16="http://schemas.microsoft.com/office/drawing/2014/main" id="{E1A454BC-C80D-465A-BE2C-5FCF33870978}"/>
              </a:ext>
            </a:extLst>
          </p:cNvPr>
          <p:cNvSpPr>
            <a:spLocks noChangeShapeType="1"/>
          </p:cNvSpPr>
          <p:nvPr/>
        </p:nvSpPr>
        <p:spPr bwMode="auto">
          <a:xfrm>
            <a:off x="4529138" y="823913"/>
            <a:ext cx="762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01" name="Line 9">
            <a:extLst>
              <a:ext uri="{FF2B5EF4-FFF2-40B4-BE49-F238E27FC236}">
                <a16:creationId xmlns:a16="http://schemas.microsoft.com/office/drawing/2014/main" id="{42DDBC8F-890A-4817-B7F4-4C18907F29DE}"/>
              </a:ext>
            </a:extLst>
          </p:cNvPr>
          <p:cNvSpPr>
            <a:spLocks noChangeShapeType="1"/>
          </p:cNvSpPr>
          <p:nvPr/>
        </p:nvSpPr>
        <p:spPr bwMode="auto">
          <a:xfrm>
            <a:off x="3124200" y="838200"/>
            <a:ext cx="762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02" name="Line 10">
            <a:extLst>
              <a:ext uri="{FF2B5EF4-FFF2-40B4-BE49-F238E27FC236}">
                <a16:creationId xmlns:a16="http://schemas.microsoft.com/office/drawing/2014/main" id="{87CF9924-AE74-4AF1-A597-6871D8FBD88A}"/>
              </a:ext>
            </a:extLst>
          </p:cNvPr>
          <p:cNvSpPr>
            <a:spLocks noChangeShapeType="1"/>
          </p:cNvSpPr>
          <p:nvPr/>
        </p:nvSpPr>
        <p:spPr bwMode="auto">
          <a:xfrm>
            <a:off x="2057400" y="838200"/>
            <a:ext cx="457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03" name="Text Box 11">
            <a:extLst>
              <a:ext uri="{FF2B5EF4-FFF2-40B4-BE49-F238E27FC236}">
                <a16:creationId xmlns:a16="http://schemas.microsoft.com/office/drawing/2014/main" id="{10E23BB4-5DBD-49D8-91D7-397A755BFC76}"/>
              </a:ext>
            </a:extLst>
          </p:cNvPr>
          <p:cNvSpPr txBox="1">
            <a:spLocks noChangeArrowheads="1"/>
          </p:cNvSpPr>
          <p:nvPr/>
        </p:nvSpPr>
        <p:spPr bwMode="auto">
          <a:xfrm>
            <a:off x="2633663" y="639763"/>
            <a:ext cx="38258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x</a:t>
            </a:r>
          </a:p>
        </p:txBody>
      </p:sp>
      <p:sp>
        <p:nvSpPr>
          <p:cNvPr id="8204" name="Text Box 12">
            <a:extLst>
              <a:ext uri="{FF2B5EF4-FFF2-40B4-BE49-F238E27FC236}">
                <a16:creationId xmlns:a16="http://schemas.microsoft.com/office/drawing/2014/main" id="{4767F8B9-810C-4710-9474-CC20CC526DEF}"/>
              </a:ext>
            </a:extLst>
          </p:cNvPr>
          <p:cNvSpPr txBox="1">
            <a:spLocks noChangeArrowheads="1"/>
          </p:cNvSpPr>
          <p:nvPr/>
        </p:nvSpPr>
        <p:spPr bwMode="auto">
          <a:xfrm>
            <a:off x="3276600" y="381000"/>
            <a:ext cx="5175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w</a:t>
            </a:r>
          </a:p>
        </p:txBody>
      </p:sp>
      <p:sp>
        <p:nvSpPr>
          <p:cNvPr id="8205" name="Text Box 13">
            <a:extLst>
              <a:ext uri="{FF2B5EF4-FFF2-40B4-BE49-F238E27FC236}">
                <a16:creationId xmlns:a16="http://schemas.microsoft.com/office/drawing/2014/main" id="{47E61C25-00AD-4279-AC6B-18616CFCA76E}"/>
              </a:ext>
            </a:extLst>
          </p:cNvPr>
          <p:cNvSpPr txBox="1">
            <a:spLocks noChangeArrowheads="1"/>
          </p:cNvSpPr>
          <p:nvPr/>
        </p:nvSpPr>
        <p:spPr bwMode="auto">
          <a:xfrm>
            <a:off x="4724400" y="381000"/>
            <a:ext cx="5175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u</a:t>
            </a:r>
          </a:p>
        </p:txBody>
      </p:sp>
      <p:sp>
        <p:nvSpPr>
          <p:cNvPr id="8206" name="Line 14">
            <a:extLst>
              <a:ext uri="{FF2B5EF4-FFF2-40B4-BE49-F238E27FC236}">
                <a16:creationId xmlns:a16="http://schemas.microsoft.com/office/drawing/2014/main" id="{3EDE6696-05EC-4592-A8E7-5D04706004A2}"/>
              </a:ext>
            </a:extLst>
          </p:cNvPr>
          <p:cNvSpPr>
            <a:spLocks noChangeShapeType="1"/>
          </p:cNvSpPr>
          <p:nvPr/>
        </p:nvSpPr>
        <p:spPr bwMode="auto">
          <a:xfrm>
            <a:off x="5922963" y="809625"/>
            <a:ext cx="609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07" name="Text Box 15">
            <a:extLst>
              <a:ext uri="{FF2B5EF4-FFF2-40B4-BE49-F238E27FC236}">
                <a16:creationId xmlns:a16="http://schemas.microsoft.com/office/drawing/2014/main" id="{28C83710-57AF-47AB-B37B-85528F0AAAAE}"/>
              </a:ext>
            </a:extLst>
          </p:cNvPr>
          <p:cNvSpPr txBox="1">
            <a:spLocks noChangeArrowheads="1"/>
          </p:cNvSpPr>
          <p:nvPr/>
        </p:nvSpPr>
        <p:spPr bwMode="auto">
          <a:xfrm>
            <a:off x="5418138" y="609600"/>
            <a:ext cx="44608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y</a:t>
            </a:r>
          </a:p>
        </p:txBody>
      </p:sp>
      <p:sp>
        <p:nvSpPr>
          <p:cNvPr id="8209" name="Text Box 17">
            <a:extLst>
              <a:ext uri="{FF2B5EF4-FFF2-40B4-BE49-F238E27FC236}">
                <a16:creationId xmlns:a16="http://schemas.microsoft.com/office/drawing/2014/main" id="{520FA457-1C08-4A05-A9CA-B3EE9EEE1391}"/>
              </a:ext>
            </a:extLst>
          </p:cNvPr>
          <p:cNvSpPr txBox="1">
            <a:spLocks noChangeArrowheads="1"/>
          </p:cNvSpPr>
          <p:nvPr/>
        </p:nvSpPr>
        <p:spPr bwMode="auto">
          <a:xfrm>
            <a:off x="4038600" y="609600"/>
            <a:ext cx="3952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h</a:t>
            </a:r>
          </a:p>
        </p:txBody>
      </p:sp>
      <p:graphicFrame>
        <p:nvGraphicFramePr>
          <p:cNvPr id="8210" name="Object 18">
            <a:extLst>
              <a:ext uri="{FF2B5EF4-FFF2-40B4-BE49-F238E27FC236}">
                <a16:creationId xmlns:a16="http://schemas.microsoft.com/office/drawing/2014/main" id="{8C8FD1B9-0BC4-4A06-88A4-81B105991585}"/>
              </a:ext>
            </a:extLst>
          </p:cNvPr>
          <p:cNvGraphicFramePr>
            <a:graphicFrameLocks noChangeAspect="1"/>
          </p:cNvGraphicFramePr>
          <p:nvPr/>
        </p:nvGraphicFramePr>
        <p:xfrm>
          <a:off x="3119438" y="1219200"/>
          <a:ext cx="1379537" cy="968375"/>
        </p:xfrm>
        <a:graphic>
          <a:graphicData uri="http://schemas.openxmlformats.org/presentationml/2006/ole">
            <mc:AlternateContent xmlns:mc="http://schemas.openxmlformats.org/markup-compatibility/2006">
              <mc:Choice xmlns:v="urn:schemas-microsoft-com:vml" Requires="v">
                <p:oleObj spid="_x0000_s7197" name="Equation" r:id="rId6" imgW="723600" imgH="507960" progId="Equation.DSMT4">
                  <p:embed/>
                </p:oleObj>
              </mc:Choice>
              <mc:Fallback>
                <p:oleObj name="Equation" r:id="rId6" imgW="723600" imgH="507960" progId="Equation.DSMT4">
                  <p:embed/>
                  <p:pic>
                    <p:nvPicPr>
                      <p:cNvPr id="8210" name="Object 18">
                        <a:extLst>
                          <a:ext uri="{FF2B5EF4-FFF2-40B4-BE49-F238E27FC236}">
                            <a16:creationId xmlns:a16="http://schemas.microsoft.com/office/drawing/2014/main" id="{8C8FD1B9-0BC4-4A06-88A4-81B10599158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19438" y="1219200"/>
                        <a:ext cx="1379537" cy="968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211" name="Object 19">
            <a:extLst>
              <a:ext uri="{FF2B5EF4-FFF2-40B4-BE49-F238E27FC236}">
                <a16:creationId xmlns:a16="http://schemas.microsoft.com/office/drawing/2014/main" id="{19ABE2A6-A8C4-4E61-BA56-6C08A8333263}"/>
              </a:ext>
            </a:extLst>
          </p:cNvPr>
          <p:cNvGraphicFramePr>
            <a:graphicFrameLocks noChangeAspect="1"/>
          </p:cNvGraphicFramePr>
          <p:nvPr/>
        </p:nvGraphicFramePr>
        <p:xfrm>
          <a:off x="2743200" y="2362200"/>
          <a:ext cx="1985963" cy="992188"/>
        </p:xfrm>
        <a:graphic>
          <a:graphicData uri="http://schemas.openxmlformats.org/presentationml/2006/ole">
            <mc:AlternateContent xmlns:mc="http://schemas.openxmlformats.org/markup-compatibility/2006">
              <mc:Choice xmlns:v="urn:schemas-microsoft-com:vml" Requires="v">
                <p:oleObj spid="_x0000_s7198" name="Equation" r:id="rId8" imgW="1066680" imgH="533160" progId="Equation.DSMT4">
                  <p:embed/>
                </p:oleObj>
              </mc:Choice>
              <mc:Fallback>
                <p:oleObj name="Equation" r:id="rId8" imgW="1066680" imgH="533160" progId="Equation.DSMT4">
                  <p:embed/>
                  <p:pic>
                    <p:nvPicPr>
                      <p:cNvPr id="8211" name="Object 19">
                        <a:extLst>
                          <a:ext uri="{FF2B5EF4-FFF2-40B4-BE49-F238E27FC236}">
                            <a16:creationId xmlns:a16="http://schemas.microsoft.com/office/drawing/2014/main" id="{19ABE2A6-A8C4-4E61-BA56-6C08A8333263}"/>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743200" y="2362200"/>
                        <a:ext cx="1985963" cy="992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212" name="Text Box 20">
            <a:extLst>
              <a:ext uri="{FF2B5EF4-FFF2-40B4-BE49-F238E27FC236}">
                <a16:creationId xmlns:a16="http://schemas.microsoft.com/office/drawing/2014/main" id="{107EE65F-B2DA-4FF0-8E75-CF0509C8DB81}"/>
              </a:ext>
            </a:extLst>
          </p:cNvPr>
          <p:cNvSpPr txBox="1">
            <a:spLocks noChangeArrowheads="1"/>
          </p:cNvSpPr>
          <p:nvPr/>
        </p:nvSpPr>
        <p:spPr bwMode="auto">
          <a:xfrm>
            <a:off x="1600200" y="685800"/>
            <a:ext cx="3825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x</a:t>
            </a:r>
          </a:p>
        </p:txBody>
      </p:sp>
      <p:sp>
        <p:nvSpPr>
          <p:cNvPr id="8213" name="Text Box 21">
            <a:extLst>
              <a:ext uri="{FF2B5EF4-FFF2-40B4-BE49-F238E27FC236}">
                <a16:creationId xmlns:a16="http://schemas.microsoft.com/office/drawing/2014/main" id="{32385D8D-5DE7-474C-9208-5C6773718CC1}"/>
              </a:ext>
            </a:extLst>
          </p:cNvPr>
          <p:cNvSpPr txBox="1">
            <a:spLocks noChangeArrowheads="1"/>
          </p:cNvSpPr>
          <p:nvPr/>
        </p:nvSpPr>
        <p:spPr bwMode="auto">
          <a:xfrm>
            <a:off x="6705600" y="685800"/>
            <a:ext cx="4460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y</a:t>
            </a:r>
          </a:p>
        </p:txBody>
      </p:sp>
      <p:sp>
        <p:nvSpPr>
          <p:cNvPr id="8214" name="Text Box 22">
            <a:extLst>
              <a:ext uri="{FF2B5EF4-FFF2-40B4-BE49-F238E27FC236}">
                <a16:creationId xmlns:a16="http://schemas.microsoft.com/office/drawing/2014/main" id="{D7A56302-E904-4032-B1AF-DAFB38CDEFD7}"/>
              </a:ext>
            </a:extLst>
          </p:cNvPr>
          <p:cNvSpPr txBox="1">
            <a:spLocks noChangeArrowheads="1"/>
          </p:cNvSpPr>
          <p:nvPr/>
        </p:nvSpPr>
        <p:spPr bwMode="auto">
          <a:xfrm>
            <a:off x="974725" y="3541713"/>
            <a:ext cx="75596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For the derivatives involving the weight between the hidden layer and output layer</a:t>
            </a:r>
          </a:p>
        </p:txBody>
      </p:sp>
      <p:grpSp>
        <p:nvGrpSpPr>
          <p:cNvPr id="8215" name="Group 23">
            <a:extLst>
              <a:ext uri="{FF2B5EF4-FFF2-40B4-BE49-F238E27FC236}">
                <a16:creationId xmlns:a16="http://schemas.microsoft.com/office/drawing/2014/main" id="{5679A138-98CF-4D89-A13E-01D8D64A8586}"/>
              </a:ext>
            </a:extLst>
          </p:cNvPr>
          <p:cNvGrpSpPr>
            <a:grpSpLocks/>
          </p:cNvGrpSpPr>
          <p:nvPr/>
        </p:nvGrpSpPr>
        <p:grpSpPr bwMode="auto">
          <a:xfrm>
            <a:off x="7620000" y="228600"/>
            <a:ext cx="1295400" cy="609600"/>
            <a:chOff x="1392" y="480"/>
            <a:chExt cx="2267" cy="1030"/>
          </a:xfrm>
        </p:grpSpPr>
        <p:sp>
          <p:nvSpPr>
            <p:cNvPr id="8216" name="Oval 24">
              <a:extLst>
                <a:ext uri="{FF2B5EF4-FFF2-40B4-BE49-F238E27FC236}">
                  <a16:creationId xmlns:a16="http://schemas.microsoft.com/office/drawing/2014/main" id="{8604A7E1-5809-46B9-8341-CAA2A6CE1471}"/>
                </a:ext>
              </a:extLst>
            </p:cNvPr>
            <p:cNvSpPr>
              <a:spLocks noChangeArrowheads="1"/>
            </p:cNvSpPr>
            <p:nvPr/>
          </p:nvSpPr>
          <p:spPr bwMode="auto">
            <a:xfrm>
              <a:off x="1584"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17" name="Oval 25">
              <a:extLst>
                <a:ext uri="{FF2B5EF4-FFF2-40B4-BE49-F238E27FC236}">
                  <a16:creationId xmlns:a16="http://schemas.microsoft.com/office/drawing/2014/main" id="{2AF0F595-72A8-4EDD-985D-FB8F6947F950}"/>
                </a:ext>
              </a:extLst>
            </p:cNvPr>
            <p:cNvSpPr>
              <a:spLocks noChangeArrowheads="1"/>
            </p:cNvSpPr>
            <p:nvPr/>
          </p:nvSpPr>
          <p:spPr bwMode="auto">
            <a:xfrm>
              <a:off x="1584"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18" name="Oval 26">
              <a:extLst>
                <a:ext uri="{FF2B5EF4-FFF2-40B4-BE49-F238E27FC236}">
                  <a16:creationId xmlns:a16="http://schemas.microsoft.com/office/drawing/2014/main" id="{4E81E2AA-3F7C-4910-88BE-9FC373D327CF}"/>
                </a:ext>
              </a:extLst>
            </p:cNvPr>
            <p:cNvSpPr>
              <a:spLocks noChangeArrowheads="1"/>
            </p:cNvSpPr>
            <p:nvPr/>
          </p:nvSpPr>
          <p:spPr bwMode="auto">
            <a:xfrm>
              <a:off x="1584"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19" name="Line 27">
              <a:extLst>
                <a:ext uri="{FF2B5EF4-FFF2-40B4-BE49-F238E27FC236}">
                  <a16:creationId xmlns:a16="http://schemas.microsoft.com/office/drawing/2014/main" id="{93A81212-9205-4111-AAB3-3F1C87FCD7C9}"/>
                </a:ext>
              </a:extLst>
            </p:cNvPr>
            <p:cNvSpPr>
              <a:spLocks noChangeShapeType="1"/>
            </p:cNvSpPr>
            <p:nvPr/>
          </p:nvSpPr>
          <p:spPr bwMode="auto">
            <a:xfrm>
              <a:off x="1392" y="576"/>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20" name="Line 28">
              <a:extLst>
                <a:ext uri="{FF2B5EF4-FFF2-40B4-BE49-F238E27FC236}">
                  <a16:creationId xmlns:a16="http://schemas.microsoft.com/office/drawing/2014/main" id="{325DF3C3-90AC-4C5E-8753-EEC7639A86A9}"/>
                </a:ext>
              </a:extLst>
            </p:cNvPr>
            <p:cNvSpPr>
              <a:spLocks noChangeShapeType="1"/>
            </p:cNvSpPr>
            <p:nvPr/>
          </p:nvSpPr>
          <p:spPr bwMode="auto">
            <a:xfrm>
              <a:off x="1392" y="960"/>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21" name="Line 29">
              <a:extLst>
                <a:ext uri="{FF2B5EF4-FFF2-40B4-BE49-F238E27FC236}">
                  <a16:creationId xmlns:a16="http://schemas.microsoft.com/office/drawing/2014/main" id="{98C85D33-6579-42C9-AC23-BE23B42E0035}"/>
                </a:ext>
              </a:extLst>
            </p:cNvPr>
            <p:cNvSpPr>
              <a:spLocks noChangeShapeType="1"/>
            </p:cNvSpPr>
            <p:nvPr/>
          </p:nvSpPr>
          <p:spPr bwMode="auto">
            <a:xfrm>
              <a:off x="1392" y="1414"/>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22" name="Oval 30">
              <a:extLst>
                <a:ext uri="{FF2B5EF4-FFF2-40B4-BE49-F238E27FC236}">
                  <a16:creationId xmlns:a16="http://schemas.microsoft.com/office/drawing/2014/main" id="{805CDB79-77CB-46E4-B9B1-842BB29E637B}"/>
                </a:ext>
              </a:extLst>
            </p:cNvPr>
            <p:cNvSpPr>
              <a:spLocks noChangeArrowheads="1"/>
            </p:cNvSpPr>
            <p:nvPr/>
          </p:nvSpPr>
          <p:spPr bwMode="auto">
            <a:xfrm>
              <a:off x="2352"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23" name="Oval 31">
              <a:extLst>
                <a:ext uri="{FF2B5EF4-FFF2-40B4-BE49-F238E27FC236}">
                  <a16:creationId xmlns:a16="http://schemas.microsoft.com/office/drawing/2014/main" id="{AF9C6520-CB46-4ABA-907C-37B2D4E48306}"/>
                </a:ext>
              </a:extLst>
            </p:cNvPr>
            <p:cNvSpPr>
              <a:spLocks noChangeArrowheads="1"/>
            </p:cNvSpPr>
            <p:nvPr/>
          </p:nvSpPr>
          <p:spPr bwMode="auto">
            <a:xfrm>
              <a:off x="2352"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24" name="Oval 32">
              <a:extLst>
                <a:ext uri="{FF2B5EF4-FFF2-40B4-BE49-F238E27FC236}">
                  <a16:creationId xmlns:a16="http://schemas.microsoft.com/office/drawing/2014/main" id="{A5B7C212-5478-44D0-B4D0-CCECE451D250}"/>
                </a:ext>
              </a:extLst>
            </p:cNvPr>
            <p:cNvSpPr>
              <a:spLocks noChangeArrowheads="1"/>
            </p:cNvSpPr>
            <p:nvPr/>
          </p:nvSpPr>
          <p:spPr bwMode="auto">
            <a:xfrm>
              <a:off x="2352"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25" name="Oval 33">
              <a:extLst>
                <a:ext uri="{FF2B5EF4-FFF2-40B4-BE49-F238E27FC236}">
                  <a16:creationId xmlns:a16="http://schemas.microsoft.com/office/drawing/2014/main" id="{540E992F-EDD1-4AA9-9C1C-4B48B2A97FFB}"/>
                </a:ext>
              </a:extLst>
            </p:cNvPr>
            <p:cNvSpPr>
              <a:spLocks noChangeArrowheads="1"/>
            </p:cNvSpPr>
            <p:nvPr/>
          </p:nvSpPr>
          <p:spPr bwMode="auto">
            <a:xfrm>
              <a:off x="3216"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26" name="Oval 34">
              <a:extLst>
                <a:ext uri="{FF2B5EF4-FFF2-40B4-BE49-F238E27FC236}">
                  <a16:creationId xmlns:a16="http://schemas.microsoft.com/office/drawing/2014/main" id="{8869D1C9-7CA7-4BE2-AF5F-618C7B5E08A8}"/>
                </a:ext>
              </a:extLst>
            </p:cNvPr>
            <p:cNvSpPr>
              <a:spLocks noChangeArrowheads="1"/>
            </p:cNvSpPr>
            <p:nvPr/>
          </p:nvSpPr>
          <p:spPr bwMode="auto">
            <a:xfrm>
              <a:off x="3216"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27" name="Oval 35">
              <a:extLst>
                <a:ext uri="{FF2B5EF4-FFF2-40B4-BE49-F238E27FC236}">
                  <a16:creationId xmlns:a16="http://schemas.microsoft.com/office/drawing/2014/main" id="{A13F2D20-E1E3-422D-A4E1-5F4A638BB064}"/>
                </a:ext>
              </a:extLst>
            </p:cNvPr>
            <p:cNvSpPr>
              <a:spLocks noChangeArrowheads="1"/>
            </p:cNvSpPr>
            <p:nvPr/>
          </p:nvSpPr>
          <p:spPr bwMode="auto">
            <a:xfrm>
              <a:off x="3216"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28" name="Line 36">
              <a:extLst>
                <a:ext uri="{FF2B5EF4-FFF2-40B4-BE49-F238E27FC236}">
                  <a16:creationId xmlns:a16="http://schemas.microsoft.com/office/drawing/2014/main" id="{5B879EBB-03A4-42CE-8A16-8FB1C06C859A}"/>
                </a:ext>
              </a:extLst>
            </p:cNvPr>
            <p:cNvSpPr>
              <a:spLocks noChangeShapeType="1"/>
            </p:cNvSpPr>
            <p:nvPr/>
          </p:nvSpPr>
          <p:spPr bwMode="auto">
            <a:xfrm>
              <a:off x="1824" y="576"/>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29" name="Line 37">
              <a:extLst>
                <a:ext uri="{FF2B5EF4-FFF2-40B4-BE49-F238E27FC236}">
                  <a16:creationId xmlns:a16="http://schemas.microsoft.com/office/drawing/2014/main" id="{15BE93F9-5B06-4730-8167-47F01532BC90}"/>
                </a:ext>
              </a:extLst>
            </p:cNvPr>
            <p:cNvSpPr>
              <a:spLocks noChangeShapeType="1"/>
            </p:cNvSpPr>
            <p:nvPr/>
          </p:nvSpPr>
          <p:spPr bwMode="auto">
            <a:xfrm>
              <a:off x="2592" y="576"/>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30" name="Line 38">
              <a:extLst>
                <a:ext uri="{FF2B5EF4-FFF2-40B4-BE49-F238E27FC236}">
                  <a16:creationId xmlns:a16="http://schemas.microsoft.com/office/drawing/2014/main" id="{C6CC000F-1549-406F-81DC-89E2C5396DBC}"/>
                </a:ext>
              </a:extLst>
            </p:cNvPr>
            <p:cNvSpPr>
              <a:spLocks noChangeShapeType="1"/>
            </p:cNvSpPr>
            <p:nvPr/>
          </p:nvSpPr>
          <p:spPr bwMode="auto">
            <a:xfrm>
              <a:off x="1824" y="979"/>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31" name="Line 39">
              <a:extLst>
                <a:ext uri="{FF2B5EF4-FFF2-40B4-BE49-F238E27FC236}">
                  <a16:creationId xmlns:a16="http://schemas.microsoft.com/office/drawing/2014/main" id="{1E90E883-6E78-4CC7-98F9-E65A3F53AF75}"/>
                </a:ext>
              </a:extLst>
            </p:cNvPr>
            <p:cNvSpPr>
              <a:spLocks noChangeShapeType="1"/>
            </p:cNvSpPr>
            <p:nvPr/>
          </p:nvSpPr>
          <p:spPr bwMode="auto">
            <a:xfrm>
              <a:off x="2592" y="982"/>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32" name="Line 40">
              <a:extLst>
                <a:ext uri="{FF2B5EF4-FFF2-40B4-BE49-F238E27FC236}">
                  <a16:creationId xmlns:a16="http://schemas.microsoft.com/office/drawing/2014/main" id="{00040553-0316-4EA1-8078-B2674847BEB9}"/>
                </a:ext>
              </a:extLst>
            </p:cNvPr>
            <p:cNvSpPr>
              <a:spLocks noChangeShapeType="1"/>
            </p:cNvSpPr>
            <p:nvPr/>
          </p:nvSpPr>
          <p:spPr bwMode="auto">
            <a:xfrm>
              <a:off x="1824" y="1388"/>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33" name="Line 41">
              <a:extLst>
                <a:ext uri="{FF2B5EF4-FFF2-40B4-BE49-F238E27FC236}">
                  <a16:creationId xmlns:a16="http://schemas.microsoft.com/office/drawing/2014/main" id="{CA29F47A-D4F5-49A1-8B67-8E4A05608DC3}"/>
                </a:ext>
              </a:extLst>
            </p:cNvPr>
            <p:cNvSpPr>
              <a:spLocks noChangeShapeType="1"/>
            </p:cNvSpPr>
            <p:nvPr/>
          </p:nvSpPr>
          <p:spPr bwMode="auto">
            <a:xfrm>
              <a:off x="2600" y="1395"/>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34" name="Line 42">
              <a:extLst>
                <a:ext uri="{FF2B5EF4-FFF2-40B4-BE49-F238E27FC236}">
                  <a16:creationId xmlns:a16="http://schemas.microsoft.com/office/drawing/2014/main" id="{5072AA0C-E6FA-4937-AF26-23F878552F04}"/>
                </a:ext>
              </a:extLst>
            </p:cNvPr>
            <p:cNvSpPr>
              <a:spLocks noChangeShapeType="1"/>
            </p:cNvSpPr>
            <p:nvPr/>
          </p:nvSpPr>
          <p:spPr bwMode="auto">
            <a:xfrm>
              <a:off x="1824" y="576"/>
              <a:ext cx="528"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35" name="Line 43">
              <a:extLst>
                <a:ext uri="{FF2B5EF4-FFF2-40B4-BE49-F238E27FC236}">
                  <a16:creationId xmlns:a16="http://schemas.microsoft.com/office/drawing/2014/main" id="{EC576A01-9DC9-4D2C-B96B-1579D9F265BA}"/>
                </a:ext>
              </a:extLst>
            </p:cNvPr>
            <p:cNvSpPr>
              <a:spLocks noChangeShapeType="1"/>
            </p:cNvSpPr>
            <p:nvPr/>
          </p:nvSpPr>
          <p:spPr bwMode="auto">
            <a:xfrm>
              <a:off x="1824" y="576"/>
              <a:ext cx="528"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36" name="Line 44">
              <a:extLst>
                <a:ext uri="{FF2B5EF4-FFF2-40B4-BE49-F238E27FC236}">
                  <a16:creationId xmlns:a16="http://schemas.microsoft.com/office/drawing/2014/main" id="{EFAB7A77-D3CF-4354-BFA7-F52956869170}"/>
                </a:ext>
              </a:extLst>
            </p:cNvPr>
            <p:cNvSpPr>
              <a:spLocks noChangeShapeType="1"/>
            </p:cNvSpPr>
            <p:nvPr/>
          </p:nvSpPr>
          <p:spPr bwMode="auto">
            <a:xfrm flipV="1">
              <a:off x="1824" y="576"/>
              <a:ext cx="528"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37" name="Line 45">
              <a:extLst>
                <a:ext uri="{FF2B5EF4-FFF2-40B4-BE49-F238E27FC236}">
                  <a16:creationId xmlns:a16="http://schemas.microsoft.com/office/drawing/2014/main" id="{D3979BC5-653D-4FA0-80F3-22480B1B98A5}"/>
                </a:ext>
              </a:extLst>
            </p:cNvPr>
            <p:cNvSpPr>
              <a:spLocks noChangeShapeType="1"/>
            </p:cNvSpPr>
            <p:nvPr/>
          </p:nvSpPr>
          <p:spPr bwMode="auto">
            <a:xfrm>
              <a:off x="1824" y="960"/>
              <a:ext cx="528"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38" name="Line 46">
              <a:extLst>
                <a:ext uri="{FF2B5EF4-FFF2-40B4-BE49-F238E27FC236}">
                  <a16:creationId xmlns:a16="http://schemas.microsoft.com/office/drawing/2014/main" id="{9D2C321A-FB70-4E71-B7BF-B5C7AB89A4CB}"/>
                </a:ext>
              </a:extLst>
            </p:cNvPr>
            <p:cNvSpPr>
              <a:spLocks noChangeShapeType="1"/>
            </p:cNvSpPr>
            <p:nvPr/>
          </p:nvSpPr>
          <p:spPr bwMode="auto">
            <a:xfrm flipV="1">
              <a:off x="1824" y="960"/>
              <a:ext cx="528"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39" name="Line 47">
              <a:extLst>
                <a:ext uri="{FF2B5EF4-FFF2-40B4-BE49-F238E27FC236}">
                  <a16:creationId xmlns:a16="http://schemas.microsoft.com/office/drawing/2014/main" id="{B05400D9-44A9-44AC-A54A-2B6EA7C90CEF}"/>
                </a:ext>
              </a:extLst>
            </p:cNvPr>
            <p:cNvSpPr>
              <a:spLocks noChangeShapeType="1"/>
            </p:cNvSpPr>
            <p:nvPr/>
          </p:nvSpPr>
          <p:spPr bwMode="auto">
            <a:xfrm flipV="1">
              <a:off x="1824" y="576"/>
              <a:ext cx="528"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40" name="Line 48">
              <a:extLst>
                <a:ext uri="{FF2B5EF4-FFF2-40B4-BE49-F238E27FC236}">
                  <a16:creationId xmlns:a16="http://schemas.microsoft.com/office/drawing/2014/main" id="{95509B7B-C8DE-445B-8417-ED90080A24F3}"/>
                </a:ext>
              </a:extLst>
            </p:cNvPr>
            <p:cNvSpPr>
              <a:spLocks noChangeShapeType="1"/>
            </p:cNvSpPr>
            <p:nvPr/>
          </p:nvSpPr>
          <p:spPr bwMode="auto">
            <a:xfrm>
              <a:off x="2592" y="576"/>
              <a:ext cx="624"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41" name="Line 49">
              <a:extLst>
                <a:ext uri="{FF2B5EF4-FFF2-40B4-BE49-F238E27FC236}">
                  <a16:creationId xmlns:a16="http://schemas.microsoft.com/office/drawing/2014/main" id="{6738E6D8-CD05-402E-8A1C-EB3D26F22154}"/>
                </a:ext>
              </a:extLst>
            </p:cNvPr>
            <p:cNvSpPr>
              <a:spLocks noChangeShapeType="1"/>
            </p:cNvSpPr>
            <p:nvPr/>
          </p:nvSpPr>
          <p:spPr bwMode="auto">
            <a:xfrm>
              <a:off x="2592" y="576"/>
              <a:ext cx="624"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42" name="Line 50">
              <a:extLst>
                <a:ext uri="{FF2B5EF4-FFF2-40B4-BE49-F238E27FC236}">
                  <a16:creationId xmlns:a16="http://schemas.microsoft.com/office/drawing/2014/main" id="{025D4F0D-41ED-45EC-B5D9-42D10352A2A2}"/>
                </a:ext>
              </a:extLst>
            </p:cNvPr>
            <p:cNvSpPr>
              <a:spLocks noChangeShapeType="1"/>
            </p:cNvSpPr>
            <p:nvPr/>
          </p:nvSpPr>
          <p:spPr bwMode="auto">
            <a:xfrm flipV="1">
              <a:off x="2592" y="576"/>
              <a:ext cx="624"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43" name="Line 51">
              <a:extLst>
                <a:ext uri="{FF2B5EF4-FFF2-40B4-BE49-F238E27FC236}">
                  <a16:creationId xmlns:a16="http://schemas.microsoft.com/office/drawing/2014/main" id="{164722F4-FB4E-4D1D-AD9B-62FA7E1124E7}"/>
                </a:ext>
              </a:extLst>
            </p:cNvPr>
            <p:cNvSpPr>
              <a:spLocks noChangeShapeType="1"/>
            </p:cNvSpPr>
            <p:nvPr/>
          </p:nvSpPr>
          <p:spPr bwMode="auto">
            <a:xfrm>
              <a:off x="2592" y="960"/>
              <a:ext cx="624"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44" name="Line 52">
              <a:extLst>
                <a:ext uri="{FF2B5EF4-FFF2-40B4-BE49-F238E27FC236}">
                  <a16:creationId xmlns:a16="http://schemas.microsoft.com/office/drawing/2014/main" id="{E0D21D29-1043-4F1D-9348-F262F58A15A2}"/>
                </a:ext>
              </a:extLst>
            </p:cNvPr>
            <p:cNvSpPr>
              <a:spLocks noChangeShapeType="1"/>
            </p:cNvSpPr>
            <p:nvPr/>
          </p:nvSpPr>
          <p:spPr bwMode="auto">
            <a:xfrm flipV="1">
              <a:off x="2592" y="960"/>
              <a:ext cx="624"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45" name="Line 53">
              <a:extLst>
                <a:ext uri="{FF2B5EF4-FFF2-40B4-BE49-F238E27FC236}">
                  <a16:creationId xmlns:a16="http://schemas.microsoft.com/office/drawing/2014/main" id="{84DE52E7-FD0D-4D99-96A1-72C596F19963}"/>
                </a:ext>
              </a:extLst>
            </p:cNvPr>
            <p:cNvSpPr>
              <a:spLocks noChangeShapeType="1"/>
            </p:cNvSpPr>
            <p:nvPr/>
          </p:nvSpPr>
          <p:spPr bwMode="auto">
            <a:xfrm flipV="1">
              <a:off x="2592" y="576"/>
              <a:ext cx="624"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46" name="Line 54">
              <a:extLst>
                <a:ext uri="{FF2B5EF4-FFF2-40B4-BE49-F238E27FC236}">
                  <a16:creationId xmlns:a16="http://schemas.microsoft.com/office/drawing/2014/main" id="{83F7A0DF-02ED-4C75-8842-0F3AC335A107}"/>
                </a:ext>
              </a:extLst>
            </p:cNvPr>
            <p:cNvSpPr>
              <a:spLocks noChangeShapeType="1"/>
            </p:cNvSpPr>
            <p:nvPr/>
          </p:nvSpPr>
          <p:spPr bwMode="auto">
            <a:xfrm>
              <a:off x="3456" y="576"/>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47" name="Line 55">
              <a:extLst>
                <a:ext uri="{FF2B5EF4-FFF2-40B4-BE49-F238E27FC236}">
                  <a16:creationId xmlns:a16="http://schemas.microsoft.com/office/drawing/2014/main" id="{E3395B72-AB76-4060-8902-267DB8C03CB6}"/>
                </a:ext>
              </a:extLst>
            </p:cNvPr>
            <p:cNvSpPr>
              <a:spLocks noChangeShapeType="1"/>
            </p:cNvSpPr>
            <p:nvPr/>
          </p:nvSpPr>
          <p:spPr bwMode="auto">
            <a:xfrm>
              <a:off x="3467" y="979"/>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48" name="Line 56">
              <a:extLst>
                <a:ext uri="{FF2B5EF4-FFF2-40B4-BE49-F238E27FC236}">
                  <a16:creationId xmlns:a16="http://schemas.microsoft.com/office/drawing/2014/main" id="{097B88DF-2052-4C2E-834F-6F00BA96E343}"/>
                </a:ext>
              </a:extLst>
            </p:cNvPr>
            <p:cNvSpPr>
              <a:spLocks noChangeShapeType="1"/>
            </p:cNvSpPr>
            <p:nvPr/>
          </p:nvSpPr>
          <p:spPr bwMode="auto">
            <a:xfrm>
              <a:off x="3467" y="1381"/>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220" name="Object 4">
            <a:extLst>
              <a:ext uri="{FF2B5EF4-FFF2-40B4-BE49-F238E27FC236}">
                <a16:creationId xmlns:a16="http://schemas.microsoft.com/office/drawing/2014/main" id="{DA5D0068-7660-41DF-AC53-9DE2290B8F99}"/>
              </a:ext>
            </a:extLst>
          </p:cNvPr>
          <p:cNvGraphicFramePr>
            <a:graphicFrameLocks noChangeAspect="1"/>
          </p:cNvGraphicFramePr>
          <p:nvPr/>
        </p:nvGraphicFramePr>
        <p:xfrm>
          <a:off x="792163" y="1485900"/>
          <a:ext cx="7553325" cy="2439988"/>
        </p:xfrm>
        <a:graphic>
          <a:graphicData uri="http://schemas.openxmlformats.org/presentationml/2006/ole">
            <mc:AlternateContent xmlns:mc="http://schemas.openxmlformats.org/markup-compatibility/2006">
              <mc:Choice xmlns:v="urn:schemas-microsoft-com:vml" Requires="v">
                <p:oleObj spid="_x0000_s8202" name="Equation" r:id="rId4" imgW="3733560" imgH="1206360" progId="Equation.DSMT4">
                  <p:embed/>
                </p:oleObj>
              </mc:Choice>
              <mc:Fallback>
                <p:oleObj name="Equation" r:id="rId4" imgW="3733560" imgH="1206360" progId="Equation.DSMT4">
                  <p:embed/>
                  <p:pic>
                    <p:nvPicPr>
                      <p:cNvPr id="9220" name="Object 4">
                        <a:extLst>
                          <a:ext uri="{FF2B5EF4-FFF2-40B4-BE49-F238E27FC236}">
                            <a16:creationId xmlns:a16="http://schemas.microsoft.com/office/drawing/2014/main" id="{DA5D0068-7660-41DF-AC53-9DE2290B8F9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2163" y="1485900"/>
                        <a:ext cx="7553325" cy="2439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236" name="Text Box 20">
            <a:extLst>
              <a:ext uri="{FF2B5EF4-FFF2-40B4-BE49-F238E27FC236}">
                <a16:creationId xmlns:a16="http://schemas.microsoft.com/office/drawing/2014/main" id="{21946831-9FE4-45F8-BABA-99BE9EC0218B}"/>
              </a:ext>
            </a:extLst>
          </p:cNvPr>
          <p:cNvSpPr txBox="1">
            <a:spLocks noChangeArrowheads="1"/>
          </p:cNvSpPr>
          <p:nvPr/>
        </p:nvSpPr>
        <p:spPr bwMode="auto">
          <a:xfrm>
            <a:off x="746125" y="493713"/>
            <a:ext cx="6661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Similarly for the weight between the hidden layer and input layer</a:t>
            </a:r>
          </a:p>
        </p:txBody>
      </p:sp>
      <p:grpSp>
        <p:nvGrpSpPr>
          <p:cNvPr id="9237" name="Group 21">
            <a:extLst>
              <a:ext uri="{FF2B5EF4-FFF2-40B4-BE49-F238E27FC236}">
                <a16:creationId xmlns:a16="http://schemas.microsoft.com/office/drawing/2014/main" id="{2F68537E-93A1-4AD9-86CF-003D84A4839A}"/>
              </a:ext>
            </a:extLst>
          </p:cNvPr>
          <p:cNvGrpSpPr>
            <a:grpSpLocks/>
          </p:cNvGrpSpPr>
          <p:nvPr/>
        </p:nvGrpSpPr>
        <p:grpSpPr bwMode="auto">
          <a:xfrm>
            <a:off x="7620000" y="228600"/>
            <a:ext cx="1295400" cy="609600"/>
            <a:chOff x="1392" y="480"/>
            <a:chExt cx="2267" cy="1030"/>
          </a:xfrm>
        </p:grpSpPr>
        <p:sp>
          <p:nvSpPr>
            <p:cNvPr id="9238" name="Oval 22">
              <a:extLst>
                <a:ext uri="{FF2B5EF4-FFF2-40B4-BE49-F238E27FC236}">
                  <a16:creationId xmlns:a16="http://schemas.microsoft.com/office/drawing/2014/main" id="{DE21FC21-F506-4249-A24A-12B9A5D27314}"/>
                </a:ext>
              </a:extLst>
            </p:cNvPr>
            <p:cNvSpPr>
              <a:spLocks noChangeArrowheads="1"/>
            </p:cNvSpPr>
            <p:nvPr/>
          </p:nvSpPr>
          <p:spPr bwMode="auto">
            <a:xfrm>
              <a:off x="1584"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39" name="Oval 23">
              <a:extLst>
                <a:ext uri="{FF2B5EF4-FFF2-40B4-BE49-F238E27FC236}">
                  <a16:creationId xmlns:a16="http://schemas.microsoft.com/office/drawing/2014/main" id="{8196747D-7281-4981-A074-0F0132DFD294}"/>
                </a:ext>
              </a:extLst>
            </p:cNvPr>
            <p:cNvSpPr>
              <a:spLocks noChangeArrowheads="1"/>
            </p:cNvSpPr>
            <p:nvPr/>
          </p:nvSpPr>
          <p:spPr bwMode="auto">
            <a:xfrm>
              <a:off x="1584"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40" name="Oval 24">
              <a:extLst>
                <a:ext uri="{FF2B5EF4-FFF2-40B4-BE49-F238E27FC236}">
                  <a16:creationId xmlns:a16="http://schemas.microsoft.com/office/drawing/2014/main" id="{962AA7F0-6CE2-42AB-8EA6-0FBA9F3B3910}"/>
                </a:ext>
              </a:extLst>
            </p:cNvPr>
            <p:cNvSpPr>
              <a:spLocks noChangeArrowheads="1"/>
            </p:cNvSpPr>
            <p:nvPr/>
          </p:nvSpPr>
          <p:spPr bwMode="auto">
            <a:xfrm>
              <a:off x="1584"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41" name="Line 25">
              <a:extLst>
                <a:ext uri="{FF2B5EF4-FFF2-40B4-BE49-F238E27FC236}">
                  <a16:creationId xmlns:a16="http://schemas.microsoft.com/office/drawing/2014/main" id="{9C20E410-49D8-4B32-B71B-C02FB3D72ECE}"/>
                </a:ext>
              </a:extLst>
            </p:cNvPr>
            <p:cNvSpPr>
              <a:spLocks noChangeShapeType="1"/>
            </p:cNvSpPr>
            <p:nvPr/>
          </p:nvSpPr>
          <p:spPr bwMode="auto">
            <a:xfrm>
              <a:off x="1392" y="576"/>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42" name="Line 26">
              <a:extLst>
                <a:ext uri="{FF2B5EF4-FFF2-40B4-BE49-F238E27FC236}">
                  <a16:creationId xmlns:a16="http://schemas.microsoft.com/office/drawing/2014/main" id="{16599E7C-9FF3-493E-8CC8-6C2B06157A30}"/>
                </a:ext>
              </a:extLst>
            </p:cNvPr>
            <p:cNvSpPr>
              <a:spLocks noChangeShapeType="1"/>
            </p:cNvSpPr>
            <p:nvPr/>
          </p:nvSpPr>
          <p:spPr bwMode="auto">
            <a:xfrm>
              <a:off x="1392" y="960"/>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43" name="Line 27">
              <a:extLst>
                <a:ext uri="{FF2B5EF4-FFF2-40B4-BE49-F238E27FC236}">
                  <a16:creationId xmlns:a16="http://schemas.microsoft.com/office/drawing/2014/main" id="{4F2399F9-34C2-4C42-85FF-0D278AA52F2F}"/>
                </a:ext>
              </a:extLst>
            </p:cNvPr>
            <p:cNvSpPr>
              <a:spLocks noChangeShapeType="1"/>
            </p:cNvSpPr>
            <p:nvPr/>
          </p:nvSpPr>
          <p:spPr bwMode="auto">
            <a:xfrm>
              <a:off x="1392" y="1414"/>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44" name="Oval 28">
              <a:extLst>
                <a:ext uri="{FF2B5EF4-FFF2-40B4-BE49-F238E27FC236}">
                  <a16:creationId xmlns:a16="http://schemas.microsoft.com/office/drawing/2014/main" id="{29810C2B-9A76-46B7-A71D-1FCC821161BE}"/>
                </a:ext>
              </a:extLst>
            </p:cNvPr>
            <p:cNvSpPr>
              <a:spLocks noChangeArrowheads="1"/>
            </p:cNvSpPr>
            <p:nvPr/>
          </p:nvSpPr>
          <p:spPr bwMode="auto">
            <a:xfrm>
              <a:off x="2352"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45" name="Oval 29">
              <a:extLst>
                <a:ext uri="{FF2B5EF4-FFF2-40B4-BE49-F238E27FC236}">
                  <a16:creationId xmlns:a16="http://schemas.microsoft.com/office/drawing/2014/main" id="{F8583EB5-677A-4CF3-BAFE-51AC138E897F}"/>
                </a:ext>
              </a:extLst>
            </p:cNvPr>
            <p:cNvSpPr>
              <a:spLocks noChangeArrowheads="1"/>
            </p:cNvSpPr>
            <p:nvPr/>
          </p:nvSpPr>
          <p:spPr bwMode="auto">
            <a:xfrm>
              <a:off x="2352"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46" name="Oval 30">
              <a:extLst>
                <a:ext uri="{FF2B5EF4-FFF2-40B4-BE49-F238E27FC236}">
                  <a16:creationId xmlns:a16="http://schemas.microsoft.com/office/drawing/2014/main" id="{B2F63432-44F5-4875-B620-EA0450E35924}"/>
                </a:ext>
              </a:extLst>
            </p:cNvPr>
            <p:cNvSpPr>
              <a:spLocks noChangeArrowheads="1"/>
            </p:cNvSpPr>
            <p:nvPr/>
          </p:nvSpPr>
          <p:spPr bwMode="auto">
            <a:xfrm>
              <a:off x="2352"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47" name="Oval 31">
              <a:extLst>
                <a:ext uri="{FF2B5EF4-FFF2-40B4-BE49-F238E27FC236}">
                  <a16:creationId xmlns:a16="http://schemas.microsoft.com/office/drawing/2014/main" id="{54FDEF85-FCAA-4955-A392-CF6FD58A35F0}"/>
                </a:ext>
              </a:extLst>
            </p:cNvPr>
            <p:cNvSpPr>
              <a:spLocks noChangeArrowheads="1"/>
            </p:cNvSpPr>
            <p:nvPr/>
          </p:nvSpPr>
          <p:spPr bwMode="auto">
            <a:xfrm>
              <a:off x="3216"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48" name="Oval 32">
              <a:extLst>
                <a:ext uri="{FF2B5EF4-FFF2-40B4-BE49-F238E27FC236}">
                  <a16:creationId xmlns:a16="http://schemas.microsoft.com/office/drawing/2014/main" id="{6DA9649D-A8E8-482C-A526-5539EEFF144E}"/>
                </a:ext>
              </a:extLst>
            </p:cNvPr>
            <p:cNvSpPr>
              <a:spLocks noChangeArrowheads="1"/>
            </p:cNvSpPr>
            <p:nvPr/>
          </p:nvSpPr>
          <p:spPr bwMode="auto">
            <a:xfrm>
              <a:off x="3216"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49" name="Oval 33">
              <a:extLst>
                <a:ext uri="{FF2B5EF4-FFF2-40B4-BE49-F238E27FC236}">
                  <a16:creationId xmlns:a16="http://schemas.microsoft.com/office/drawing/2014/main" id="{D75DD025-8E45-44B6-9D86-542992ADC475}"/>
                </a:ext>
              </a:extLst>
            </p:cNvPr>
            <p:cNvSpPr>
              <a:spLocks noChangeArrowheads="1"/>
            </p:cNvSpPr>
            <p:nvPr/>
          </p:nvSpPr>
          <p:spPr bwMode="auto">
            <a:xfrm>
              <a:off x="3216"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50" name="Line 34">
              <a:extLst>
                <a:ext uri="{FF2B5EF4-FFF2-40B4-BE49-F238E27FC236}">
                  <a16:creationId xmlns:a16="http://schemas.microsoft.com/office/drawing/2014/main" id="{4C2363CD-56DC-4233-85E0-E4DAA297EEDF}"/>
                </a:ext>
              </a:extLst>
            </p:cNvPr>
            <p:cNvSpPr>
              <a:spLocks noChangeShapeType="1"/>
            </p:cNvSpPr>
            <p:nvPr/>
          </p:nvSpPr>
          <p:spPr bwMode="auto">
            <a:xfrm>
              <a:off x="1824" y="576"/>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51" name="Line 35">
              <a:extLst>
                <a:ext uri="{FF2B5EF4-FFF2-40B4-BE49-F238E27FC236}">
                  <a16:creationId xmlns:a16="http://schemas.microsoft.com/office/drawing/2014/main" id="{4D41225E-23D0-4CBF-BD01-34266BD5E4AD}"/>
                </a:ext>
              </a:extLst>
            </p:cNvPr>
            <p:cNvSpPr>
              <a:spLocks noChangeShapeType="1"/>
            </p:cNvSpPr>
            <p:nvPr/>
          </p:nvSpPr>
          <p:spPr bwMode="auto">
            <a:xfrm>
              <a:off x="2592" y="576"/>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52" name="Line 36">
              <a:extLst>
                <a:ext uri="{FF2B5EF4-FFF2-40B4-BE49-F238E27FC236}">
                  <a16:creationId xmlns:a16="http://schemas.microsoft.com/office/drawing/2014/main" id="{393B5547-B132-4890-A49D-9EB9FBE5E3AC}"/>
                </a:ext>
              </a:extLst>
            </p:cNvPr>
            <p:cNvSpPr>
              <a:spLocks noChangeShapeType="1"/>
            </p:cNvSpPr>
            <p:nvPr/>
          </p:nvSpPr>
          <p:spPr bwMode="auto">
            <a:xfrm>
              <a:off x="1824" y="979"/>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53" name="Line 37">
              <a:extLst>
                <a:ext uri="{FF2B5EF4-FFF2-40B4-BE49-F238E27FC236}">
                  <a16:creationId xmlns:a16="http://schemas.microsoft.com/office/drawing/2014/main" id="{6C964014-5E3D-4681-98E5-7DE275BFE671}"/>
                </a:ext>
              </a:extLst>
            </p:cNvPr>
            <p:cNvSpPr>
              <a:spLocks noChangeShapeType="1"/>
            </p:cNvSpPr>
            <p:nvPr/>
          </p:nvSpPr>
          <p:spPr bwMode="auto">
            <a:xfrm>
              <a:off x="2592" y="982"/>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54" name="Line 38">
              <a:extLst>
                <a:ext uri="{FF2B5EF4-FFF2-40B4-BE49-F238E27FC236}">
                  <a16:creationId xmlns:a16="http://schemas.microsoft.com/office/drawing/2014/main" id="{B5F17547-E7AE-49E6-8B8F-A7DD1C526148}"/>
                </a:ext>
              </a:extLst>
            </p:cNvPr>
            <p:cNvSpPr>
              <a:spLocks noChangeShapeType="1"/>
            </p:cNvSpPr>
            <p:nvPr/>
          </p:nvSpPr>
          <p:spPr bwMode="auto">
            <a:xfrm>
              <a:off x="1824" y="1388"/>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55" name="Line 39">
              <a:extLst>
                <a:ext uri="{FF2B5EF4-FFF2-40B4-BE49-F238E27FC236}">
                  <a16:creationId xmlns:a16="http://schemas.microsoft.com/office/drawing/2014/main" id="{E0EB89C7-31B9-4C71-B7ED-7B1952254471}"/>
                </a:ext>
              </a:extLst>
            </p:cNvPr>
            <p:cNvSpPr>
              <a:spLocks noChangeShapeType="1"/>
            </p:cNvSpPr>
            <p:nvPr/>
          </p:nvSpPr>
          <p:spPr bwMode="auto">
            <a:xfrm>
              <a:off x="2600" y="1395"/>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56" name="Line 40">
              <a:extLst>
                <a:ext uri="{FF2B5EF4-FFF2-40B4-BE49-F238E27FC236}">
                  <a16:creationId xmlns:a16="http://schemas.microsoft.com/office/drawing/2014/main" id="{3A5C65DA-1703-4851-80ED-F68C26648A1C}"/>
                </a:ext>
              </a:extLst>
            </p:cNvPr>
            <p:cNvSpPr>
              <a:spLocks noChangeShapeType="1"/>
            </p:cNvSpPr>
            <p:nvPr/>
          </p:nvSpPr>
          <p:spPr bwMode="auto">
            <a:xfrm>
              <a:off x="1824" y="576"/>
              <a:ext cx="528"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57" name="Line 41">
              <a:extLst>
                <a:ext uri="{FF2B5EF4-FFF2-40B4-BE49-F238E27FC236}">
                  <a16:creationId xmlns:a16="http://schemas.microsoft.com/office/drawing/2014/main" id="{8B187BD9-0B36-46F7-942E-857096D830D6}"/>
                </a:ext>
              </a:extLst>
            </p:cNvPr>
            <p:cNvSpPr>
              <a:spLocks noChangeShapeType="1"/>
            </p:cNvSpPr>
            <p:nvPr/>
          </p:nvSpPr>
          <p:spPr bwMode="auto">
            <a:xfrm>
              <a:off x="1824" y="576"/>
              <a:ext cx="528"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58" name="Line 42">
              <a:extLst>
                <a:ext uri="{FF2B5EF4-FFF2-40B4-BE49-F238E27FC236}">
                  <a16:creationId xmlns:a16="http://schemas.microsoft.com/office/drawing/2014/main" id="{1000507A-5683-4015-9D10-2097FD2B010D}"/>
                </a:ext>
              </a:extLst>
            </p:cNvPr>
            <p:cNvSpPr>
              <a:spLocks noChangeShapeType="1"/>
            </p:cNvSpPr>
            <p:nvPr/>
          </p:nvSpPr>
          <p:spPr bwMode="auto">
            <a:xfrm flipV="1">
              <a:off x="1824" y="576"/>
              <a:ext cx="528"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59" name="Line 43">
              <a:extLst>
                <a:ext uri="{FF2B5EF4-FFF2-40B4-BE49-F238E27FC236}">
                  <a16:creationId xmlns:a16="http://schemas.microsoft.com/office/drawing/2014/main" id="{3D71C5C5-0963-4D9A-8C87-347B64E6D73A}"/>
                </a:ext>
              </a:extLst>
            </p:cNvPr>
            <p:cNvSpPr>
              <a:spLocks noChangeShapeType="1"/>
            </p:cNvSpPr>
            <p:nvPr/>
          </p:nvSpPr>
          <p:spPr bwMode="auto">
            <a:xfrm>
              <a:off x="1824" y="960"/>
              <a:ext cx="528"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60" name="Line 44">
              <a:extLst>
                <a:ext uri="{FF2B5EF4-FFF2-40B4-BE49-F238E27FC236}">
                  <a16:creationId xmlns:a16="http://schemas.microsoft.com/office/drawing/2014/main" id="{754D947B-4C53-41D0-A068-FF96FD5D64D2}"/>
                </a:ext>
              </a:extLst>
            </p:cNvPr>
            <p:cNvSpPr>
              <a:spLocks noChangeShapeType="1"/>
            </p:cNvSpPr>
            <p:nvPr/>
          </p:nvSpPr>
          <p:spPr bwMode="auto">
            <a:xfrm flipV="1">
              <a:off x="1824" y="960"/>
              <a:ext cx="528"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61" name="Line 45">
              <a:extLst>
                <a:ext uri="{FF2B5EF4-FFF2-40B4-BE49-F238E27FC236}">
                  <a16:creationId xmlns:a16="http://schemas.microsoft.com/office/drawing/2014/main" id="{4D78062C-D131-42D5-AA5D-3E8F8D909B8A}"/>
                </a:ext>
              </a:extLst>
            </p:cNvPr>
            <p:cNvSpPr>
              <a:spLocks noChangeShapeType="1"/>
            </p:cNvSpPr>
            <p:nvPr/>
          </p:nvSpPr>
          <p:spPr bwMode="auto">
            <a:xfrm flipV="1">
              <a:off x="1824" y="576"/>
              <a:ext cx="528"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62" name="Line 46">
              <a:extLst>
                <a:ext uri="{FF2B5EF4-FFF2-40B4-BE49-F238E27FC236}">
                  <a16:creationId xmlns:a16="http://schemas.microsoft.com/office/drawing/2014/main" id="{330EF760-0D8B-4905-940B-B8F3DE550323}"/>
                </a:ext>
              </a:extLst>
            </p:cNvPr>
            <p:cNvSpPr>
              <a:spLocks noChangeShapeType="1"/>
            </p:cNvSpPr>
            <p:nvPr/>
          </p:nvSpPr>
          <p:spPr bwMode="auto">
            <a:xfrm>
              <a:off x="2592" y="576"/>
              <a:ext cx="624"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63" name="Line 47">
              <a:extLst>
                <a:ext uri="{FF2B5EF4-FFF2-40B4-BE49-F238E27FC236}">
                  <a16:creationId xmlns:a16="http://schemas.microsoft.com/office/drawing/2014/main" id="{D665D460-2D82-4C09-B465-161477503A47}"/>
                </a:ext>
              </a:extLst>
            </p:cNvPr>
            <p:cNvSpPr>
              <a:spLocks noChangeShapeType="1"/>
            </p:cNvSpPr>
            <p:nvPr/>
          </p:nvSpPr>
          <p:spPr bwMode="auto">
            <a:xfrm>
              <a:off x="2592" y="576"/>
              <a:ext cx="624"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64" name="Line 48">
              <a:extLst>
                <a:ext uri="{FF2B5EF4-FFF2-40B4-BE49-F238E27FC236}">
                  <a16:creationId xmlns:a16="http://schemas.microsoft.com/office/drawing/2014/main" id="{E4A66496-FB2B-4AEE-B0C3-6268F5683429}"/>
                </a:ext>
              </a:extLst>
            </p:cNvPr>
            <p:cNvSpPr>
              <a:spLocks noChangeShapeType="1"/>
            </p:cNvSpPr>
            <p:nvPr/>
          </p:nvSpPr>
          <p:spPr bwMode="auto">
            <a:xfrm flipV="1">
              <a:off x="2592" y="576"/>
              <a:ext cx="624"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65" name="Line 49">
              <a:extLst>
                <a:ext uri="{FF2B5EF4-FFF2-40B4-BE49-F238E27FC236}">
                  <a16:creationId xmlns:a16="http://schemas.microsoft.com/office/drawing/2014/main" id="{BE2605FF-188B-4CC4-8364-00873081F472}"/>
                </a:ext>
              </a:extLst>
            </p:cNvPr>
            <p:cNvSpPr>
              <a:spLocks noChangeShapeType="1"/>
            </p:cNvSpPr>
            <p:nvPr/>
          </p:nvSpPr>
          <p:spPr bwMode="auto">
            <a:xfrm>
              <a:off x="2592" y="960"/>
              <a:ext cx="624"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66" name="Line 50">
              <a:extLst>
                <a:ext uri="{FF2B5EF4-FFF2-40B4-BE49-F238E27FC236}">
                  <a16:creationId xmlns:a16="http://schemas.microsoft.com/office/drawing/2014/main" id="{8E050AE5-598E-462C-ADC9-09F56FCD4A9E}"/>
                </a:ext>
              </a:extLst>
            </p:cNvPr>
            <p:cNvSpPr>
              <a:spLocks noChangeShapeType="1"/>
            </p:cNvSpPr>
            <p:nvPr/>
          </p:nvSpPr>
          <p:spPr bwMode="auto">
            <a:xfrm flipV="1">
              <a:off x="2592" y="960"/>
              <a:ext cx="624"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67" name="Line 51">
              <a:extLst>
                <a:ext uri="{FF2B5EF4-FFF2-40B4-BE49-F238E27FC236}">
                  <a16:creationId xmlns:a16="http://schemas.microsoft.com/office/drawing/2014/main" id="{9015DC9A-FCE4-4CFB-9920-02DB4CC308E4}"/>
                </a:ext>
              </a:extLst>
            </p:cNvPr>
            <p:cNvSpPr>
              <a:spLocks noChangeShapeType="1"/>
            </p:cNvSpPr>
            <p:nvPr/>
          </p:nvSpPr>
          <p:spPr bwMode="auto">
            <a:xfrm flipV="1">
              <a:off x="2592" y="576"/>
              <a:ext cx="624"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68" name="Line 52">
              <a:extLst>
                <a:ext uri="{FF2B5EF4-FFF2-40B4-BE49-F238E27FC236}">
                  <a16:creationId xmlns:a16="http://schemas.microsoft.com/office/drawing/2014/main" id="{9B99F962-5F48-4944-B508-C76DA50B0C77}"/>
                </a:ext>
              </a:extLst>
            </p:cNvPr>
            <p:cNvSpPr>
              <a:spLocks noChangeShapeType="1"/>
            </p:cNvSpPr>
            <p:nvPr/>
          </p:nvSpPr>
          <p:spPr bwMode="auto">
            <a:xfrm>
              <a:off x="3456" y="576"/>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69" name="Line 53">
              <a:extLst>
                <a:ext uri="{FF2B5EF4-FFF2-40B4-BE49-F238E27FC236}">
                  <a16:creationId xmlns:a16="http://schemas.microsoft.com/office/drawing/2014/main" id="{5A8A71A7-D027-4B97-B921-6CC44C535665}"/>
                </a:ext>
              </a:extLst>
            </p:cNvPr>
            <p:cNvSpPr>
              <a:spLocks noChangeShapeType="1"/>
            </p:cNvSpPr>
            <p:nvPr/>
          </p:nvSpPr>
          <p:spPr bwMode="auto">
            <a:xfrm>
              <a:off x="3467" y="979"/>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70" name="Line 54">
              <a:extLst>
                <a:ext uri="{FF2B5EF4-FFF2-40B4-BE49-F238E27FC236}">
                  <a16:creationId xmlns:a16="http://schemas.microsoft.com/office/drawing/2014/main" id="{9A835270-4D81-4617-A7DB-49687D654CD6}"/>
                </a:ext>
              </a:extLst>
            </p:cNvPr>
            <p:cNvSpPr>
              <a:spLocks noChangeShapeType="1"/>
            </p:cNvSpPr>
            <p:nvPr/>
          </p:nvSpPr>
          <p:spPr bwMode="auto">
            <a:xfrm>
              <a:off x="3467" y="1381"/>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Text Box 4">
            <a:extLst>
              <a:ext uri="{FF2B5EF4-FFF2-40B4-BE49-F238E27FC236}">
                <a16:creationId xmlns:a16="http://schemas.microsoft.com/office/drawing/2014/main" id="{D71F98BF-BB49-450D-A9CD-4324A1922AD6}"/>
              </a:ext>
            </a:extLst>
          </p:cNvPr>
          <p:cNvSpPr txBox="1">
            <a:spLocks noChangeArrowheads="1"/>
          </p:cNvSpPr>
          <p:nvPr/>
        </p:nvSpPr>
        <p:spPr bwMode="auto">
          <a:xfrm>
            <a:off x="381000" y="152400"/>
            <a:ext cx="81534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Thus, the training algorithm is:</a:t>
            </a:r>
          </a:p>
          <a:p>
            <a:endParaRPr lang="en-US" altLang="en-US"/>
          </a:p>
          <a:p>
            <a:r>
              <a:rPr lang="en-US" altLang="en-US"/>
              <a:t>1. Initialize weights to small random values</a:t>
            </a:r>
          </a:p>
          <a:p>
            <a:r>
              <a:rPr lang="en-US" altLang="en-US"/>
              <a:t>2. Using a training set of known pairs of inputs and outputs (x, d) change the weights according to</a:t>
            </a:r>
          </a:p>
        </p:txBody>
      </p:sp>
      <p:graphicFrame>
        <p:nvGraphicFramePr>
          <p:cNvPr id="25605" name="Object 5">
            <a:extLst>
              <a:ext uri="{FF2B5EF4-FFF2-40B4-BE49-F238E27FC236}">
                <a16:creationId xmlns:a16="http://schemas.microsoft.com/office/drawing/2014/main" id="{00055D0E-A49D-478C-9D36-3A5469D2AE7B}"/>
              </a:ext>
            </a:extLst>
          </p:cNvPr>
          <p:cNvGraphicFramePr>
            <a:graphicFrameLocks noChangeAspect="1"/>
          </p:cNvGraphicFramePr>
          <p:nvPr/>
        </p:nvGraphicFramePr>
        <p:xfrm>
          <a:off x="1587500" y="1676400"/>
          <a:ext cx="6040438" cy="1082675"/>
        </p:xfrm>
        <a:graphic>
          <a:graphicData uri="http://schemas.openxmlformats.org/presentationml/2006/ole">
            <mc:AlternateContent xmlns:mc="http://schemas.openxmlformats.org/markup-compatibility/2006">
              <mc:Choice xmlns:v="urn:schemas-microsoft-com:vml" Requires="v">
                <p:oleObj spid="_x0000_s9244" name="Equation" r:id="rId4" imgW="3403440" imgH="609480" progId="Equation.DSMT4">
                  <p:embed/>
                </p:oleObj>
              </mc:Choice>
              <mc:Fallback>
                <p:oleObj name="Equation" r:id="rId4" imgW="3403440" imgH="609480" progId="Equation.DSMT4">
                  <p:embed/>
                  <p:pic>
                    <p:nvPicPr>
                      <p:cNvPr id="25605" name="Object 5">
                        <a:extLst>
                          <a:ext uri="{FF2B5EF4-FFF2-40B4-BE49-F238E27FC236}">
                            <a16:creationId xmlns:a16="http://schemas.microsoft.com/office/drawing/2014/main" id="{00055D0E-A49D-478C-9D36-3A5469D2AE7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7500" y="1676400"/>
                        <a:ext cx="6040438" cy="1082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5606" name="Text Box 6">
            <a:extLst>
              <a:ext uri="{FF2B5EF4-FFF2-40B4-BE49-F238E27FC236}">
                <a16:creationId xmlns:a16="http://schemas.microsoft.com/office/drawing/2014/main" id="{7505647D-882D-42F1-B089-9B87CF9A81BC}"/>
              </a:ext>
            </a:extLst>
          </p:cNvPr>
          <p:cNvSpPr txBox="1">
            <a:spLocks noChangeArrowheads="1"/>
          </p:cNvSpPr>
          <p:nvPr/>
        </p:nvSpPr>
        <p:spPr bwMode="auto">
          <a:xfrm>
            <a:off x="685800" y="2819400"/>
            <a:ext cx="590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with</a:t>
            </a:r>
          </a:p>
        </p:txBody>
      </p:sp>
      <p:graphicFrame>
        <p:nvGraphicFramePr>
          <p:cNvPr id="25610" name="Object 10">
            <a:extLst>
              <a:ext uri="{FF2B5EF4-FFF2-40B4-BE49-F238E27FC236}">
                <a16:creationId xmlns:a16="http://schemas.microsoft.com/office/drawing/2014/main" id="{09A8DA0E-4010-4C86-BDC5-D396156D9800}"/>
              </a:ext>
            </a:extLst>
          </p:cNvPr>
          <p:cNvGraphicFramePr>
            <a:graphicFrameLocks noChangeAspect="1"/>
          </p:cNvGraphicFramePr>
          <p:nvPr/>
        </p:nvGraphicFramePr>
        <p:xfrm>
          <a:off x="1519238" y="2819400"/>
          <a:ext cx="1379537" cy="968375"/>
        </p:xfrm>
        <a:graphic>
          <a:graphicData uri="http://schemas.openxmlformats.org/presentationml/2006/ole">
            <mc:AlternateContent xmlns:mc="http://schemas.openxmlformats.org/markup-compatibility/2006">
              <mc:Choice xmlns:v="urn:schemas-microsoft-com:vml" Requires="v">
                <p:oleObj spid="_x0000_s9245" name="Equation" r:id="rId6" imgW="723600" imgH="507960" progId="Equation.DSMT4">
                  <p:embed/>
                </p:oleObj>
              </mc:Choice>
              <mc:Fallback>
                <p:oleObj name="Equation" r:id="rId6" imgW="723600" imgH="507960" progId="Equation.DSMT4">
                  <p:embed/>
                  <p:pic>
                    <p:nvPicPr>
                      <p:cNvPr id="25610" name="Object 10">
                        <a:extLst>
                          <a:ext uri="{FF2B5EF4-FFF2-40B4-BE49-F238E27FC236}">
                            <a16:creationId xmlns:a16="http://schemas.microsoft.com/office/drawing/2014/main" id="{09A8DA0E-4010-4C86-BDC5-D396156D980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19238" y="2819400"/>
                        <a:ext cx="1379537" cy="968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5611" name="Text Box 11">
            <a:extLst>
              <a:ext uri="{FF2B5EF4-FFF2-40B4-BE49-F238E27FC236}">
                <a16:creationId xmlns:a16="http://schemas.microsoft.com/office/drawing/2014/main" id="{BA6452DD-4E0E-4659-A931-917C8B634F31}"/>
              </a:ext>
            </a:extLst>
          </p:cNvPr>
          <p:cNvSpPr txBox="1">
            <a:spLocks noChangeArrowheads="1"/>
          </p:cNvSpPr>
          <p:nvPr/>
        </p:nvSpPr>
        <p:spPr bwMode="auto">
          <a:xfrm>
            <a:off x="3200400" y="3124200"/>
            <a:ext cx="603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until</a:t>
            </a:r>
          </a:p>
        </p:txBody>
      </p:sp>
      <p:graphicFrame>
        <p:nvGraphicFramePr>
          <p:cNvPr id="25612" name="Object 12">
            <a:extLst>
              <a:ext uri="{FF2B5EF4-FFF2-40B4-BE49-F238E27FC236}">
                <a16:creationId xmlns:a16="http://schemas.microsoft.com/office/drawing/2014/main" id="{B011E314-7225-4D83-977F-673FB87934EB}"/>
              </a:ext>
            </a:extLst>
          </p:cNvPr>
          <p:cNvGraphicFramePr>
            <a:graphicFrameLocks noChangeAspect="1"/>
          </p:cNvGraphicFramePr>
          <p:nvPr/>
        </p:nvGraphicFramePr>
        <p:xfrm>
          <a:off x="3962400" y="2971800"/>
          <a:ext cx="1803400" cy="787400"/>
        </p:xfrm>
        <a:graphic>
          <a:graphicData uri="http://schemas.openxmlformats.org/presentationml/2006/ole">
            <mc:AlternateContent xmlns:mc="http://schemas.openxmlformats.org/markup-compatibility/2006">
              <mc:Choice xmlns:v="urn:schemas-microsoft-com:vml" Requires="v">
                <p:oleObj spid="_x0000_s9246" name="Equation" r:id="rId8" imgW="901440" imgH="393480" progId="Equation.DSMT4">
                  <p:embed/>
                </p:oleObj>
              </mc:Choice>
              <mc:Fallback>
                <p:oleObj name="Equation" r:id="rId8" imgW="901440" imgH="393480" progId="Equation.DSMT4">
                  <p:embed/>
                  <p:pic>
                    <p:nvPicPr>
                      <p:cNvPr id="25612" name="Object 12">
                        <a:extLst>
                          <a:ext uri="{FF2B5EF4-FFF2-40B4-BE49-F238E27FC236}">
                            <a16:creationId xmlns:a16="http://schemas.microsoft.com/office/drawing/2014/main" id="{B011E314-7225-4D83-977F-673FB87934EB}"/>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962400" y="2971800"/>
                        <a:ext cx="1803400" cy="787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5613" name="Text Box 13">
            <a:extLst>
              <a:ext uri="{FF2B5EF4-FFF2-40B4-BE49-F238E27FC236}">
                <a16:creationId xmlns:a16="http://schemas.microsoft.com/office/drawing/2014/main" id="{471B75AB-3C16-4BD1-AD46-6E8367329FE9}"/>
              </a:ext>
            </a:extLst>
          </p:cNvPr>
          <p:cNvSpPr txBox="1">
            <a:spLocks noChangeArrowheads="1"/>
          </p:cNvSpPr>
          <p:nvPr/>
        </p:nvSpPr>
        <p:spPr bwMode="auto">
          <a:xfrm>
            <a:off x="6019800" y="3200400"/>
            <a:ext cx="2838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becomes sufficiently small</a:t>
            </a:r>
          </a:p>
        </p:txBody>
      </p:sp>
      <p:grpSp>
        <p:nvGrpSpPr>
          <p:cNvPr id="25622" name="Group 22">
            <a:extLst>
              <a:ext uri="{FF2B5EF4-FFF2-40B4-BE49-F238E27FC236}">
                <a16:creationId xmlns:a16="http://schemas.microsoft.com/office/drawing/2014/main" id="{B432C5B6-1BF4-49AC-9E8D-1A86A6445084}"/>
              </a:ext>
            </a:extLst>
          </p:cNvPr>
          <p:cNvGrpSpPr>
            <a:grpSpLocks/>
          </p:cNvGrpSpPr>
          <p:nvPr/>
        </p:nvGrpSpPr>
        <p:grpSpPr bwMode="auto">
          <a:xfrm>
            <a:off x="1676400" y="4114800"/>
            <a:ext cx="4784725" cy="2540000"/>
            <a:chOff x="672" y="912"/>
            <a:chExt cx="3014" cy="1600"/>
          </a:xfrm>
        </p:grpSpPr>
        <p:sp>
          <p:nvSpPr>
            <p:cNvPr id="25623" name="Line 23">
              <a:extLst>
                <a:ext uri="{FF2B5EF4-FFF2-40B4-BE49-F238E27FC236}">
                  <a16:creationId xmlns:a16="http://schemas.microsoft.com/office/drawing/2014/main" id="{74B1A580-2857-4A86-958C-CD51739DAD21}"/>
                </a:ext>
              </a:extLst>
            </p:cNvPr>
            <p:cNvSpPr>
              <a:spLocks noChangeShapeType="1"/>
            </p:cNvSpPr>
            <p:nvPr/>
          </p:nvSpPr>
          <p:spPr bwMode="auto">
            <a:xfrm>
              <a:off x="970" y="1033"/>
              <a:ext cx="0" cy="72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24" name="Line 24">
              <a:extLst>
                <a:ext uri="{FF2B5EF4-FFF2-40B4-BE49-F238E27FC236}">
                  <a16:creationId xmlns:a16="http://schemas.microsoft.com/office/drawing/2014/main" id="{C9AE13A1-0014-4C1F-8F00-129DC62FBF5F}"/>
                </a:ext>
              </a:extLst>
            </p:cNvPr>
            <p:cNvSpPr>
              <a:spLocks noChangeShapeType="1"/>
            </p:cNvSpPr>
            <p:nvPr/>
          </p:nvSpPr>
          <p:spPr bwMode="auto">
            <a:xfrm>
              <a:off x="970" y="1753"/>
              <a:ext cx="15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25" name="Text Box 25">
              <a:extLst>
                <a:ext uri="{FF2B5EF4-FFF2-40B4-BE49-F238E27FC236}">
                  <a16:creationId xmlns:a16="http://schemas.microsoft.com/office/drawing/2014/main" id="{50004641-E5D0-4B91-9010-3DC4A03619AC}"/>
                </a:ext>
              </a:extLst>
            </p:cNvPr>
            <p:cNvSpPr txBox="1">
              <a:spLocks noChangeArrowheads="1"/>
            </p:cNvSpPr>
            <p:nvPr/>
          </p:nvSpPr>
          <p:spPr bwMode="auto">
            <a:xfrm>
              <a:off x="672" y="912"/>
              <a:ext cx="21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E</a:t>
              </a:r>
            </a:p>
          </p:txBody>
        </p:sp>
        <p:sp>
          <p:nvSpPr>
            <p:cNvPr id="25626" name="Line 26">
              <a:extLst>
                <a:ext uri="{FF2B5EF4-FFF2-40B4-BE49-F238E27FC236}">
                  <a16:creationId xmlns:a16="http://schemas.microsoft.com/office/drawing/2014/main" id="{6C150890-DF99-4980-8439-3B32EF6F26DA}"/>
                </a:ext>
              </a:extLst>
            </p:cNvPr>
            <p:cNvSpPr>
              <a:spLocks noChangeShapeType="1"/>
            </p:cNvSpPr>
            <p:nvPr/>
          </p:nvSpPr>
          <p:spPr bwMode="auto">
            <a:xfrm flipV="1">
              <a:off x="1834" y="1801"/>
              <a:ext cx="0" cy="28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27" name="Text Box 27">
              <a:extLst>
                <a:ext uri="{FF2B5EF4-FFF2-40B4-BE49-F238E27FC236}">
                  <a16:creationId xmlns:a16="http://schemas.microsoft.com/office/drawing/2014/main" id="{6E6E8C73-5E80-4BAB-9FF1-C4BFF61C0B01}"/>
                </a:ext>
              </a:extLst>
            </p:cNvPr>
            <p:cNvSpPr txBox="1">
              <a:spLocks noChangeArrowheads="1"/>
            </p:cNvSpPr>
            <p:nvPr/>
          </p:nvSpPr>
          <p:spPr bwMode="auto">
            <a:xfrm>
              <a:off x="1632" y="2064"/>
              <a:ext cx="38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stop</a:t>
              </a:r>
            </a:p>
          </p:txBody>
        </p:sp>
        <p:sp>
          <p:nvSpPr>
            <p:cNvPr id="25628" name="Text Box 28">
              <a:extLst>
                <a:ext uri="{FF2B5EF4-FFF2-40B4-BE49-F238E27FC236}">
                  <a16:creationId xmlns:a16="http://schemas.microsoft.com/office/drawing/2014/main" id="{EF0D91AA-8B86-49FD-BCB2-77D95C083C68}"/>
                </a:ext>
              </a:extLst>
            </p:cNvPr>
            <p:cNvSpPr txBox="1">
              <a:spLocks noChangeArrowheads="1"/>
            </p:cNvSpPr>
            <p:nvPr/>
          </p:nvSpPr>
          <p:spPr bwMode="auto">
            <a:xfrm>
              <a:off x="2448" y="1776"/>
              <a:ext cx="62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iteration</a:t>
              </a:r>
            </a:p>
          </p:txBody>
        </p:sp>
        <p:sp>
          <p:nvSpPr>
            <p:cNvPr id="25629" name="Text Box 29">
              <a:extLst>
                <a:ext uri="{FF2B5EF4-FFF2-40B4-BE49-F238E27FC236}">
                  <a16:creationId xmlns:a16="http://schemas.microsoft.com/office/drawing/2014/main" id="{7CD2BA3C-0CB8-4D52-BB81-C045020D67BB}"/>
                </a:ext>
              </a:extLst>
            </p:cNvPr>
            <p:cNvSpPr txBox="1">
              <a:spLocks noChangeArrowheads="1"/>
            </p:cNvSpPr>
            <p:nvPr/>
          </p:nvSpPr>
          <p:spPr bwMode="auto">
            <a:xfrm>
              <a:off x="922" y="2281"/>
              <a:ext cx="276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This is an example of </a:t>
              </a:r>
              <a:r>
                <a:rPr lang="en-US" altLang="en-US" u="sng"/>
                <a:t>supervised learning</a:t>
              </a:r>
            </a:p>
          </p:txBody>
        </p:sp>
        <p:sp>
          <p:nvSpPr>
            <p:cNvPr id="25630" name="Freeform 30">
              <a:extLst>
                <a:ext uri="{FF2B5EF4-FFF2-40B4-BE49-F238E27FC236}">
                  <a16:creationId xmlns:a16="http://schemas.microsoft.com/office/drawing/2014/main" id="{91349471-0584-4955-AB91-79FC11490084}"/>
                </a:ext>
              </a:extLst>
            </p:cNvPr>
            <p:cNvSpPr>
              <a:spLocks/>
            </p:cNvSpPr>
            <p:nvPr/>
          </p:nvSpPr>
          <p:spPr bwMode="auto">
            <a:xfrm>
              <a:off x="979" y="1087"/>
              <a:ext cx="997" cy="628"/>
            </a:xfrm>
            <a:custGeom>
              <a:avLst/>
              <a:gdLst>
                <a:gd name="T0" fmla="*/ 0 w 997"/>
                <a:gd name="T1" fmla="*/ 0 h 628"/>
                <a:gd name="T2" fmla="*/ 68 w 997"/>
                <a:gd name="T3" fmla="*/ 35 h 628"/>
                <a:gd name="T4" fmla="*/ 154 w 997"/>
                <a:gd name="T5" fmla="*/ 69 h 628"/>
                <a:gd name="T6" fmla="*/ 215 w 997"/>
                <a:gd name="T7" fmla="*/ 121 h 628"/>
                <a:gd name="T8" fmla="*/ 266 w 997"/>
                <a:gd name="T9" fmla="*/ 215 h 628"/>
                <a:gd name="T10" fmla="*/ 283 w 997"/>
                <a:gd name="T11" fmla="*/ 336 h 628"/>
                <a:gd name="T12" fmla="*/ 318 w 997"/>
                <a:gd name="T13" fmla="*/ 422 h 628"/>
                <a:gd name="T14" fmla="*/ 464 w 997"/>
                <a:gd name="T15" fmla="*/ 490 h 628"/>
                <a:gd name="T16" fmla="*/ 627 w 997"/>
                <a:gd name="T17" fmla="*/ 551 h 628"/>
                <a:gd name="T18" fmla="*/ 834 w 997"/>
                <a:gd name="T19" fmla="*/ 585 h 628"/>
                <a:gd name="T20" fmla="*/ 928 w 997"/>
                <a:gd name="T21" fmla="*/ 611 h 628"/>
                <a:gd name="T22" fmla="*/ 980 w 997"/>
                <a:gd name="T23" fmla="*/ 628 h 628"/>
                <a:gd name="T24" fmla="*/ 997 w 997"/>
                <a:gd name="T25" fmla="*/ 619 h 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7" h="628">
                  <a:moveTo>
                    <a:pt x="0" y="0"/>
                  </a:moveTo>
                  <a:cubicBezTo>
                    <a:pt x="27" y="10"/>
                    <a:pt x="41" y="25"/>
                    <a:pt x="68" y="35"/>
                  </a:cubicBezTo>
                  <a:cubicBezTo>
                    <a:pt x="95" y="61"/>
                    <a:pt x="116" y="62"/>
                    <a:pt x="154" y="69"/>
                  </a:cubicBezTo>
                  <a:cubicBezTo>
                    <a:pt x="168" y="108"/>
                    <a:pt x="181" y="99"/>
                    <a:pt x="215" y="121"/>
                  </a:cubicBezTo>
                  <a:cubicBezTo>
                    <a:pt x="228" y="164"/>
                    <a:pt x="241" y="179"/>
                    <a:pt x="266" y="215"/>
                  </a:cubicBezTo>
                  <a:cubicBezTo>
                    <a:pt x="255" y="263"/>
                    <a:pt x="272" y="290"/>
                    <a:pt x="283" y="336"/>
                  </a:cubicBezTo>
                  <a:cubicBezTo>
                    <a:pt x="292" y="373"/>
                    <a:pt x="290" y="396"/>
                    <a:pt x="318" y="422"/>
                  </a:cubicBezTo>
                  <a:cubicBezTo>
                    <a:pt x="336" y="497"/>
                    <a:pt x="395" y="484"/>
                    <a:pt x="464" y="490"/>
                  </a:cubicBezTo>
                  <a:cubicBezTo>
                    <a:pt x="521" y="505"/>
                    <a:pt x="571" y="531"/>
                    <a:pt x="627" y="551"/>
                  </a:cubicBezTo>
                  <a:cubicBezTo>
                    <a:pt x="693" y="574"/>
                    <a:pt x="766" y="579"/>
                    <a:pt x="834" y="585"/>
                  </a:cubicBezTo>
                  <a:cubicBezTo>
                    <a:pt x="865" y="596"/>
                    <a:pt x="897" y="601"/>
                    <a:pt x="928" y="611"/>
                  </a:cubicBezTo>
                  <a:cubicBezTo>
                    <a:pt x="945" y="617"/>
                    <a:pt x="962" y="628"/>
                    <a:pt x="980" y="628"/>
                  </a:cubicBezTo>
                  <a:cubicBezTo>
                    <a:pt x="986" y="628"/>
                    <a:pt x="991" y="622"/>
                    <a:pt x="997" y="619"/>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25631" name="Group 31">
            <a:extLst>
              <a:ext uri="{FF2B5EF4-FFF2-40B4-BE49-F238E27FC236}">
                <a16:creationId xmlns:a16="http://schemas.microsoft.com/office/drawing/2014/main" id="{38AC4D56-F0F7-44B8-B135-DB6F04C7CA62}"/>
              </a:ext>
            </a:extLst>
          </p:cNvPr>
          <p:cNvGrpSpPr>
            <a:grpSpLocks/>
          </p:cNvGrpSpPr>
          <p:nvPr/>
        </p:nvGrpSpPr>
        <p:grpSpPr bwMode="auto">
          <a:xfrm>
            <a:off x="7620000" y="228600"/>
            <a:ext cx="1295400" cy="609600"/>
            <a:chOff x="1392" y="480"/>
            <a:chExt cx="2267" cy="1030"/>
          </a:xfrm>
        </p:grpSpPr>
        <p:sp>
          <p:nvSpPr>
            <p:cNvPr id="25632" name="Oval 32">
              <a:extLst>
                <a:ext uri="{FF2B5EF4-FFF2-40B4-BE49-F238E27FC236}">
                  <a16:creationId xmlns:a16="http://schemas.microsoft.com/office/drawing/2014/main" id="{0EF53AE6-1AFB-442B-BA45-18D1EB7B7360}"/>
                </a:ext>
              </a:extLst>
            </p:cNvPr>
            <p:cNvSpPr>
              <a:spLocks noChangeArrowheads="1"/>
            </p:cNvSpPr>
            <p:nvPr/>
          </p:nvSpPr>
          <p:spPr bwMode="auto">
            <a:xfrm>
              <a:off x="1584"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633" name="Oval 33">
              <a:extLst>
                <a:ext uri="{FF2B5EF4-FFF2-40B4-BE49-F238E27FC236}">
                  <a16:creationId xmlns:a16="http://schemas.microsoft.com/office/drawing/2014/main" id="{2B5F4E22-1285-4A8F-B732-3C020F96C2A2}"/>
                </a:ext>
              </a:extLst>
            </p:cNvPr>
            <p:cNvSpPr>
              <a:spLocks noChangeArrowheads="1"/>
            </p:cNvSpPr>
            <p:nvPr/>
          </p:nvSpPr>
          <p:spPr bwMode="auto">
            <a:xfrm>
              <a:off x="1584"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634" name="Oval 34">
              <a:extLst>
                <a:ext uri="{FF2B5EF4-FFF2-40B4-BE49-F238E27FC236}">
                  <a16:creationId xmlns:a16="http://schemas.microsoft.com/office/drawing/2014/main" id="{7A25910C-BCB4-4454-A845-8281AE93FF70}"/>
                </a:ext>
              </a:extLst>
            </p:cNvPr>
            <p:cNvSpPr>
              <a:spLocks noChangeArrowheads="1"/>
            </p:cNvSpPr>
            <p:nvPr/>
          </p:nvSpPr>
          <p:spPr bwMode="auto">
            <a:xfrm>
              <a:off x="1584"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635" name="Line 35">
              <a:extLst>
                <a:ext uri="{FF2B5EF4-FFF2-40B4-BE49-F238E27FC236}">
                  <a16:creationId xmlns:a16="http://schemas.microsoft.com/office/drawing/2014/main" id="{6B209316-3F6B-48A7-992C-F9F5969912F2}"/>
                </a:ext>
              </a:extLst>
            </p:cNvPr>
            <p:cNvSpPr>
              <a:spLocks noChangeShapeType="1"/>
            </p:cNvSpPr>
            <p:nvPr/>
          </p:nvSpPr>
          <p:spPr bwMode="auto">
            <a:xfrm>
              <a:off x="1392" y="576"/>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36" name="Line 36">
              <a:extLst>
                <a:ext uri="{FF2B5EF4-FFF2-40B4-BE49-F238E27FC236}">
                  <a16:creationId xmlns:a16="http://schemas.microsoft.com/office/drawing/2014/main" id="{E8550499-08BA-4021-B2BB-D6814AA23C9F}"/>
                </a:ext>
              </a:extLst>
            </p:cNvPr>
            <p:cNvSpPr>
              <a:spLocks noChangeShapeType="1"/>
            </p:cNvSpPr>
            <p:nvPr/>
          </p:nvSpPr>
          <p:spPr bwMode="auto">
            <a:xfrm>
              <a:off x="1392" y="960"/>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37" name="Line 37">
              <a:extLst>
                <a:ext uri="{FF2B5EF4-FFF2-40B4-BE49-F238E27FC236}">
                  <a16:creationId xmlns:a16="http://schemas.microsoft.com/office/drawing/2014/main" id="{3CC926FF-4F7E-45EF-ABDA-A9A1F833B39B}"/>
                </a:ext>
              </a:extLst>
            </p:cNvPr>
            <p:cNvSpPr>
              <a:spLocks noChangeShapeType="1"/>
            </p:cNvSpPr>
            <p:nvPr/>
          </p:nvSpPr>
          <p:spPr bwMode="auto">
            <a:xfrm>
              <a:off x="1392" y="1414"/>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38" name="Oval 38">
              <a:extLst>
                <a:ext uri="{FF2B5EF4-FFF2-40B4-BE49-F238E27FC236}">
                  <a16:creationId xmlns:a16="http://schemas.microsoft.com/office/drawing/2014/main" id="{21A2E30F-6DAE-4F0C-B41B-21026AE516D4}"/>
                </a:ext>
              </a:extLst>
            </p:cNvPr>
            <p:cNvSpPr>
              <a:spLocks noChangeArrowheads="1"/>
            </p:cNvSpPr>
            <p:nvPr/>
          </p:nvSpPr>
          <p:spPr bwMode="auto">
            <a:xfrm>
              <a:off x="2352"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639" name="Oval 39">
              <a:extLst>
                <a:ext uri="{FF2B5EF4-FFF2-40B4-BE49-F238E27FC236}">
                  <a16:creationId xmlns:a16="http://schemas.microsoft.com/office/drawing/2014/main" id="{51589F05-7D3C-4A4C-A587-F32EA9522D12}"/>
                </a:ext>
              </a:extLst>
            </p:cNvPr>
            <p:cNvSpPr>
              <a:spLocks noChangeArrowheads="1"/>
            </p:cNvSpPr>
            <p:nvPr/>
          </p:nvSpPr>
          <p:spPr bwMode="auto">
            <a:xfrm>
              <a:off x="2352"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640" name="Oval 40">
              <a:extLst>
                <a:ext uri="{FF2B5EF4-FFF2-40B4-BE49-F238E27FC236}">
                  <a16:creationId xmlns:a16="http://schemas.microsoft.com/office/drawing/2014/main" id="{87209E33-BFCC-4E46-9EAB-BE6E16603517}"/>
                </a:ext>
              </a:extLst>
            </p:cNvPr>
            <p:cNvSpPr>
              <a:spLocks noChangeArrowheads="1"/>
            </p:cNvSpPr>
            <p:nvPr/>
          </p:nvSpPr>
          <p:spPr bwMode="auto">
            <a:xfrm>
              <a:off x="2352"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641" name="Oval 41">
              <a:extLst>
                <a:ext uri="{FF2B5EF4-FFF2-40B4-BE49-F238E27FC236}">
                  <a16:creationId xmlns:a16="http://schemas.microsoft.com/office/drawing/2014/main" id="{04A66CD5-66EE-4E65-98ED-39BC0634BF89}"/>
                </a:ext>
              </a:extLst>
            </p:cNvPr>
            <p:cNvSpPr>
              <a:spLocks noChangeArrowheads="1"/>
            </p:cNvSpPr>
            <p:nvPr/>
          </p:nvSpPr>
          <p:spPr bwMode="auto">
            <a:xfrm>
              <a:off x="3216"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642" name="Oval 42">
              <a:extLst>
                <a:ext uri="{FF2B5EF4-FFF2-40B4-BE49-F238E27FC236}">
                  <a16:creationId xmlns:a16="http://schemas.microsoft.com/office/drawing/2014/main" id="{DC42E4DE-4F47-4943-9EF9-CCC4347D33F7}"/>
                </a:ext>
              </a:extLst>
            </p:cNvPr>
            <p:cNvSpPr>
              <a:spLocks noChangeArrowheads="1"/>
            </p:cNvSpPr>
            <p:nvPr/>
          </p:nvSpPr>
          <p:spPr bwMode="auto">
            <a:xfrm>
              <a:off x="3216"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643" name="Oval 43">
              <a:extLst>
                <a:ext uri="{FF2B5EF4-FFF2-40B4-BE49-F238E27FC236}">
                  <a16:creationId xmlns:a16="http://schemas.microsoft.com/office/drawing/2014/main" id="{8E3FE89D-CD70-4123-85FD-BC6E4EC248D6}"/>
                </a:ext>
              </a:extLst>
            </p:cNvPr>
            <p:cNvSpPr>
              <a:spLocks noChangeArrowheads="1"/>
            </p:cNvSpPr>
            <p:nvPr/>
          </p:nvSpPr>
          <p:spPr bwMode="auto">
            <a:xfrm>
              <a:off x="3216"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644" name="Line 44">
              <a:extLst>
                <a:ext uri="{FF2B5EF4-FFF2-40B4-BE49-F238E27FC236}">
                  <a16:creationId xmlns:a16="http://schemas.microsoft.com/office/drawing/2014/main" id="{2FA1D9CC-1D0D-47FE-ADF3-5145173F2D48}"/>
                </a:ext>
              </a:extLst>
            </p:cNvPr>
            <p:cNvSpPr>
              <a:spLocks noChangeShapeType="1"/>
            </p:cNvSpPr>
            <p:nvPr/>
          </p:nvSpPr>
          <p:spPr bwMode="auto">
            <a:xfrm>
              <a:off x="1824" y="576"/>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45" name="Line 45">
              <a:extLst>
                <a:ext uri="{FF2B5EF4-FFF2-40B4-BE49-F238E27FC236}">
                  <a16:creationId xmlns:a16="http://schemas.microsoft.com/office/drawing/2014/main" id="{163AA0CE-18D5-457B-831C-92913BCBEF02}"/>
                </a:ext>
              </a:extLst>
            </p:cNvPr>
            <p:cNvSpPr>
              <a:spLocks noChangeShapeType="1"/>
            </p:cNvSpPr>
            <p:nvPr/>
          </p:nvSpPr>
          <p:spPr bwMode="auto">
            <a:xfrm>
              <a:off x="2592" y="576"/>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46" name="Line 46">
              <a:extLst>
                <a:ext uri="{FF2B5EF4-FFF2-40B4-BE49-F238E27FC236}">
                  <a16:creationId xmlns:a16="http://schemas.microsoft.com/office/drawing/2014/main" id="{27AA849A-EEC5-4EED-8F21-1563AD322383}"/>
                </a:ext>
              </a:extLst>
            </p:cNvPr>
            <p:cNvSpPr>
              <a:spLocks noChangeShapeType="1"/>
            </p:cNvSpPr>
            <p:nvPr/>
          </p:nvSpPr>
          <p:spPr bwMode="auto">
            <a:xfrm>
              <a:off x="1824" y="979"/>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47" name="Line 47">
              <a:extLst>
                <a:ext uri="{FF2B5EF4-FFF2-40B4-BE49-F238E27FC236}">
                  <a16:creationId xmlns:a16="http://schemas.microsoft.com/office/drawing/2014/main" id="{81B65D3B-624E-47A6-AC52-0707728CE266}"/>
                </a:ext>
              </a:extLst>
            </p:cNvPr>
            <p:cNvSpPr>
              <a:spLocks noChangeShapeType="1"/>
            </p:cNvSpPr>
            <p:nvPr/>
          </p:nvSpPr>
          <p:spPr bwMode="auto">
            <a:xfrm>
              <a:off x="2592" y="982"/>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48" name="Line 48">
              <a:extLst>
                <a:ext uri="{FF2B5EF4-FFF2-40B4-BE49-F238E27FC236}">
                  <a16:creationId xmlns:a16="http://schemas.microsoft.com/office/drawing/2014/main" id="{3C5EDC79-F3A7-47C3-8F29-2DA79371A17F}"/>
                </a:ext>
              </a:extLst>
            </p:cNvPr>
            <p:cNvSpPr>
              <a:spLocks noChangeShapeType="1"/>
            </p:cNvSpPr>
            <p:nvPr/>
          </p:nvSpPr>
          <p:spPr bwMode="auto">
            <a:xfrm>
              <a:off x="1824" y="1388"/>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49" name="Line 49">
              <a:extLst>
                <a:ext uri="{FF2B5EF4-FFF2-40B4-BE49-F238E27FC236}">
                  <a16:creationId xmlns:a16="http://schemas.microsoft.com/office/drawing/2014/main" id="{2E2FE793-C129-4E88-9D7C-D4254DC3B930}"/>
                </a:ext>
              </a:extLst>
            </p:cNvPr>
            <p:cNvSpPr>
              <a:spLocks noChangeShapeType="1"/>
            </p:cNvSpPr>
            <p:nvPr/>
          </p:nvSpPr>
          <p:spPr bwMode="auto">
            <a:xfrm>
              <a:off x="2600" y="1395"/>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50" name="Line 50">
              <a:extLst>
                <a:ext uri="{FF2B5EF4-FFF2-40B4-BE49-F238E27FC236}">
                  <a16:creationId xmlns:a16="http://schemas.microsoft.com/office/drawing/2014/main" id="{0F9367E2-3AE0-4560-956C-DEE268EA6C65}"/>
                </a:ext>
              </a:extLst>
            </p:cNvPr>
            <p:cNvSpPr>
              <a:spLocks noChangeShapeType="1"/>
            </p:cNvSpPr>
            <p:nvPr/>
          </p:nvSpPr>
          <p:spPr bwMode="auto">
            <a:xfrm>
              <a:off x="1824" y="576"/>
              <a:ext cx="528"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51" name="Line 51">
              <a:extLst>
                <a:ext uri="{FF2B5EF4-FFF2-40B4-BE49-F238E27FC236}">
                  <a16:creationId xmlns:a16="http://schemas.microsoft.com/office/drawing/2014/main" id="{6CE33552-06EE-4406-8C80-B2CA67F207C7}"/>
                </a:ext>
              </a:extLst>
            </p:cNvPr>
            <p:cNvSpPr>
              <a:spLocks noChangeShapeType="1"/>
            </p:cNvSpPr>
            <p:nvPr/>
          </p:nvSpPr>
          <p:spPr bwMode="auto">
            <a:xfrm>
              <a:off x="1824" y="576"/>
              <a:ext cx="528"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52" name="Line 52">
              <a:extLst>
                <a:ext uri="{FF2B5EF4-FFF2-40B4-BE49-F238E27FC236}">
                  <a16:creationId xmlns:a16="http://schemas.microsoft.com/office/drawing/2014/main" id="{9BABE5B1-072C-44F1-8F6B-BE0683BC7625}"/>
                </a:ext>
              </a:extLst>
            </p:cNvPr>
            <p:cNvSpPr>
              <a:spLocks noChangeShapeType="1"/>
            </p:cNvSpPr>
            <p:nvPr/>
          </p:nvSpPr>
          <p:spPr bwMode="auto">
            <a:xfrm flipV="1">
              <a:off x="1824" y="576"/>
              <a:ext cx="528"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53" name="Line 53">
              <a:extLst>
                <a:ext uri="{FF2B5EF4-FFF2-40B4-BE49-F238E27FC236}">
                  <a16:creationId xmlns:a16="http://schemas.microsoft.com/office/drawing/2014/main" id="{264C924A-9E69-42EA-9027-78DA24DB3371}"/>
                </a:ext>
              </a:extLst>
            </p:cNvPr>
            <p:cNvSpPr>
              <a:spLocks noChangeShapeType="1"/>
            </p:cNvSpPr>
            <p:nvPr/>
          </p:nvSpPr>
          <p:spPr bwMode="auto">
            <a:xfrm>
              <a:off x="1824" y="960"/>
              <a:ext cx="528"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54" name="Line 54">
              <a:extLst>
                <a:ext uri="{FF2B5EF4-FFF2-40B4-BE49-F238E27FC236}">
                  <a16:creationId xmlns:a16="http://schemas.microsoft.com/office/drawing/2014/main" id="{9326981F-C642-4BE7-B547-541DE94A1397}"/>
                </a:ext>
              </a:extLst>
            </p:cNvPr>
            <p:cNvSpPr>
              <a:spLocks noChangeShapeType="1"/>
            </p:cNvSpPr>
            <p:nvPr/>
          </p:nvSpPr>
          <p:spPr bwMode="auto">
            <a:xfrm flipV="1">
              <a:off x="1824" y="960"/>
              <a:ext cx="528"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55" name="Line 55">
              <a:extLst>
                <a:ext uri="{FF2B5EF4-FFF2-40B4-BE49-F238E27FC236}">
                  <a16:creationId xmlns:a16="http://schemas.microsoft.com/office/drawing/2014/main" id="{D6085405-4195-4796-872A-C34E943701E7}"/>
                </a:ext>
              </a:extLst>
            </p:cNvPr>
            <p:cNvSpPr>
              <a:spLocks noChangeShapeType="1"/>
            </p:cNvSpPr>
            <p:nvPr/>
          </p:nvSpPr>
          <p:spPr bwMode="auto">
            <a:xfrm flipV="1">
              <a:off x="1824" y="576"/>
              <a:ext cx="528"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56" name="Line 56">
              <a:extLst>
                <a:ext uri="{FF2B5EF4-FFF2-40B4-BE49-F238E27FC236}">
                  <a16:creationId xmlns:a16="http://schemas.microsoft.com/office/drawing/2014/main" id="{376DF255-3BFA-4FFF-BF49-F5C0318631EF}"/>
                </a:ext>
              </a:extLst>
            </p:cNvPr>
            <p:cNvSpPr>
              <a:spLocks noChangeShapeType="1"/>
            </p:cNvSpPr>
            <p:nvPr/>
          </p:nvSpPr>
          <p:spPr bwMode="auto">
            <a:xfrm>
              <a:off x="2592" y="576"/>
              <a:ext cx="624"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57" name="Line 57">
              <a:extLst>
                <a:ext uri="{FF2B5EF4-FFF2-40B4-BE49-F238E27FC236}">
                  <a16:creationId xmlns:a16="http://schemas.microsoft.com/office/drawing/2014/main" id="{A90CC95F-D80C-407B-AE26-7BFEFE878C08}"/>
                </a:ext>
              </a:extLst>
            </p:cNvPr>
            <p:cNvSpPr>
              <a:spLocks noChangeShapeType="1"/>
            </p:cNvSpPr>
            <p:nvPr/>
          </p:nvSpPr>
          <p:spPr bwMode="auto">
            <a:xfrm>
              <a:off x="2592" y="576"/>
              <a:ext cx="624"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58" name="Line 58">
              <a:extLst>
                <a:ext uri="{FF2B5EF4-FFF2-40B4-BE49-F238E27FC236}">
                  <a16:creationId xmlns:a16="http://schemas.microsoft.com/office/drawing/2014/main" id="{44DC3D43-A89A-4BBB-8166-632C23DA7CAE}"/>
                </a:ext>
              </a:extLst>
            </p:cNvPr>
            <p:cNvSpPr>
              <a:spLocks noChangeShapeType="1"/>
            </p:cNvSpPr>
            <p:nvPr/>
          </p:nvSpPr>
          <p:spPr bwMode="auto">
            <a:xfrm flipV="1">
              <a:off x="2592" y="576"/>
              <a:ext cx="624"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59" name="Line 59">
              <a:extLst>
                <a:ext uri="{FF2B5EF4-FFF2-40B4-BE49-F238E27FC236}">
                  <a16:creationId xmlns:a16="http://schemas.microsoft.com/office/drawing/2014/main" id="{E4266C3F-6510-41D1-AE64-A27F7670C471}"/>
                </a:ext>
              </a:extLst>
            </p:cNvPr>
            <p:cNvSpPr>
              <a:spLocks noChangeShapeType="1"/>
            </p:cNvSpPr>
            <p:nvPr/>
          </p:nvSpPr>
          <p:spPr bwMode="auto">
            <a:xfrm>
              <a:off x="2592" y="960"/>
              <a:ext cx="624"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60" name="Line 60">
              <a:extLst>
                <a:ext uri="{FF2B5EF4-FFF2-40B4-BE49-F238E27FC236}">
                  <a16:creationId xmlns:a16="http://schemas.microsoft.com/office/drawing/2014/main" id="{CE2B56F3-DFE0-47CD-8C2F-6024CB44DAC5}"/>
                </a:ext>
              </a:extLst>
            </p:cNvPr>
            <p:cNvSpPr>
              <a:spLocks noChangeShapeType="1"/>
            </p:cNvSpPr>
            <p:nvPr/>
          </p:nvSpPr>
          <p:spPr bwMode="auto">
            <a:xfrm flipV="1">
              <a:off x="2592" y="960"/>
              <a:ext cx="624"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61" name="Line 61">
              <a:extLst>
                <a:ext uri="{FF2B5EF4-FFF2-40B4-BE49-F238E27FC236}">
                  <a16:creationId xmlns:a16="http://schemas.microsoft.com/office/drawing/2014/main" id="{2CEE1C00-0C04-459D-AA29-85F63D8B8167}"/>
                </a:ext>
              </a:extLst>
            </p:cNvPr>
            <p:cNvSpPr>
              <a:spLocks noChangeShapeType="1"/>
            </p:cNvSpPr>
            <p:nvPr/>
          </p:nvSpPr>
          <p:spPr bwMode="auto">
            <a:xfrm flipV="1">
              <a:off x="2592" y="576"/>
              <a:ext cx="624"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62" name="Line 62">
              <a:extLst>
                <a:ext uri="{FF2B5EF4-FFF2-40B4-BE49-F238E27FC236}">
                  <a16:creationId xmlns:a16="http://schemas.microsoft.com/office/drawing/2014/main" id="{A0254942-E75D-49DA-BF30-38D0615B35D9}"/>
                </a:ext>
              </a:extLst>
            </p:cNvPr>
            <p:cNvSpPr>
              <a:spLocks noChangeShapeType="1"/>
            </p:cNvSpPr>
            <p:nvPr/>
          </p:nvSpPr>
          <p:spPr bwMode="auto">
            <a:xfrm>
              <a:off x="3456" y="576"/>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63" name="Line 63">
              <a:extLst>
                <a:ext uri="{FF2B5EF4-FFF2-40B4-BE49-F238E27FC236}">
                  <a16:creationId xmlns:a16="http://schemas.microsoft.com/office/drawing/2014/main" id="{8893EFE6-67A9-446B-B763-DD1F2977092C}"/>
                </a:ext>
              </a:extLst>
            </p:cNvPr>
            <p:cNvSpPr>
              <a:spLocks noChangeShapeType="1"/>
            </p:cNvSpPr>
            <p:nvPr/>
          </p:nvSpPr>
          <p:spPr bwMode="auto">
            <a:xfrm>
              <a:off x="3467" y="979"/>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64" name="Line 64">
              <a:extLst>
                <a:ext uri="{FF2B5EF4-FFF2-40B4-BE49-F238E27FC236}">
                  <a16:creationId xmlns:a16="http://schemas.microsoft.com/office/drawing/2014/main" id="{1AB33FFD-CD69-403A-BBD2-DD0FA3A4CE48}"/>
                </a:ext>
              </a:extLst>
            </p:cNvPr>
            <p:cNvSpPr>
              <a:spLocks noChangeShapeType="1"/>
            </p:cNvSpPr>
            <p:nvPr/>
          </p:nvSpPr>
          <p:spPr bwMode="auto">
            <a:xfrm>
              <a:off x="3467" y="1381"/>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Oval 4">
            <a:extLst>
              <a:ext uri="{FF2B5EF4-FFF2-40B4-BE49-F238E27FC236}">
                <a16:creationId xmlns:a16="http://schemas.microsoft.com/office/drawing/2014/main" id="{1B9A26A7-B009-4D8B-A00B-099DE0B70210}"/>
              </a:ext>
            </a:extLst>
          </p:cNvPr>
          <p:cNvSpPr>
            <a:spLocks noChangeArrowheads="1"/>
          </p:cNvSpPr>
          <p:nvPr/>
        </p:nvSpPr>
        <p:spPr bwMode="auto">
          <a:xfrm>
            <a:off x="3048000" y="1676400"/>
            <a:ext cx="381000" cy="3810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69" name="Oval 5">
            <a:extLst>
              <a:ext uri="{FF2B5EF4-FFF2-40B4-BE49-F238E27FC236}">
                <a16:creationId xmlns:a16="http://schemas.microsoft.com/office/drawing/2014/main" id="{FF39F491-D03C-4E11-998F-92ECE3DB80E9}"/>
              </a:ext>
            </a:extLst>
          </p:cNvPr>
          <p:cNvSpPr>
            <a:spLocks noChangeArrowheads="1"/>
          </p:cNvSpPr>
          <p:nvPr/>
        </p:nvSpPr>
        <p:spPr bwMode="auto">
          <a:xfrm>
            <a:off x="3048000" y="2286000"/>
            <a:ext cx="381000" cy="3810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70" name="Oval 6">
            <a:extLst>
              <a:ext uri="{FF2B5EF4-FFF2-40B4-BE49-F238E27FC236}">
                <a16:creationId xmlns:a16="http://schemas.microsoft.com/office/drawing/2014/main" id="{A3314842-66E5-40C7-AE56-F36735080FBE}"/>
              </a:ext>
            </a:extLst>
          </p:cNvPr>
          <p:cNvSpPr>
            <a:spLocks noChangeArrowheads="1"/>
          </p:cNvSpPr>
          <p:nvPr/>
        </p:nvSpPr>
        <p:spPr bwMode="auto">
          <a:xfrm>
            <a:off x="3048000" y="2895600"/>
            <a:ext cx="381000" cy="3810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71" name="Line 7">
            <a:extLst>
              <a:ext uri="{FF2B5EF4-FFF2-40B4-BE49-F238E27FC236}">
                <a16:creationId xmlns:a16="http://schemas.microsoft.com/office/drawing/2014/main" id="{5040B038-F367-45AF-9EE5-D338C94C069B}"/>
              </a:ext>
            </a:extLst>
          </p:cNvPr>
          <p:cNvSpPr>
            <a:spLocks noChangeShapeType="1"/>
          </p:cNvSpPr>
          <p:nvPr/>
        </p:nvSpPr>
        <p:spPr bwMode="auto">
          <a:xfrm>
            <a:off x="2743200" y="18288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2" name="Line 8">
            <a:extLst>
              <a:ext uri="{FF2B5EF4-FFF2-40B4-BE49-F238E27FC236}">
                <a16:creationId xmlns:a16="http://schemas.microsoft.com/office/drawing/2014/main" id="{4AB72AB4-1DCD-4D3E-AF15-5B40DF4409BE}"/>
              </a:ext>
            </a:extLst>
          </p:cNvPr>
          <p:cNvSpPr>
            <a:spLocks noChangeShapeType="1"/>
          </p:cNvSpPr>
          <p:nvPr/>
        </p:nvSpPr>
        <p:spPr bwMode="auto">
          <a:xfrm>
            <a:off x="2743200" y="24384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3" name="Line 9">
            <a:extLst>
              <a:ext uri="{FF2B5EF4-FFF2-40B4-BE49-F238E27FC236}">
                <a16:creationId xmlns:a16="http://schemas.microsoft.com/office/drawing/2014/main" id="{DA7ECADE-1EA0-47F9-89F9-A63DA17CB49B}"/>
              </a:ext>
            </a:extLst>
          </p:cNvPr>
          <p:cNvSpPr>
            <a:spLocks noChangeShapeType="1"/>
          </p:cNvSpPr>
          <p:nvPr/>
        </p:nvSpPr>
        <p:spPr bwMode="auto">
          <a:xfrm>
            <a:off x="2743200" y="31242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4" name="Oval 10">
            <a:extLst>
              <a:ext uri="{FF2B5EF4-FFF2-40B4-BE49-F238E27FC236}">
                <a16:creationId xmlns:a16="http://schemas.microsoft.com/office/drawing/2014/main" id="{149E71CC-8D86-4F51-8C14-C0769E47C7D0}"/>
              </a:ext>
            </a:extLst>
          </p:cNvPr>
          <p:cNvSpPr>
            <a:spLocks noChangeArrowheads="1"/>
          </p:cNvSpPr>
          <p:nvPr/>
        </p:nvSpPr>
        <p:spPr bwMode="auto">
          <a:xfrm>
            <a:off x="3886200" y="1981200"/>
            <a:ext cx="381000" cy="3810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75" name="Oval 11">
            <a:extLst>
              <a:ext uri="{FF2B5EF4-FFF2-40B4-BE49-F238E27FC236}">
                <a16:creationId xmlns:a16="http://schemas.microsoft.com/office/drawing/2014/main" id="{A1335A2D-474C-453E-BED3-144557B6626E}"/>
              </a:ext>
            </a:extLst>
          </p:cNvPr>
          <p:cNvSpPr>
            <a:spLocks noChangeArrowheads="1"/>
          </p:cNvSpPr>
          <p:nvPr/>
        </p:nvSpPr>
        <p:spPr bwMode="auto">
          <a:xfrm>
            <a:off x="3833813" y="2667000"/>
            <a:ext cx="381000" cy="3810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76" name="Oval 12">
            <a:extLst>
              <a:ext uri="{FF2B5EF4-FFF2-40B4-BE49-F238E27FC236}">
                <a16:creationId xmlns:a16="http://schemas.microsoft.com/office/drawing/2014/main" id="{C555D404-CFFD-4594-80E9-8FC655C9422A}"/>
              </a:ext>
            </a:extLst>
          </p:cNvPr>
          <p:cNvSpPr>
            <a:spLocks noChangeArrowheads="1"/>
          </p:cNvSpPr>
          <p:nvPr/>
        </p:nvSpPr>
        <p:spPr bwMode="auto">
          <a:xfrm>
            <a:off x="4572000" y="2362200"/>
            <a:ext cx="381000" cy="3810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77" name="Line 13">
            <a:extLst>
              <a:ext uri="{FF2B5EF4-FFF2-40B4-BE49-F238E27FC236}">
                <a16:creationId xmlns:a16="http://schemas.microsoft.com/office/drawing/2014/main" id="{3C788A11-7AFF-4D1B-8F04-62E14E627CB5}"/>
              </a:ext>
            </a:extLst>
          </p:cNvPr>
          <p:cNvSpPr>
            <a:spLocks noChangeShapeType="1"/>
          </p:cNvSpPr>
          <p:nvPr/>
        </p:nvSpPr>
        <p:spPr bwMode="auto">
          <a:xfrm>
            <a:off x="3429000" y="1905000"/>
            <a:ext cx="45720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8" name="Line 14">
            <a:extLst>
              <a:ext uri="{FF2B5EF4-FFF2-40B4-BE49-F238E27FC236}">
                <a16:creationId xmlns:a16="http://schemas.microsoft.com/office/drawing/2014/main" id="{582597E7-F88C-4EEF-8331-BDDA0B8B2B65}"/>
              </a:ext>
            </a:extLst>
          </p:cNvPr>
          <p:cNvSpPr>
            <a:spLocks noChangeShapeType="1"/>
          </p:cNvSpPr>
          <p:nvPr/>
        </p:nvSpPr>
        <p:spPr bwMode="auto">
          <a:xfrm flipV="1">
            <a:off x="3429000" y="2209800"/>
            <a:ext cx="45720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9" name="Line 15">
            <a:extLst>
              <a:ext uri="{FF2B5EF4-FFF2-40B4-BE49-F238E27FC236}">
                <a16:creationId xmlns:a16="http://schemas.microsoft.com/office/drawing/2014/main" id="{762F25EC-9A80-49A0-AD9D-E31B94CBF5E5}"/>
              </a:ext>
            </a:extLst>
          </p:cNvPr>
          <p:cNvSpPr>
            <a:spLocks noChangeShapeType="1"/>
          </p:cNvSpPr>
          <p:nvPr/>
        </p:nvSpPr>
        <p:spPr bwMode="auto">
          <a:xfrm flipV="1">
            <a:off x="3352800" y="2286000"/>
            <a:ext cx="533400" cy="685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80" name="Line 16">
            <a:extLst>
              <a:ext uri="{FF2B5EF4-FFF2-40B4-BE49-F238E27FC236}">
                <a16:creationId xmlns:a16="http://schemas.microsoft.com/office/drawing/2014/main" id="{96FFC09B-CCFA-4F50-8A53-137D8B64D2E3}"/>
              </a:ext>
            </a:extLst>
          </p:cNvPr>
          <p:cNvSpPr>
            <a:spLocks noChangeShapeType="1"/>
          </p:cNvSpPr>
          <p:nvPr/>
        </p:nvSpPr>
        <p:spPr bwMode="auto">
          <a:xfrm>
            <a:off x="3429000" y="1905000"/>
            <a:ext cx="381000" cy="914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81" name="Line 17">
            <a:extLst>
              <a:ext uri="{FF2B5EF4-FFF2-40B4-BE49-F238E27FC236}">
                <a16:creationId xmlns:a16="http://schemas.microsoft.com/office/drawing/2014/main" id="{7C9C6BDF-20DF-4169-8887-715B970AD183}"/>
              </a:ext>
            </a:extLst>
          </p:cNvPr>
          <p:cNvSpPr>
            <a:spLocks noChangeShapeType="1"/>
          </p:cNvSpPr>
          <p:nvPr/>
        </p:nvSpPr>
        <p:spPr bwMode="auto">
          <a:xfrm>
            <a:off x="3429000" y="2438400"/>
            <a:ext cx="333375" cy="3984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82" name="Line 18">
            <a:extLst>
              <a:ext uri="{FF2B5EF4-FFF2-40B4-BE49-F238E27FC236}">
                <a16:creationId xmlns:a16="http://schemas.microsoft.com/office/drawing/2014/main" id="{0ED10B62-B98C-4F27-BE30-8ACE108D68AC}"/>
              </a:ext>
            </a:extLst>
          </p:cNvPr>
          <p:cNvSpPr>
            <a:spLocks noChangeShapeType="1"/>
          </p:cNvSpPr>
          <p:nvPr/>
        </p:nvSpPr>
        <p:spPr bwMode="auto">
          <a:xfrm flipV="1">
            <a:off x="3352800" y="2895600"/>
            <a:ext cx="457200" cy="76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83" name="Line 19">
            <a:extLst>
              <a:ext uri="{FF2B5EF4-FFF2-40B4-BE49-F238E27FC236}">
                <a16:creationId xmlns:a16="http://schemas.microsoft.com/office/drawing/2014/main" id="{58398F5A-914E-4631-97C6-7BEE171860DD}"/>
              </a:ext>
            </a:extLst>
          </p:cNvPr>
          <p:cNvSpPr>
            <a:spLocks noChangeShapeType="1"/>
          </p:cNvSpPr>
          <p:nvPr/>
        </p:nvSpPr>
        <p:spPr bwMode="auto">
          <a:xfrm>
            <a:off x="4267200" y="2286000"/>
            <a:ext cx="296863" cy="22225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84" name="Line 20">
            <a:extLst>
              <a:ext uri="{FF2B5EF4-FFF2-40B4-BE49-F238E27FC236}">
                <a16:creationId xmlns:a16="http://schemas.microsoft.com/office/drawing/2014/main" id="{7436BD3C-1CEF-41EE-A26B-DD405CDB0B7C}"/>
              </a:ext>
            </a:extLst>
          </p:cNvPr>
          <p:cNvSpPr>
            <a:spLocks noChangeShapeType="1"/>
          </p:cNvSpPr>
          <p:nvPr/>
        </p:nvSpPr>
        <p:spPr bwMode="auto">
          <a:xfrm flipV="1">
            <a:off x="4191000" y="2576513"/>
            <a:ext cx="361950" cy="16668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85" name="Line 21">
            <a:extLst>
              <a:ext uri="{FF2B5EF4-FFF2-40B4-BE49-F238E27FC236}">
                <a16:creationId xmlns:a16="http://schemas.microsoft.com/office/drawing/2014/main" id="{BBCBFBA7-6F74-422D-8750-A4138DB20941}"/>
              </a:ext>
            </a:extLst>
          </p:cNvPr>
          <p:cNvSpPr>
            <a:spLocks noChangeShapeType="1"/>
          </p:cNvSpPr>
          <p:nvPr/>
        </p:nvSpPr>
        <p:spPr bwMode="auto">
          <a:xfrm>
            <a:off x="4964113" y="255905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86" name="Text Box 22">
            <a:extLst>
              <a:ext uri="{FF2B5EF4-FFF2-40B4-BE49-F238E27FC236}">
                <a16:creationId xmlns:a16="http://schemas.microsoft.com/office/drawing/2014/main" id="{50B59158-923B-45EB-A858-FA7C34914F14}"/>
              </a:ext>
            </a:extLst>
          </p:cNvPr>
          <p:cNvSpPr txBox="1">
            <a:spLocks noChangeArrowheads="1"/>
          </p:cNvSpPr>
          <p:nvPr/>
        </p:nvSpPr>
        <p:spPr bwMode="auto">
          <a:xfrm>
            <a:off x="3946525" y="1484313"/>
            <a:ext cx="1428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hidden layer</a:t>
            </a:r>
          </a:p>
        </p:txBody>
      </p:sp>
      <p:sp>
        <p:nvSpPr>
          <p:cNvPr id="11287" name="Text Box 23">
            <a:extLst>
              <a:ext uri="{FF2B5EF4-FFF2-40B4-BE49-F238E27FC236}">
                <a16:creationId xmlns:a16="http://schemas.microsoft.com/office/drawing/2014/main" id="{EBB86C2F-CDEE-4939-92E9-B88BE00630FA}"/>
              </a:ext>
            </a:extLst>
          </p:cNvPr>
          <p:cNvSpPr txBox="1">
            <a:spLocks noChangeArrowheads="1"/>
          </p:cNvSpPr>
          <p:nvPr/>
        </p:nvSpPr>
        <p:spPr bwMode="auto">
          <a:xfrm>
            <a:off x="5486400" y="2819400"/>
            <a:ext cx="933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outputs</a:t>
            </a:r>
          </a:p>
        </p:txBody>
      </p:sp>
      <p:sp>
        <p:nvSpPr>
          <p:cNvPr id="11288" name="Text Box 24">
            <a:extLst>
              <a:ext uri="{FF2B5EF4-FFF2-40B4-BE49-F238E27FC236}">
                <a16:creationId xmlns:a16="http://schemas.microsoft.com/office/drawing/2014/main" id="{175303F1-EF4E-4486-AF51-36CC3E0F9800}"/>
              </a:ext>
            </a:extLst>
          </p:cNvPr>
          <p:cNvSpPr txBox="1">
            <a:spLocks noChangeArrowheads="1"/>
          </p:cNvSpPr>
          <p:nvPr/>
        </p:nvSpPr>
        <p:spPr bwMode="auto">
          <a:xfrm>
            <a:off x="914400" y="609600"/>
            <a:ext cx="68738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One of the most popular neural nets is a feed forward net with one hidden layer trained by the back propagation algorithm</a:t>
            </a:r>
          </a:p>
        </p:txBody>
      </p:sp>
      <p:sp>
        <p:nvSpPr>
          <p:cNvPr id="11289" name="Oval 25">
            <a:extLst>
              <a:ext uri="{FF2B5EF4-FFF2-40B4-BE49-F238E27FC236}">
                <a16:creationId xmlns:a16="http://schemas.microsoft.com/office/drawing/2014/main" id="{DB7575A1-A843-4626-BF5D-BF89183C63CA}"/>
              </a:ext>
            </a:extLst>
          </p:cNvPr>
          <p:cNvSpPr>
            <a:spLocks noChangeArrowheads="1"/>
          </p:cNvSpPr>
          <p:nvPr/>
        </p:nvSpPr>
        <p:spPr bwMode="auto">
          <a:xfrm>
            <a:off x="3048000" y="4038600"/>
            <a:ext cx="381000" cy="381000"/>
          </a:xfrm>
          <a:prstGeom prst="ellipse">
            <a:avLst/>
          </a:prstGeom>
          <a:solidFill>
            <a:schemeClr val="bg1"/>
          </a:solidFill>
          <a:ln w="9525">
            <a:solidFill>
              <a:schemeClr val="tx1"/>
            </a:solidFill>
            <a:prstDash val="dash"/>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11294" name="Group 30">
            <a:extLst>
              <a:ext uri="{FF2B5EF4-FFF2-40B4-BE49-F238E27FC236}">
                <a16:creationId xmlns:a16="http://schemas.microsoft.com/office/drawing/2014/main" id="{6FCF3359-E7C7-4875-96BF-65F58A3202BE}"/>
              </a:ext>
            </a:extLst>
          </p:cNvPr>
          <p:cNvGrpSpPr>
            <a:grpSpLocks/>
          </p:cNvGrpSpPr>
          <p:nvPr/>
        </p:nvGrpSpPr>
        <p:grpSpPr bwMode="auto">
          <a:xfrm>
            <a:off x="3200400" y="3429000"/>
            <a:ext cx="76200" cy="381000"/>
            <a:chOff x="2016" y="2784"/>
            <a:chExt cx="48" cy="240"/>
          </a:xfrm>
        </p:grpSpPr>
        <p:sp>
          <p:nvSpPr>
            <p:cNvPr id="11290" name="Oval 26">
              <a:extLst>
                <a:ext uri="{FF2B5EF4-FFF2-40B4-BE49-F238E27FC236}">
                  <a16:creationId xmlns:a16="http://schemas.microsoft.com/office/drawing/2014/main" id="{ACFED715-FBE7-49D4-8F36-5C53166D3E77}"/>
                </a:ext>
              </a:extLst>
            </p:cNvPr>
            <p:cNvSpPr>
              <a:spLocks noChangeArrowheads="1"/>
            </p:cNvSpPr>
            <p:nvPr/>
          </p:nvSpPr>
          <p:spPr bwMode="auto">
            <a:xfrm>
              <a:off x="2016" y="2784"/>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91" name="Oval 27">
              <a:extLst>
                <a:ext uri="{FF2B5EF4-FFF2-40B4-BE49-F238E27FC236}">
                  <a16:creationId xmlns:a16="http://schemas.microsoft.com/office/drawing/2014/main" id="{56C7F22D-CB66-486E-8FA8-2964A0CB064A}"/>
                </a:ext>
              </a:extLst>
            </p:cNvPr>
            <p:cNvSpPr>
              <a:spLocks noChangeArrowheads="1"/>
            </p:cNvSpPr>
            <p:nvPr/>
          </p:nvSpPr>
          <p:spPr bwMode="auto">
            <a:xfrm>
              <a:off x="2016" y="2976"/>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92" name="Oval 28">
              <a:extLst>
                <a:ext uri="{FF2B5EF4-FFF2-40B4-BE49-F238E27FC236}">
                  <a16:creationId xmlns:a16="http://schemas.microsoft.com/office/drawing/2014/main" id="{A1446F9A-A690-4A2B-9AEB-7B527FBA71D4}"/>
                </a:ext>
              </a:extLst>
            </p:cNvPr>
            <p:cNvSpPr>
              <a:spLocks noChangeArrowheads="1"/>
            </p:cNvSpPr>
            <p:nvPr/>
          </p:nvSpPr>
          <p:spPr bwMode="auto">
            <a:xfrm>
              <a:off x="2016" y="2880"/>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1293" name="Line 29">
            <a:extLst>
              <a:ext uri="{FF2B5EF4-FFF2-40B4-BE49-F238E27FC236}">
                <a16:creationId xmlns:a16="http://schemas.microsoft.com/office/drawing/2014/main" id="{44C86216-2775-4FAA-A447-A9466B9BF434}"/>
              </a:ext>
            </a:extLst>
          </p:cNvPr>
          <p:cNvSpPr>
            <a:spLocks noChangeShapeType="1"/>
          </p:cNvSpPr>
          <p:nvPr/>
        </p:nvSpPr>
        <p:spPr bwMode="auto">
          <a:xfrm>
            <a:off x="2667000" y="4191000"/>
            <a:ext cx="381000" cy="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11295" name="Group 31">
            <a:extLst>
              <a:ext uri="{FF2B5EF4-FFF2-40B4-BE49-F238E27FC236}">
                <a16:creationId xmlns:a16="http://schemas.microsoft.com/office/drawing/2014/main" id="{12ED7571-0202-4AEB-9FD4-C9109C2510E2}"/>
              </a:ext>
            </a:extLst>
          </p:cNvPr>
          <p:cNvGrpSpPr>
            <a:grpSpLocks/>
          </p:cNvGrpSpPr>
          <p:nvPr/>
        </p:nvGrpSpPr>
        <p:grpSpPr bwMode="auto">
          <a:xfrm>
            <a:off x="4800600" y="3429000"/>
            <a:ext cx="76200" cy="381000"/>
            <a:chOff x="2016" y="2784"/>
            <a:chExt cx="48" cy="240"/>
          </a:xfrm>
        </p:grpSpPr>
        <p:sp>
          <p:nvSpPr>
            <p:cNvPr id="11296" name="Oval 32">
              <a:extLst>
                <a:ext uri="{FF2B5EF4-FFF2-40B4-BE49-F238E27FC236}">
                  <a16:creationId xmlns:a16="http://schemas.microsoft.com/office/drawing/2014/main" id="{82ACCB2C-C786-4BF3-AAF9-1B32CA585C26}"/>
                </a:ext>
              </a:extLst>
            </p:cNvPr>
            <p:cNvSpPr>
              <a:spLocks noChangeArrowheads="1"/>
            </p:cNvSpPr>
            <p:nvPr/>
          </p:nvSpPr>
          <p:spPr bwMode="auto">
            <a:xfrm>
              <a:off x="2016" y="2784"/>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97" name="Oval 33">
              <a:extLst>
                <a:ext uri="{FF2B5EF4-FFF2-40B4-BE49-F238E27FC236}">
                  <a16:creationId xmlns:a16="http://schemas.microsoft.com/office/drawing/2014/main" id="{915ECD9F-AFC6-4B9E-893D-68A422088340}"/>
                </a:ext>
              </a:extLst>
            </p:cNvPr>
            <p:cNvSpPr>
              <a:spLocks noChangeArrowheads="1"/>
            </p:cNvSpPr>
            <p:nvPr/>
          </p:nvSpPr>
          <p:spPr bwMode="auto">
            <a:xfrm>
              <a:off x="2016" y="2976"/>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98" name="Oval 34">
              <a:extLst>
                <a:ext uri="{FF2B5EF4-FFF2-40B4-BE49-F238E27FC236}">
                  <a16:creationId xmlns:a16="http://schemas.microsoft.com/office/drawing/2014/main" id="{B6CB573B-1E75-42AF-9587-99B3A3A4E5DF}"/>
                </a:ext>
              </a:extLst>
            </p:cNvPr>
            <p:cNvSpPr>
              <a:spLocks noChangeArrowheads="1"/>
            </p:cNvSpPr>
            <p:nvPr/>
          </p:nvSpPr>
          <p:spPr bwMode="auto">
            <a:xfrm>
              <a:off x="2016" y="2880"/>
              <a:ext cx="48" cy="4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1299" name="Line 35">
            <a:extLst>
              <a:ext uri="{FF2B5EF4-FFF2-40B4-BE49-F238E27FC236}">
                <a16:creationId xmlns:a16="http://schemas.microsoft.com/office/drawing/2014/main" id="{CED925A6-95E7-4E8C-9413-0CD7686B10AB}"/>
              </a:ext>
            </a:extLst>
          </p:cNvPr>
          <p:cNvSpPr>
            <a:spLocks noChangeShapeType="1"/>
          </p:cNvSpPr>
          <p:nvPr/>
        </p:nvSpPr>
        <p:spPr bwMode="auto">
          <a:xfrm>
            <a:off x="3352800" y="3276600"/>
            <a:ext cx="228600" cy="30480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00" name="Line 36">
            <a:extLst>
              <a:ext uri="{FF2B5EF4-FFF2-40B4-BE49-F238E27FC236}">
                <a16:creationId xmlns:a16="http://schemas.microsoft.com/office/drawing/2014/main" id="{51D8F75A-DCF3-4F9B-9298-5E20D954C3FE}"/>
              </a:ext>
            </a:extLst>
          </p:cNvPr>
          <p:cNvSpPr>
            <a:spLocks noChangeShapeType="1"/>
          </p:cNvSpPr>
          <p:nvPr/>
        </p:nvSpPr>
        <p:spPr bwMode="auto">
          <a:xfrm>
            <a:off x="3429000" y="2514600"/>
            <a:ext cx="304800" cy="83820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01" name="Line 37">
            <a:extLst>
              <a:ext uri="{FF2B5EF4-FFF2-40B4-BE49-F238E27FC236}">
                <a16:creationId xmlns:a16="http://schemas.microsoft.com/office/drawing/2014/main" id="{7EAF7EAF-3F9D-4690-86F4-E056A3CB6F19}"/>
              </a:ext>
            </a:extLst>
          </p:cNvPr>
          <p:cNvSpPr>
            <a:spLocks noChangeShapeType="1"/>
          </p:cNvSpPr>
          <p:nvPr/>
        </p:nvSpPr>
        <p:spPr bwMode="auto">
          <a:xfrm>
            <a:off x="4191000" y="2971800"/>
            <a:ext cx="304800" cy="22860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02" name="Line 38">
            <a:extLst>
              <a:ext uri="{FF2B5EF4-FFF2-40B4-BE49-F238E27FC236}">
                <a16:creationId xmlns:a16="http://schemas.microsoft.com/office/drawing/2014/main" id="{A1BD4CD0-E912-4830-B2AF-551ED5D42A71}"/>
              </a:ext>
            </a:extLst>
          </p:cNvPr>
          <p:cNvSpPr>
            <a:spLocks noChangeShapeType="1"/>
          </p:cNvSpPr>
          <p:nvPr/>
        </p:nvSpPr>
        <p:spPr bwMode="auto">
          <a:xfrm>
            <a:off x="4191000" y="2971800"/>
            <a:ext cx="152400" cy="53340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03" name="Oval 39">
            <a:extLst>
              <a:ext uri="{FF2B5EF4-FFF2-40B4-BE49-F238E27FC236}">
                <a16:creationId xmlns:a16="http://schemas.microsoft.com/office/drawing/2014/main" id="{FD3EEC04-B336-45BC-A159-CC4FA388CB48}"/>
              </a:ext>
            </a:extLst>
          </p:cNvPr>
          <p:cNvSpPr>
            <a:spLocks noChangeArrowheads="1"/>
          </p:cNvSpPr>
          <p:nvPr/>
        </p:nvSpPr>
        <p:spPr bwMode="auto">
          <a:xfrm>
            <a:off x="4648200" y="4038600"/>
            <a:ext cx="381000" cy="381000"/>
          </a:xfrm>
          <a:prstGeom prst="ellipse">
            <a:avLst/>
          </a:prstGeom>
          <a:solidFill>
            <a:schemeClr val="bg1"/>
          </a:solidFill>
          <a:ln w="9525">
            <a:solidFill>
              <a:schemeClr val="tx1"/>
            </a:solidFill>
            <a:prstDash val="dash"/>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305" name="Line 41">
            <a:extLst>
              <a:ext uri="{FF2B5EF4-FFF2-40B4-BE49-F238E27FC236}">
                <a16:creationId xmlns:a16="http://schemas.microsoft.com/office/drawing/2014/main" id="{983C8BFD-0254-42EA-B8F3-F22DB05DB217}"/>
              </a:ext>
            </a:extLst>
          </p:cNvPr>
          <p:cNvSpPr>
            <a:spLocks noChangeShapeType="1"/>
          </p:cNvSpPr>
          <p:nvPr/>
        </p:nvSpPr>
        <p:spPr bwMode="auto">
          <a:xfrm>
            <a:off x="4495800" y="3810000"/>
            <a:ext cx="228600" cy="30480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06" name="Line 42">
            <a:extLst>
              <a:ext uri="{FF2B5EF4-FFF2-40B4-BE49-F238E27FC236}">
                <a16:creationId xmlns:a16="http://schemas.microsoft.com/office/drawing/2014/main" id="{A358CB33-50C7-4440-8F36-C53C02093647}"/>
              </a:ext>
            </a:extLst>
          </p:cNvPr>
          <p:cNvSpPr>
            <a:spLocks noChangeShapeType="1"/>
          </p:cNvSpPr>
          <p:nvPr/>
        </p:nvSpPr>
        <p:spPr bwMode="auto">
          <a:xfrm>
            <a:off x="5029200" y="41910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07" name="Line 43">
            <a:extLst>
              <a:ext uri="{FF2B5EF4-FFF2-40B4-BE49-F238E27FC236}">
                <a16:creationId xmlns:a16="http://schemas.microsoft.com/office/drawing/2014/main" id="{C4693AE6-A875-448A-A3EE-3D106E94CF39}"/>
              </a:ext>
            </a:extLst>
          </p:cNvPr>
          <p:cNvSpPr>
            <a:spLocks noChangeShapeType="1"/>
          </p:cNvSpPr>
          <p:nvPr/>
        </p:nvSpPr>
        <p:spPr bwMode="auto">
          <a:xfrm>
            <a:off x="4343400" y="3962400"/>
            <a:ext cx="304800" cy="15240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08" name="Oval 44">
            <a:extLst>
              <a:ext uri="{FF2B5EF4-FFF2-40B4-BE49-F238E27FC236}">
                <a16:creationId xmlns:a16="http://schemas.microsoft.com/office/drawing/2014/main" id="{31264EBC-ECFC-4E19-8734-1ACABE47C050}"/>
              </a:ext>
            </a:extLst>
          </p:cNvPr>
          <p:cNvSpPr>
            <a:spLocks noChangeArrowheads="1"/>
          </p:cNvSpPr>
          <p:nvPr/>
        </p:nvSpPr>
        <p:spPr bwMode="auto">
          <a:xfrm>
            <a:off x="3810000" y="3352800"/>
            <a:ext cx="381000" cy="381000"/>
          </a:xfrm>
          <a:prstGeom prst="ellipse">
            <a:avLst/>
          </a:prstGeom>
          <a:solidFill>
            <a:schemeClr val="bg1"/>
          </a:solidFill>
          <a:ln w="9525">
            <a:solidFill>
              <a:schemeClr val="tx1"/>
            </a:solidFill>
            <a:prstDash val="dash"/>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309" name="Line 45">
            <a:extLst>
              <a:ext uri="{FF2B5EF4-FFF2-40B4-BE49-F238E27FC236}">
                <a16:creationId xmlns:a16="http://schemas.microsoft.com/office/drawing/2014/main" id="{64847E2F-03AA-4B78-AEB0-74E3D1ECF780}"/>
              </a:ext>
            </a:extLst>
          </p:cNvPr>
          <p:cNvSpPr>
            <a:spLocks noChangeShapeType="1"/>
          </p:cNvSpPr>
          <p:nvPr/>
        </p:nvSpPr>
        <p:spPr bwMode="auto">
          <a:xfrm flipV="1">
            <a:off x="3429000" y="3886200"/>
            <a:ext cx="228600" cy="22860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10" name="Line 46">
            <a:extLst>
              <a:ext uri="{FF2B5EF4-FFF2-40B4-BE49-F238E27FC236}">
                <a16:creationId xmlns:a16="http://schemas.microsoft.com/office/drawing/2014/main" id="{9D8B2DD7-5F46-40DF-BE43-7554F47723B0}"/>
              </a:ext>
            </a:extLst>
          </p:cNvPr>
          <p:cNvSpPr>
            <a:spLocks noChangeShapeType="1"/>
          </p:cNvSpPr>
          <p:nvPr/>
        </p:nvSpPr>
        <p:spPr bwMode="auto">
          <a:xfrm>
            <a:off x="3443288" y="4170363"/>
            <a:ext cx="304800" cy="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11" name="Text Box 47">
            <a:extLst>
              <a:ext uri="{FF2B5EF4-FFF2-40B4-BE49-F238E27FC236}">
                <a16:creationId xmlns:a16="http://schemas.microsoft.com/office/drawing/2014/main" id="{F12FB7AD-3895-4C2F-8DF3-F00770C8D91A}"/>
              </a:ext>
            </a:extLst>
          </p:cNvPr>
          <p:cNvSpPr txBox="1">
            <a:spLocks noChangeArrowheads="1"/>
          </p:cNvSpPr>
          <p:nvPr/>
        </p:nvSpPr>
        <p:spPr bwMode="auto">
          <a:xfrm>
            <a:off x="914400" y="4953000"/>
            <a:ext cx="6721475"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It can be shown that </a:t>
            </a:r>
            <a:r>
              <a:rPr lang="en-US" altLang="en-US" u="sng"/>
              <a:t>in principle</a:t>
            </a:r>
            <a:r>
              <a:rPr lang="en-US" altLang="en-US"/>
              <a:t> this type of network can represent an arbitrary input-output mapping or solve an arbitrary</a:t>
            </a:r>
          </a:p>
          <a:p>
            <a:r>
              <a:rPr lang="en-US" altLang="en-US"/>
              <a:t>classification problem</a:t>
            </a:r>
          </a:p>
        </p:txBody>
      </p:sp>
      <p:grpSp>
        <p:nvGrpSpPr>
          <p:cNvPr id="11312" name="Group 48">
            <a:extLst>
              <a:ext uri="{FF2B5EF4-FFF2-40B4-BE49-F238E27FC236}">
                <a16:creationId xmlns:a16="http://schemas.microsoft.com/office/drawing/2014/main" id="{798354E9-3D39-498B-9593-B1AA284D304A}"/>
              </a:ext>
            </a:extLst>
          </p:cNvPr>
          <p:cNvGrpSpPr>
            <a:grpSpLocks/>
          </p:cNvGrpSpPr>
          <p:nvPr/>
        </p:nvGrpSpPr>
        <p:grpSpPr bwMode="auto">
          <a:xfrm>
            <a:off x="7620000" y="228600"/>
            <a:ext cx="1295400" cy="609600"/>
            <a:chOff x="1392" y="480"/>
            <a:chExt cx="2267" cy="1030"/>
          </a:xfrm>
        </p:grpSpPr>
        <p:sp>
          <p:nvSpPr>
            <p:cNvPr id="11313" name="Oval 49">
              <a:extLst>
                <a:ext uri="{FF2B5EF4-FFF2-40B4-BE49-F238E27FC236}">
                  <a16:creationId xmlns:a16="http://schemas.microsoft.com/office/drawing/2014/main" id="{2169E9A1-EE63-428F-BC12-3DC7B0FC7D34}"/>
                </a:ext>
              </a:extLst>
            </p:cNvPr>
            <p:cNvSpPr>
              <a:spLocks noChangeArrowheads="1"/>
            </p:cNvSpPr>
            <p:nvPr/>
          </p:nvSpPr>
          <p:spPr bwMode="auto">
            <a:xfrm>
              <a:off x="1584"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314" name="Oval 50">
              <a:extLst>
                <a:ext uri="{FF2B5EF4-FFF2-40B4-BE49-F238E27FC236}">
                  <a16:creationId xmlns:a16="http://schemas.microsoft.com/office/drawing/2014/main" id="{BBFD9535-CD2A-4404-8DB5-0CB09F5A6BD0}"/>
                </a:ext>
              </a:extLst>
            </p:cNvPr>
            <p:cNvSpPr>
              <a:spLocks noChangeArrowheads="1"/>
            </p:cNvSpPr>
            <p:nvPr/>
          </p:nvSpPr>
          <p:spPr bwMode="auto">
            <a:xfrm>
              <a:off x="1584"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315" name="Oval 51">
              <a:extLst>
                <a:ext uri="{FF2B5EF4-FFF2-40B4-BE49-F238E27FC236}">
                  <a16:creationId xmlns:a16="http://schemas.microsoft.com/office/drawing/2014/main" id="{9CDD7189-6701-4897-B5EC-9B4ECE802C2D}"/>
                </a:ext>
              </a:extLst>
            </p:cNvPr>
            <p:cNvSpPr>
              <a:spLocks noChangeArrowheads="1"/>
            </p:cNvSpPr>
            <p:nvPr/>
          </p:nvSpPr>
          <p:spPr bwMode="auto">
            <a:xfrm>
              <a:off x="1584"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316" name="Line 52">
              <a:extLst>
                <a:ext uri="{FF2B5EF4-FFF2-40B4-BE49-F238E27FC236}">
                  <a16:creationId xmlns:a16="http://schemas.microsoft.com/office/drawing/2014/main" id="{E6CDF78E-2252-44DD-BF28-63B480D012DA}"/>
                </a:ext>
              </a:extLst>
            </p:cNvPr>
            <p:cNvSpPr>
              <a:spLocks noChangeShapeType="1"/>
            </p:cNvSpPr>
            <p:nvPr/>
          </p:nvSpPr>
          <p:spPr bwMode="auto">
            <a:xfrm>
              <a:off x="1392" y="576"/>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17" name="Line 53">
              <a:extLst>
                <a:ext uri="{FF2B5EF4-FFF2-40B4-BE49-F238E27FC236}">
                  <a16:creationId xmlns:a16="http://schemas.microsoft.com/office/drawing/2014/main" id="{AA6A919F-70A3-4A97-8660-51C182A753D4}"/>
                </a:ext>
              </a:extLst>
            </p:cNvPr>
            <p:cNvSpPr>
              <a:spLocks noChangeShapeType="1"/>
            </p:cNvSpPr>
            <p:nvPr/>
          </p:nvSpPr>
          <p:spPr bwMode="auto">
            <a:xfrm>
              <a:off x="1392" y="960"/>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18" name="Line 54">
              <a:extLst>
                <a:ext uri="{FF2B5EF4-FFF2-40B4-BE49-F238E27FC236}">
                  <a16:creationId xmlns:a16="http://schemas.microsoft.com/office/drawing/2014/main" id="{64319580-BBBD-4E63-909E-8A3CBDD73351}"/>
                </a:ext>
              </a:extLst>
            </p:cNvPr>
            <p:cNvSpPr>
              <a:spLocks noChangeShapeType="1"/>
            </p:cNvSpPr>
            <p:nvPr/>
          </p:nvSpPr>
          <p:spPr bwMode="auto">
            <a:xfrm>
              <a:off x="1392" y="1414"/>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19" name="Oval 55">
              <a:extLst>
                <a:ext uri="{FF2B5EF4-FFF2-40B4-BE49-F238E27FC236}">
                  <a16:creationId xmlns:a16="http://schemas.microsoft.com/office/drawing/2014/main" id="{D42BF3A2-4E48-4B6B-AF4B-B1FA88E6C6E3}"/>
                </a:ext>
              </a:extLst>
            </p:cNvPr>
            <p:cNvSpPr>
              <a:spLocks noChangeArrowheads="1"/>
            </p:cNvSpPr>
            <p:nvPr/>
          </p:nvSpPr>
          <p:spPr bwMode="auto">
            <a:xfrm>
              <a:off x="2352"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320" name="Oval 56">
              <a:extLst>
                <a:ext uri="{FF2B5EF4-FFF2-40B4-BE49-F238E27FC236}">
                  <a16:creationId xmlns:a16="http://schemas.microsoft.com/office/drawing/2014/main" id="{CB3D60B6-92A9-4F6B-86CE-AB0602A2A4F1}"/>
                </a:ext>
              </a:extLst>
            </p:cNvPr>
            <p:cNvSpPr>
              <a:spLocks noChangeArrowheads="1"/>
            </p:cNvSpPr>
            <p:nvPr/>
          </p:nvSpPr>
          <p:spPr bwMode="auto">
            <a:xfrm>
              <a:off x="2352"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321" name="Oval 57">
              <a:extLst>
                <a:ext uri="{FF2B5EF4-FFF2-40B4-BE49-F238E27FC236}">
                  <a16:creationId xmlns:a16="http://schemas.microsoft.com/office/drawing/2014/main" id="{870B582B-E17D-43B8-8B6A-EAAF09355C8D}"/>
                </a:ext>
              </a:extLst>
            </p:cNvPr>
            <p:cNvSpPr>
              <a:spLocks noChangeArrowheads="1"/>
            </p:cNvSpPr>
            <p:nvPr/>
          </p:nvSpPr>
          <p:spPr bwMode="auto">
            <a:xfrm>
              <a:off x="2352"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322" name="Oval 58">
              <a:extLst>
                <a:ext uri="{FF2B5EF4-FFF2-40B4-BE49-F238E27FC236}">
                  <a16:creationId xmlns:a16="http://schemas.microsoft.com/office/drawing/2014/main" id="{DB156E72-4DDD-4363-9F7F-CC910F3F7F52}"/>
                </a:ext>
              </a:extLst>
            </p:cNvPr>
            <p:cNvSpPr>
              <a:spLocks noChangeArrowheads="1"/>
            </p:cNvSpPr>
            <p:nvPr/>
          </p:nvSpPr>
          <p:spPr bwMode="auto">
            <a:xfrm>
              <a:off x="3216"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323" name="Oval 59">
              <a:extLst>
                <a:ext uri="{FF2B5EF4-FFF2-40B4-BE49-F238E27FC236}">
                  <a16:creationId xmlns:a16="http://schemas.microsoft.com/office/drawing/2014/main" id="{383690BD-44F0-4CF7-A1F0-9B1FC6662F6A}"/>
                </a:ext>
              </a:extLst>
            </p:cNvPr>
            <p:cNvSpPr>
              <a:spLocks noChangeArrowheads="1"/>
            </p:cNvSpPr>
            <p:nvPr/>
          </p:nvSpPr>
          <p:spPr bwMode="auto">
            <a:xfrm>
              <a:off x="3216"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324" name="Oval 60">
              <a:extLst>
                <a:ext uri="{FF2B5EF4-FFF2-40B4-BE49-F238E27FC236}">
                  <a16:creationId xmlns:a16="http://schemas.microsoft.com/office/drawing/2014/main" id="{2214CF6E-13D2-48E0-9524-87FFAACFFAB6}"/>
                </a:ext>
              </a:extLst>
            </p:cNvPr>
            <p:cNvSpPr>
              <a:spLocks noChangeArrowheads="1"/>
            </p:cNvSpPr>
            <p:nvPr/>
          </p:nvSpPr>
          <p:spPr bwMode="auto">
            <a:xfrm>
              <a:off x="3216"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325" name="Line 61">
              <a:extLst>
                <a:ext uri="{FF2B5EF4-FFF2-40B4-BE49-F238E27FC236}">
                  <a16:creationId xmlns:a16="http://schemas.microsoft.com/office/drawing/2014/main" id="{EC9CA6FC-FE6C-40A1-BB40-F3DF5F264A4F}"/>
                </a:ext>
              </a:extLst>
            </p:cNvPr>
            <p:cNvSpPr>
              <a:spLocks noChangeShapeType="1"/>
            </p:cNvSpPr>
            <p:nvPr/>
          </p:nvSpPr>
          <p:spPr bwMode="auto">
            <a:xfrm>
              <a:off x="1824" y="576"/>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26" name="Line 62">
              <a:extLst>
                <a:ext uri="{FF2B5EF4-FFF2-40B4-BE49-F238E27FC236}">
                  <a16:creationId xmlns:a16="http://schemas.microsoft.com/office/drawing/2014/main" id="{58B3978A-75FF-421D-BAF7-899DDEC95940}"/>
                </a:ext>
              </a:extLst>
            </p:cNvPr>
            <p:cNvSpPr>
              <a:spLocks noChangeShapeType="1"/>
            </p:cNvSpPr>
            <p:nvPr/>
          </p:nvSpPr>
          <p:spPr bwMode="auto">
            <a:xfrm>
              <a:off x="2592" y="576"/>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27" name="Line 63">
              <a:extLst>
                <a:ext uri="{FF2B5EF4-FFF2-40B4-BE49-F238E27FC236}">
                  <a16:creationId xmlns:a16="http://schemas.microsoft.com/office/drawing/2014/main" id="{A2731750-D632-4E8D-A7F0-52420C587EBF}"/>
                </a:ext>
              </a:extLst>
            </p:cNvPr>
            <p:cNvSpPr>
              <a:spLocks noChangeShapeType="1"/>
            </p:cNvSpPr>
            <p:nvPr/>
          </p:nvSpPr>
          <p:spPr bwMode="auto">
            <a:xfrm>
              <a:off x="1824" y="979"/>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28" name="Line 64">
              <a:extLst>
                <a:ext uri="{FF2B5EF4-FFF2-40B4-BE49-F238E27FC236}">
                  <a16:creationId xmlns:a16="http://schemas.microsoft.com/office/drawing/2014/main" id="{30A20F31-72E2-426D-B7C3-C140C9107CB9}"/>
                </a:ext>
              </a:extLst>
            </p:cNvPr>
            <p:cNvSpPr>
              <a:spLocks noChangeShapeType="1"/>
            </p:cNvSpPr>
            <p:nvPr/>
          </p:nvSpPr>
          <p:spPr bwMode="auto">
            <a:xfrm>
              <a:off x="2592" y="982"/>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29" name="Line 65">
              <a:extLst>
                <a:ext uri="{FF2B5EF4-FFF2-40B4-BE49-F238E27FC236}">
                  <a16:creationId xmlns:a16="http://schemas.microsoft.com/office/drawing/2014/main" id="{A24D30FA-8CD7-4D6F-8A6F-65077A78EECC}"/>
                </a:ext>
              </a:extLst>
            </p:cNvPr>
            <p:cNvSpPr>
              <a:spLocks noChangeShapeType="1"/>
            </p:cNvSpPr>
            <p:nvPr/>
          </p:nvSpPr>
          <p:spPr bwMode="auto">
            <a:xfrm>
              <a:off x="1824" y="1388"/>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30" name="Line 66">
              <a:extLst>
                <a:ext uri="{FF2B5EF4-FFF2-40B4-BE49-F238E27FC236}">
                  <a16:creationId xmlns:a16="http://schemas.microsoft.com/office/drawing/2014/main" id="{3DB47DB3-6B5A-4340-A975-AEA10C15F333}"/>
                </a:ext>
              </a:extLst>
            </p:cNvPr>
            <p:cNvSpPr>
              <a:spLocks noChangeShapeType="1"/>
            </p:cNvSpPr>
            <p:nvPr/>
          </p:nvSpPr>
          <p:spPr bwMode="auto">
            <a:xfrm>
              <a:off x="2600" y="1395"/>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31" name="Line 67">
              <a:extLst>
                <a:ext uri="{FF2B5EF4-FFF2-40B4-BE49-F238E27FC236}">
                  <a16:creationId xmlns:a16="http://schemas.microsoft.com/office/drawing/2014/main" id="{DB564CB8-7361-4DCB-BC12-EAD344112ED2}"/>
                </a:ext>
              </a:extLst>
            </p:cNvPr>
            <p:cNvSpPr>
              <a:spLocks noChangeShapeType="1"/>
            </p:cNvSpPr>
            <p:nvPr/>
          </p:nvSpPr>
          <p:spPr bwMode="auto">
            <a:xfrm>
              <a:off x="1824" y="576"/>
              <a:ext cx="528"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32" name="Line 68">
              <a:extLst>
                <a:ext uri="{FF2B5EF4-FFF2-40B4-BE49-F238E27FC236}">
                  <a16:creationId xmlns:a16="http://schemas.microsoft.com/office/drawing/2014/main" id="{846AD83F-F415-481B-A0A1-7C70D19BA51C}"/>
                </a:ext>
              </a:extLst>
            </p:cNvPr>
            <p:cNvSpPr>
              <a:spLocks noChangeShapeType="1"/>
            </p:cNvSpPr>
            <p:nvPr/>
          </p:nvSpPr>
          <p:spPr bwMode="auto">
            <a:xfrm>
              <a:off x="1824" y="576"/>
              <a:ext cx="528"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33" name="Line 69">
              <a:extLst>
                <a:ext uri="{FF2B5EF4-FFF2-40B4-BE49-F238E27FC236}">
                  <a16:creationId xmlns:a16="http://schemas.microsoft.com/office/drawing/2014/main" id="{9927D347-759A-46CF-9A6E-CD15C47DFA1C}"/>
                </a:ext>
              </a:extLst>
            </p:cNvPr>
            <p:cNvSpPr>
              <a:spLocks noChangeShapeType="1"/>
            </p:cNvSpPr>
            <p:nvPr/>
          </p:nvSpPr>
          <p:spPr bwMode="auto">
            <a:xfrm flipV="1">
              <a:off x="1824" y="576"/>
              <a:ext cx="528"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34" name="Line 70">
              <a:extLst>
                <a:ext uri="{FF2B5EF4-FFF2-40B4-BE49-F238E27FC236}">
                  <a16:creationId xmlns:a16="http://schemas.microsoft.com/office/drawing/2014/main" id="{9E416129-7985-4788-9260-99BD5442B06E}"/>
                </a:ext>
              </a:extLst>
            </p:cNvPr>
            <p:cNvSpPr>
              <a:spLocks noChangeShapeType="1"/>
            </p:cNvSpPr>
            <p:nvPr/>
          </p:nvSpPr>
          <p:spPr bwMode="auto">
            <a:xfrm>
              <a:off x="1824" y="960"/>
              <a:ext cx="528"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35" name="Line 71">
              <a:extLst>
                <a:ext uri="{FF2B5EF4-FFF2-40B4-BE49-F238E27FC236}">
                  <a16:creationId xmlns:a16="http://schemas.microsoft.com/office/drawing/2014/main" id="{1CDEC1B2-E51B-4C62-9C15-5A8E9C003732}"/>
                </a:ext>
              </a:extLst>
            </p:cNvPr>
            <p:cNvSpPr>
              <a:spLocks noChangeShapeType="1"/>
            </p:cNvSpPr>
            <p:nvPr/>
          </p:nvSpPr>
          <p:spPr bwMode="auto">
            <a:xfrm flipV="1">
              <a:off x="1824" y="960"/>
              <a:ext cx="528"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36" name="Line 72">
              <a:extLst>
                <a:ext uri="{FF2B5EF4-FFF2-40B4-BE49-F238E27FC236}">
                  <a16:creationId xmlns:a16="http://schemas.microsoft.com/office/drawing/2014/main" id="{E780B7A6-E9BE-4181-8DC3-DA7E89520FE0}"/>
                </a:ext>
              </a:extLst>
            </p:cNvPr>
            <p:cNvSpPr>
              <a:spLocks noChangeShapeType="1"/>
            </p:cNvSpPr>
            <p:nvPr/>
          </p:nvSpPr>
          <p:spPr bwMode="auto">
            <a:xfrm flipV="1">
              <a:off x="1824" y="576"/>
              <a:ext cx="528"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37" name="Line 73">
              <a:extLst>
                <a:ext uri="{FF2B5EF4-FFF2-40B4-BE49-F238E27FC236}">
                  <a16:creationId xmlns:a16="http://schemas.microsoft.com/office/drawing/2014/main" id="{7F337BF9-FDDB-4097-83EF-0CC8CDDE21A5}"/>
                </a:ext>
              </a:extLst>
            </p:cNvPr>
            <p:cNvSpPr>
              <a:spLocks noChangeShapeType="1"/>
            </p:cNvSpPr>
            <p:nvPr/>
          </p:nvSpPr>
          <p:spPr bwMode="auto">
            <a:xfrm>
              <a:off x="2592" y="576"/>
              <a:ext cx="624"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38" name="Line 74">
              <a:extLst>
                <a:ext uri="{FF2B5EF4-FFF2-40B4-BE49-F238E27FC236}">
                  <a16:creationId xmlns:a16="http://schemas.microsoft.com/office/drawing/2014/main" id="{E2EFE34F-95F1-44CC-8365-B1AC426CB3F1}"/>
                </a:ext>
              </a:extLst>
            </p:cNvPr>
            <p:cNvSpPr>
              <a:spLocks noChangeShapeType="1"/>
            </p:cNvSpPr>
            <p:nvPr/>
          </p:nvSpPr>
          <p:spPr bwMode="auto">
            <a:xfrm>
              <a:off x="2592" y="576"/>
              <a:ext cx="624"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39" name="Line 75">
              <a:extLst>
                <a:ext uri="{FF2B5EF4-FFF2-40B4-BE49-F238E27FC236}">
                  <a16:creationId xmlns:a16="http://schemas.microsoft.com/office/drawing/2014/main" id="{7FC45430-35C5-468E-8FC2-46EEC796C6AF}"/>
                </a:ext>
              </a:extLst>
            </p:cNvPr>
            <p:cNvSpPr>
              <a:spLocks noChangeShapeType="1"/>
            </p:cNvSpPr>
            <p:nvPr/>
          </p:nvSpPr>
          <p:spPr bwMode="auto">
            <a:xfrm flipV="1">
              <a:off x="2592" y="576"/>
              <a:ext cx="624"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40" name="Line 76">
              <a:extLst>
                <a:ext uri="{FF2B5EF4-FFF2-40B4-BE49-F238E27FC236}">
                  <a16:creationId xmlns:a16="http://schemas.microsoft.com/office/drawing/2014/main" id="{567AEA70-387D-44B0-90BB-4E7697187155}"/>
                </a:ext>
              </a:extLst>
            </p:cNvPr>
            <p:cNvSpPr>
              <a:spLocks noChangeShapeType="1"/>
            </p:cNvSpPr>
            <p:nvPr/>
          </p:nvSpPr>
          <p:spPr bwMode="auto">
            <a:xfrm>
              <a:off x="2592" y="960"/>
              <a:ext cx="624"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41" name="Line 77">
              <a:extLst>
                <a:ext uri="{FF2B5EF4-FFF2-40B4-BE49-F238E27FC236}">
                  <a16:creationId xmlns:a16="http://schemas.microsoft.com/office/drawing/2014/main" id="{7FF8F675-E098-4323-AE35-6A604F4EDA66}"/>
                </a:ext>
              </a:extLst>
            </p:cNvPr>
            <p:cNvSpPr>
              <a:spLocks noChangeShapeType="1"/>
            </p:cNvSpPr>
            <p:nvPr/>
          </p:nvSpPr>
          <p:spPr bwMode="auto">
            <a:xfrm flipV="1">
              <a:off x="2592" y="960"/>
              <a:ext cx="624"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42" name="Line 78">
              <a:extLst>
                <a:ext uri="{FF2B5EF4-FFF2-40B4-BE49-F238E27FC236}">
                  <a16:creationId xmlns:a16="http://schemas.microsoft.com/office/drawing/2014/main" id="{5265E446-D930-489E-8C17-339CB8BDE551}"/>
                </a:ext>
              </a:extLst>
            </p:cNvPr>
            <p:cNvSpPr>
              <a:spLocks noChangeShapeType="1"/>
            </p:cNvSpPr>
            <p:nvPr/>
          </p:nvSpPr>
          <p:spPr bwMode="auto">
            <a:xfrm flipV="1">
              <a:off x="2592" y="576"/>
              <a:ext cx="624"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43" name="Line 79">
              <a:extLst>
                <a:ext uri="{FF2B5EF4-FFF2-40B4-BE49-F238E27FC236}">
                  <a16:creationId xmlns:a16="http://schemas.microsoft.com/office/drawing/2014/main" id="{ABE10BA6-73E1-49A9-91ED-C4EEAFBE3297}"/>
                </a:ext>
              </a:extLst>
            </p:cNvPr>
            <p:cNvSpPr>
              <a:spLocks noChangeShapeType="1"/>
            </p:cNvSpPr>
            <p:nvPr/>
          </p:nvSpPr>
          <p:spPr bwMode="auto">
            <a:xfrm>
              <a:off x="3456" y="576"/>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44" name="Line 80">
              <a:extLst>
                <a:ext uri="{FF2B5EF4-FFF2-40B4-BE49-F238E27FC236}">
                  <a16:creationId xmlns:a16="http://schemas.microsoft.com/office/drawing/2014/main" id="{AFDDDED4-EEBE-4A50-BD8F-4E7A0FF2FFEF}"/>
                </a:ext>
              </a:extLst>
            </p:cNvPr>
            <p:cNvSpPr>
              <a:spLocks noChangeShapeType="1"/>
            </p:cNvSpPr>
            <p:nvPr/>
          </p:nvSpPr>
          <p:spPr bwMode="auto">
            <a:xfrm>
              <a:off x="3467" y="979"/>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45" name="Line 81">
              <a:extLst>
                <a:ext uri="{FF2B5EF4-FFF2-40B4-BE49-F238E27FC236}">
                  <a16:creationId xmlns:a16="http://schemas.microsoft.com/office/drawing/2014/main" id="{DF908D0A-16A8-4C04-A344-3C84E587C766}"/>
                </a:ext>
              </a:extLst>
            </p:cNvPr>
            <p:cNvSpPr>
              <a:spLocks noChangeShapeType="1"/>
            </p:cNvSpPr>
            <p:nvPr/>
          </p:nvSpPr>
          <p:spPr bwMode="auto">
            <a:xfrm>
              <a:off x="3467" y="1381"/>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Text Box 4">
            <a:extLst>
              <a:ext uri="{FF2B5EF4-FFF2-40B4-BE49-F238E27FC236}">
                <a16:creationId xmlns:a16="http://schemas.microsoft.com/office/drawing/2014/main" id="{112E4410-19A6-473E-B8FB-93B6D578A689}"/>
              </a:ext>
            </a:extLst>
          </p:cNvPr>
          <p:cNvSpPr txBox="1">
            <a:spLocks noChangeArrowheads="1"/>
          </p:cNvSpPr>
          <p:nvPr/>
        </p:nvSpPr>
        <p:spPr bwMode="auto">
          <a:xfrm>
            <a:off x="1127125" y="265113"/>
            <a:ext cx="64579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Back propagation algorithm (three layer feed forward network)</a:t>
            </a:r>
          </a:p>
        </p:txBody>
      </p:sp>
      <p:sp>
        <p:nvSpPr>
          <p:cNvPr id="26629" name="Oval 5">
            <a:extLst>
              <a:ext uri="{FF2B5EF4-FFF2-40B4-BE49-F238E27FC236}">
                <a16:creationId xmlns:a16="http://schemas.microsoft.com/office/drawing/2014/main" id="{235AF471-0FF5-4385-9213-52AFFB55DB56}"/>
              </a:ext>
            </a:extLst>
          </p:cNvPr>
          <p:cNvSpPr>
            <a:spLocks noChangeArrowheads="1"/>
          </p:cNvSpPr>
          <p:nvPr/>
        </p:nvSpPr>
        <p:spPr bwMode="auto">
          <a:xfrm>
            <a:off x="2514600" y="762000"/>
            <a:ext cx="381000" cy="3810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30" name="Oval 6">
            <a:extLst>
              <a:ext uri="{FF2B5EF4-FFF2-40B4-BE49-F238E27FC236}">
                <a16:creationId xmlns:a16="http://schemas.microsoft.com/office/drawing/2014/main" id="{4B5D972D-C50C-41FB-9674-3BD237EECB22}"/>
              </a:ext>
            </a:extLst>
          </p:cNvPr>
          <p:cNvSpPr>
            <a:spLocks noChangeArrowheads="1"/>
          </p:cNvSpPr>
          <p:nvPr/>
        </p:nvSpPr>
        <p:spPr bwMode="auto">
          <a:xfrm>
            <a:off x="2514600" y="1371600"/>
            <a:ext cx="381000" cy="3810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31" name="Oval 7">
            <a:extLst>
              <a:ext uri="{FF2B5EF4-FFF2-40B4-BE49-F238E27FC236}">
                <a16:creationId xmlns:a16="http://schemas.microsoft.com/office/drawing/2014/main" id="{72F054D5-8A58-47A7-97C0-AD4803230AE7}"/>
              </a:ext>
            </a:extLst>
          </p:cNvPr>
          <p:cNvSpPr>
            <a:spLocks noChangeArrowheads="1"/>
          </p:cNvSpPr>
          <p:nvPr/>
        </p:nvSpPr>
        <p:spPr bwMode="auto">
          <a:xfrm>
            <a:off x="2514600" y="2016125"/>
            <a:ext cx="381000" cy="3810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32" name="Line 8">
            <a:extLst>
              <a:ext uri="{FF2B5EF4-FFF2-40B4-BE49-F238E27FC236}">
                <a16:creationId xmlns:a16="http://schemas.microsoft.com/office/drawing/2014/main" id="{6B385020-FEE5-4D37-B6D1-F6B38B4DA28A}"/>
              </a:ext>
            </a:extLst>
          </p:cNvPr>
          <p:cNvSpPr>
            <a:spLocks noChangeShapeType="1"/>
          </p:cNvSpPr>
          <p:nvPr/>
        </p:nvSpPr>
        <p:spPr bwMode="auto">
          <a:xfrm>
            <a:off x="2209800" y="9144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633" name="Line 9">
            <a:extLst>
              <a:ext uri="{FF2B5EF4-FFF2-40B4-BE49-F238E27FC236}">
                <a16:creationId xmlns:a16="http://schemas.microsoft.com/office/drawing/2014/main" id="{54C2BE19-6DA3-434E-B56C-F07A6995C60A}"/>
              </a:ext>
            </a:extLst>
          </p:cNvPr>
          <p:cNvSpPr>
            <a:spLocks noChangeShapeType="1"/>
          </p:cNvSpPr>
          <p:nvPr/>
        </p:nvSpPr>
        <p:spPr bwMode="auto">
          <a:xfrm>
            <a:off x="2209800" y="15240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634" name="Line 10">
            <a:extLst>
              <a:ext uri="{FF2B5EF4-FFF2-40B4-BE49-F238E27FC236}">
                <a16:creationId xmlns:a16="http://schemas.microsoft.com/office/drawing/2014/main" id="{79A85743-9242-4BDA-AD95-775FE736C7E6}"/>
              </a:ext>
            </a:extLst>
          </p:cNvPr>
          <p:cNvSpPr>
            <a:spLocks noChangeShapeType="1"/>
          </p:cNvSpPr>
          <p:nvPr/>
        </p:nvSpPr>
        <p:spPr bwMode="auto">
          <a:xfrm>
            <a:off x="2209800" y="2244725"/>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648" name="Oval 24">
            <a:extLst>
              <a:ext uri="{FF2B5EF4-FFF2-40B4-BE49-F238E27FC236}">
                <a16:creationId xmlns:a16="http://schemas.microsoft.com/office/drawing/2014/main" id="{A14699CC-1CCE-4674-BBB7-B41AD1AF4149}"/>
              </a:ext>
            </a:extLst>
          </p:cNvPr>
          <p:cNvSpPr>
            <a:spLocks noChangeArrowheads="1"/>
          </p:cNvSpPr>
          <p:nvPr/>
        </p:nvSpPr>
        <p:spPr bwMode="auto">
          <a:xfrm>
            <a:off x="3733800" y="762000"/>
            <a:ext cx="381000" cy="3810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49" name="Oval 25">
            <a:extLst>
              <a:ext uri="{FF2B5EF4-FFF2-40B4-BE49-F238E27FC236}">
                <a16:creationId xmlns:a16="http://schemas.microsoft.com/office/drawing/2014/main" id="{BBC8A782-13A7-4754-AA73-7300F983E053}"/>
              </a:ext>
            </a:extLst>
          </p:cNvPr>
          <p:cNvSpPr>
            <a:spLocks noChangeArrowheads="1"/>
          </p:cNvSpPr>
          <p:nvPr/>
        </p:nvSpPr>
        <p:spPr bwMode="auto">
          <a:xfrm>
            <a:off x="3733800" y="1371600"/>
            <a:ext cx="381000" cy="3810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50" name="Oval 26">
            <a:extLst>
              <a:ext uri="{FF2B5EF4-FFF2-40B4-BE49-F238E27FC236}">
                <a16:creationId xmlns:a16="http://schemas.microsoft.com/office/drawing/2014/main" id="{F06AC7D1-11F4-49BD-9350-F0B9B4F17184}"/>
              </a:ext>
            </a:extLst>
          </p:cNvPr>
          <p:cNvSpPr>
            <a:spLocks noChangeArrowheads="1"/>
          </p:cNvSpPr>
          <p:nvPr/>
        </p:nvSpPr>
        <p:spPr bwMode="auto">
          <a:xfrm>
            <a:off x="3733800" y="2016125"/>
            <a:ext cx="381000" cy="3810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51" name="Oval 27">
            <a:extLst>
              <a:ext uri="{FF2B5EF4-FFF2-40B4-BE49-F238E27FC236}">
                <a16:creationId xmlns:a16="http://schemas.microsoft.com/office/drawing/2014/main" id="{2B76FD68-F555-42B0-A6ED-8445356FD401}"/>
              </a:ext>
            </a:extLst>
          </p:cNvPr>
          <p:cNvSpPr>
            <a:spLocks noChangeArrowheads="1"/>
          </p:cNvSpPr>
          <p:nvPr/>
        </p:nvSpPr>
        <p:spPr bwMode="auto">
          <a:xfrm>
            <a:off x="5105400" y="762000"/>
            <a:ext cx="381000" cy="3810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52" name="Oval 28">
            <a:extLst>
              <a:ext uri="{FF2B5EF4-FFF2-40B4-BE49-F238E27FC236}">
                <a16:creationId xmlns:a16="http://schemas.microsoft.com/office/drawing/2014/main" id="{15A49FA5-DB16-4EF1-9B38-55FD1179C6B1}"/>
              </a:ext>
            </a:extLst>
          </p:cNvPr>
          <p:cNvSpPr>
            <a:spLocks noChangeArrowheads="1"/>
          </p:cNvSpPr>
          <p:nvPr/>
        </p:nvSpPr>
        <p:spPr bwMode="auto">
          <a:xfrm>
            <a:off x="5105400" y="1371600"/>
            <a:ext cx="381000" cy="3810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53" name="Oval 29">
            <a:extLst>
              <a:ext uri="{FF2B5EF4-FFF2-40B4-BE49-F238E27FC236}">
                <a16:creationId xmlns:a16="http://schemas.microsoft.com/office/drawing/2014/main" id="{CA893976-392C-4605-A5E0-069FF93E309D}"/>
              </a:ext>
            </a:extLst>
          </p:cNvPr>
          <p:cNvSpPr>
            <a:spLocks noChangeArrowheads="1"/>
          </p:cNvSpPr>
          <p:nvPr/>
        </p:nvSpPr>
        <p:spPr bwMode="auto">
          <a:xfrm>
            <a:off x="5105400" y="2016125"/>
            <a:ext cx="381000" cy="3810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54" name="Line 30">
            <a:extLst>
              <a:ext uri="{FF2B5EF4-FFF2-40B4-BE49-F238E27FC236}">
                <a16:creationId xmlns:a16="http://schemas.microsoft.com/office/drawing/2014/main" id="{8DC69E15-015E-4A9F-AD89-BF1C7CD57CDD}"/>
              </a:ext>
            </a:extLst>
          </p:cNvPr>
          <p:cNvSpPr>
            <a:spLocks noChangeShapeType="1"/>
          </p:cNvSpPr>
          <p:nvPr/>
        </p:nvSpPr>
        <p:spPr bwMode="auto">
          <a:xfrm>
            <a:off x="2895600" y="914400"/>
            <a:ext cx="838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655" name="Line 31">
            <a:extLst>
              <a:ext uri="{FF2B5EF4-FFF2-40B4-BE49-F238E27FC236}">
                <a16:creationId xmlns:a16="http://schemas.microsoft.com/office/drawing/2014/main" id="{3086BBA7-3CB2-42E2-882F-FA989F9AC77C}"/>
              </a:ext>
            </a:extLst>
          </p:cNvPr>
          <p:cNvSpPr>
            <a:spLocks noChangeShapeType="1"/>
          </p:cNvSpPr>
          <p:nvPr/>
        </p:nvSpPr>
        <p:spPr bwMode="auto">
          <a:xfrm>
            <a:off x="4114800" y="914400"/>
            <a:ext cx="990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656" name="Line 32">
            <a:extLst>
              <a:ext uri="{FF2B5EF4-FFF2-40B4-BE49-F238E27FC236}">
                <a16:creationId xmlns:a16="http://schemas.microsoft.com/office/drawing/2014/main" id="{7B37D2F8-66C4-416D-9D1F-F54502603BE1}"/>
              </a:ext>
            </a:extLst>
          </p:cNvPr>
          <p:cNvSpPr>
            <a:spLocks noChangeShapeType="1"/>
          </p:cNvSpPr>
          <p:nvPr/>
        </p:nvSpPr>
        <p:spPr bwMode="auto">
          <a:xfrm>
            <a:off x="2895600" y="1554163"/>
            <a:ext cx="838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658" name="Line 34">
            <a:extLst>
              <a:ext uri="{FF2B5EF4-FFF2-40B4-BE49-F238E27FC236}">
                <a16:creationId xmlns:a16="http://schemas.microsoft.com/office/drawing/2014/main" id="{10186371-E9C0-484E-BB29-0FCB93C800F3}"/>
              </a:ext>
            </a:extLst>
          </p:cNvPr>
          <p:cNvSpPr>
            <a:spLocks noChangeShapeType="1"/>
          </p:cNvSpPr>
          <p:nvPr/>
        </p:nvSpPr>
        <p:spPr bwMode="auto">
          <a:xfrm>
            <a:off x="4114800" y="1558925"/>
            <a:ext cx="990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659" name="Line 35">
            <a:extLst>
              <a:ext uri="{FF2B5EF4-FFF2-40B4-BE49-F238E27FC236}">
                <a16:creationId xmlns:a16="http://schemas.microsoft.com/office/drawing/2014/main" id="{B25512DC-C950-4547-ABF0-3C6B698C0220}"/>
              </a:ext>
            </a:extLst>
          </p:cNvPr>
          <p:cNvSpPr>
            <a:spLocks noChangeShapeType="1"/>
          </p:cNvSpPr>
          <p:nvPr/>
        </p:nvSpPr>
        <p:spPr bwMode="auto">
          <a:xfrm>
            <a:off x="2895600" y="2203450"/>
            <a:ext cx="838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660" name="Line 36">
            <a:extLst>
              <a:ext uri="{FF2B5EF4-FFF2-40B4-BE49-F238E27FC236}">
                <a16:creationId xmlns:a16="http://schemas.microsoft.com/office/drawing/2014/main" id="{9DCA4884-F325-402C-93D2-F449EA7BBAFE}"/>
              </a:ext>
            </a:extLst>
          </p:cNvPr>
          <p:cNvSpPr>
            <a:spLocks noChangeShapeType="1"/>
          </p:cNvSpPr>
          <p:nvPr/>
        </p:nvSpPr>
        <p:spPr bwMode="auto">
          <a:xfrm>
            <a:off x="4127500" y="2214563"/>
            <a:ext cx="990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661" name="Line 37">
            <a:extLst>
              <a:ext uri="{FF2B5EF4-FFF2-40B4-BE49-F238E27FC236}">
                <a16:creationId xmlns:a16="http://schemas.microsoft.com/office/drawing/2014/main" id="{976DB747-EA2B-494F-A521-30DFEFE01942}"/>
              </a:ext>
            </a:extLst>
          </p:cNvPr>
          <p:cNvSpPr>
            <a:spLocks noChangeShapeType="1"/>
          </p:cNvSpPr>
          <p:nvPr/>
        </p:nvSpPr>
        <p:spPr bwMode="auto">
          <a:xfrm>
            <a:off x="2895600" y="914400"/>
            <a:ext cx="838200" cy="609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662" name="Line 38">
            <a:extLst>
              <a:ext uri="{FF2B5EF4-FFF2-40B4-BE49-F238E27FC236}">
                <a16:creationId xmlns:a16="http://schemas.microsoft.com/office/drawing/2014/main" id="{A2BC4F11-32EF-47C8-B634-4E7D38A3A60B}"/>
              </a:ext>
            </a:extLst>
          </p:cNvPr>
          <p:cNvSpPr>
            <a:spLocks noChangeShapeType="1"/>
          </p:cNvSpPr>
          <p:nvPr/>
        </p:nvSpPr>
        <p:spPr bwMode="auto">
          <a:xfrm>
            <a:off x="2895600" y="914400"/>
            <a:ext cx="838200" cy="1295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663" name="Line 39">
            <a:extLst>
              <a:ext uri="{FF2B5EF4-FFF2-40B4-BE49-F238E27FC236}">
                <a16:creationId xmlns:a16="http://schemas.microsoft.com/office/drawing/2014/main" id="{B8C8D18B-5C3D-425C-8606-34126FE1BE2D}"/>
              </a:ext>
            </a:extLst>
          </p:cNvPr>
          <p:cNvSpPr>
            <a:spLocks noChangeShapeType="1"/>
          </p:cNvSpPr>
          <p:nvPr/>
        </p:nvSpPr>
        <p:spPr bwMode="auto">
          <a:xfrm flipV="1">
            <a:off x="2895600" y="914400"/>
            <a:ext cx="838200" cy="609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664" name="Line 40">
            <a:extLst>
              <a:ext uri="{FF2B5EF4-FFF2-40B4-BE49-F238E27FC236}">
                <a16:creationId xmlns:a16="http://schemas.microsoft.com/office/drawing/2014/main" id="{32DE1A60-1039-447F-AA38-F54438D5728E}"/>
              </a:ext>
            </a:extLst>
          </p:cNvPr>
          <p:cNvSpPr>
            <a:spLocks noChangeShapeType="1"/>
          </p:cNvSpPr>
          <p:nvPr/>
        </p:nvSpPr>
        <p:spPr bwMode="auto">
          <a:xfrm>
            <a:off x="2895600" y="1524000"/>
            <a:ext cx="838200" cy="68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665" name="Line 41">
            <a:extLst>
              <a:ext uri="{FF2B5EF4-FFF2-40B4-BE49-F238E27FC236}">
                <a16:creationId xmlns:a16="http://schemas.microsoft.com/office/drawing/2014/main" id="{99EEF9D4-4F1A-45A0-81C8-1FD8C46C356C}"/>
              </a:ext>
            </a:extLst>
          </p:cNvPr>
          <p:cNvSpPr>
            <a:spLocks noChangeShapeType="1"/>
          </p:cNvSpPr>
          <p:nvPr/>
        </p:nvSpPr>
        <p:spPr bwMode="auto">
          <a:xfrm flipV="1">
            <a:off x="2895600" y="1524000"/>
            <a:ext cx="838200" cy="68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666" name="Line 42">
            <a:extLst>
              <a:ext uri="{FF2B5EF4-FFF2-40B4-BE49-F238E27FC236}">
                <a16:creationId xmlns:a16="http://schemas.microsoft.com/office/drawing/2014/main" id="{89ED28C4-A258-438E-AD8A-8585A097B96B}"/>
              </a:ext>
            </a:extLst>
          </p:cNvPr>
          <p:cNvSpPr>
            <a:spLocks noChangeShapeType="1"/>
          </p:cNvSpPr>
          <p:nvPr/>
        </p:nvSpPr>
        <p:spPr bwMode="auto">
          <a:xfrm flipV="1">
            <a:off x="2895600" y="914400"/>
            <a:ext cx="838200" cy="1295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667" name="Line 43">
            <a:extLst>
              <a:ext uri="{FF2B5EF4-FFF2-40B4-BE49-F238E27FC236}">
                <a16:creationId xmlns:a16="http://schemas.microsoft.com/office/drawing/2014/main" id="{0B4C34C4-8FBD-4F6A-BD45-C792D1095FE3}"/>
              </a:ext>
            </a:extLst>
          </p:cNvPr>
          <p:cNvSpPr>
            <a:spLocks noChangeShapeType="1"/>
          </p:cNvSpPr>
          <p:nvPr/>
        </p:nvSpPr>
        <p:spPr bwMode="auto">
          <a:xfrm>
            <a:off x="4114800" y="914400"/>
            <a:ext cx="990600" cy="609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668" name="Line 44">
            <a:extLst>
              <a:ext uri="{FF2B5EF4-FFF2-40B4-BE49-F238E27FC236}">
                <a16:creationId xmlns:a16="http://schemas.microsoft.com/office/drawing/2014/main" id="{DFE65F88-BE09-4DA9-B768-E31E920E1A11}"/>
              </a:ext>
            </a:extLst>
          </p:cNvPr>
          <p:cNvSpPr>
            <a:spLocks noChangeShapeType="1"/>
          </p:cNvSpPr>
          <p:nvPr/>
        </p:nvSpPr>
        <p:spPr bwMode="auto">
          <a:xfrm>
            <a:off x="4114800" y="914400"/>
            <a:ext cx="990600" cy="1295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669" name="Line 45">
            <a:extLst>
              <a:ext uri="{FF2B5EF4-FFF2-40B4-BE49-F238E27FC236}">
                <a16:creationId xmlns:a16="http://schemas.microsoft.com/office/drawing/2014/main" id="{F8241E1E-7E1B-4907-B23A-69260598048C}"/>
              </a:ext>
            </a:extLst>
          </p:cNvPr>
          <p:cNvSpPr>
            <a:spLocks noChangeShapeType="1"/>
          </p:cNvSpPr>
          <p:nvPr/>
        </p:nvSpPr>
        <p:spPr bwMode="auto">
          <a:xfrm flipV="1">
            <a:off x="4114800" y="914400"/>
            <a:ext cx="990600" cy="609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670" name="Line 46">
            <a:extLst>
              <a:ext uri="{FF2B5EF4-FFF2-40B4-BE49-F238E27FC236}">
                <a16:creationId xmlns:a16="http://schemas.microsoft.com/office/drawing/2014/main" id="{10DBE976-4003-4635-ACD4-FE7F8E19BFE6}"/>
              </a:ext>
            </a:extLst>
          </p:cNvPr>
          <p:cNvSpPr>
            <a:spLocks noChangeShapeType="1"/>
          </p:cNvSpPr>
          <p:nvPr/>
        </p:nvSpPr>
        <p:spPr bwMode="auto">
          <a:xfrm>
            <a:off x="4114800" y="1524000"/>
            <a:ext cx="990600" cy="68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671" name="Line 47">
            <a:extLst>
              <a:ext uri="{FF2B5EF4-FFF2-40B4-BE49-F238E27FC236}">
                <a16:creationId xmlns:a16="http://schemas.microsoft.com/office/drawing/2014/main" id="{E2ECF69D-3DF3-4912-B432-8CF3326582CD}"/>
              </a:ext>
            </a:extLst>
          </p:cNvPr>
          <p:cNvSpPr>
            <a:spLocks noChangeShapeType="1"/>
          </p:cNvSpPr>
          <p:nvPr/>
        </p:nvSpPr>
        <p:spPr bwMode="auto">
          <a:xfrm flipV="1">
            <a:off x="4114800" y="1524000"/>
            <a:ext cx="990600" cy="68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672" name="Line 48">
            <a:extLst>
              <a:ext uri="{FF2B5EF4-FFF2-40B4-BE49-F238E27FC236}">
                <a16:creationId xmlns:a16="http://schemas.microsoft.com/office/drawing/2014/main" id="{6D69DB61-4922-433F-9FEF-15A5B91C96EB}"/>
              </a:ext>
            </a:extLst>
          </p:cNvPr>
          <p:cNvSpPr>
            <a:spLocks noChangeShapeType="1"/>
          </p:cNvSpPr>
          <p:nvPr/>
        </p:nvSpPr>
        <p:spPr bwMode="auto">
          <a:xfrm flipV="1">
            <a:off x="4114800" y="914400"/>
            <a:ext cx="990600" cy="1295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673" name="Line 49">
            <a:extLst>
              <a:ext uri="{FF2B5EF4-FFF2-40B4-BE49-F238E27FC236}">
                <a16:creationId xmlns:a16="http://schemas.microsoft.com/office/drawing/2014/main" id="{B63038D7-9219-45CD-9F2C-EC8E8198E478}"/>
              </a:ext>
            </a:extLst>
          </p:cNvPr>
          <p:cNvSpPr>
            <a:spLocks noChangeShapeType="1"/>
          </p:cNvSpPr>
          <p:nvPr/>
        </p:nvSpPr>
        <p:spPr bwMode="auto">
          <a:xfrm>
            <a:off x="5486400" y="9144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674" name="Line 50">
            <a:extLst>
              <a:ext uri="{FF2B5EF4-FFF2-40B4-BE49-F238E27FC236}">
                <a16:creationId xmlns:a16="http://schemas.microsoft.com/office/drawing/2014/main" id="{DAAB4359-8808-4027-9CD8-824BD5D0693F}"/>
              </a:ext>
            </a:extLst>
          </p:cNvPr>
          <p:cNvSpPr>
            <a:spLocks noChangeShapeType="1"/>
          </p:cNvSpPr>
          <p:nvPr/>
        </p:nvSpPr>
        <p:spPr bwMode="auto">
          <a:xfrm>
            <a:off x="5503863" y="1554163"/>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675" name="Line 51">
            <a:extLst>
              <a:ext uri="{FF2B5EF4-FFF2-40B4-BE49-F238E27FC236}">
                <a16:creationId xmlns:a16="http://schemas.microsoft.com/office/drawing/2014/main" id="{5210BD20-52F9-4626-B861-335ADD0A8B71}"/>
              </a:ext>
            </a:extLst>
          </p:cNvPr>
          <p:cNvSpPr>
            <a:spLocks noChangeShapeType="1"/>
          </p:cNvSpPr>
          <p:nvPr/>
        </p:nvSpPr>
        <p:spPr bwMode="auto">
          <a:xfrm>
            <a:off x="5503863" y="2192338"/>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26676" name="Object 52">
            <a:extLst>
              <a:ext uri="{FF2B5EF4-FFF2-40B4-BE49-F238E27FC236}">
                <a16:creationId xmlns:a16="http://schemas.microsoft.com/office/drawing/2014/main" id="{8C5B9792-E042-47D2-83A1-9752BE20D146}"/>
              </a:ext>
            </a:extLst>
          </p:cNvPr>
          <p:cNvGraphicFramePr>
            <a:graphicFrameLocks noChangeAspect="1"/>
          </p:cNvGraphicFramePr>
          <p:nvPr/>
        </p:nvGraphicFramePr>
        <p:xfrm>
          <a:off x="3048000" y="2286000"/>
          <a:ext cx="544513" cy="609600"/>
        </p:xfrm>
        <a:graphic>
          <a:graphicData uri="http://schemas.openxmlformats.org/presentationml/2006/ole">
            <mc:AlternateContent xmlns:mc="http://schemas.openxmlformats.org/markup-compatibility/2006">
              <mc:Choice xmlns:v="urn:schemas-microsoft-com:vml" Requires="v">
                <p:oleObj spid="_x0000_s10277" name="Equation" r:id="rId4" imgW="215640" imgH="241200" progId="Equation.DSMT4">
                  <p:embed/>
                </p:oleObj>
              </mc:Choice>
              <mc:Fallback>
                <p:oleObj name="Equation" r:id="rId4" imgW="215640" imgH="241200" progId="Equation.DSMT4">
                  <p:embed/>
                  <p:pic>
                    <p:nvPicPr>
                      <p:cNvPr id="26676" name="Object 52">
                        <a:extLst>
                          <a:ext uri="{FF2B5EF4-FFF2-40B4-BE49-F238E27FC236}">
                            <a16:creationId xmlns:a16="http://schemas.microsoft.com/office/drawing/2014/main" id="{8C5B9792-E042-47D2-83A1-9752BE20D14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8000" y="2286000"/>
                        <a:ext cx="544513" cy="609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6677" name="Object 53">
            <a:extLst>
              <a:ext uri="{FF2B5EF4-FFF2-40B4-BE49-F238E27FC236}">
                <a16:creationId xmlns:a16="http://schemas.microsoft.com/office/drawing/2014/main" id="{7E1A1E56-9A45-49A1-990D-81D0E1332608}"/>
              </a:ext>
            </a:extLst>
          </p:cNvPr>
          <p:cNvGraphicFramePr>
            <a:graphicFrameLocks noChangeAspect="1"/>
          </p:cNvGraphicFramePr>
          <p:nvPr/>
        </p:nvGraphicFramePr>
        <p:xfrm>
          <a:off x="4495800" y="2286000"/>
          <a:ext cx="482600" cy="609600"/>
        </p:xfrm>
        <a:graphic>
          <a:graphicData uri="http://schemas.openxmlformats.org/presentationml/2006/ole">
            <mc:AlternateContent xmlns:mc="http://schemas.openxmlformats.org/markup-compatibility/2006">
              <mc:Choice xmlns:v="urn:schemas-microsoft-com:vml" Requires="v">
                <p:oleObj spid="_x0000_s10278" name="Equation" r:id="rId6" imgW="190440" imgH="241200" progId="Equation.DSMT4">
                  <p:embed/>
                </p:oleObj>
              </mc:Choice>
              <mc:Fallback>
                <p:oleObj name="Equation" r:id="rId6" imgW="190440" imgH="241200" progId="Equation.DSMT4">
                  <p:embed/>
                  <p:pic>
                    <p:nvPicPr>
                      <p:cNvPr id="26677" name="Object 53">
                        <a:extLst>
                          <a:ext uri="{FF2B5EF4-FFF2-40B4-BE49-F238E27FC236}">
                            <a16:creationId xmlns:a16="http://schemas.microsoft.com/office/drawing/2014/main" id="{7E1A1E56-9A45-49A1-990D-81D0E133260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95800" y="2286000"/>
                        <a:ext cx="482600" cy="609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6678" name="Text Box 54">
            <a:extLst>
              <a:ext uri="{FF2B5EF4-FFF2-40B4-BE49-F238E27FC236}">
                <a16:creationId xmlns:a16="http://schemas.microsoft.com/office/drawing/2014/main" id="{9AB2B8A4-7BD6-4DD5-9108-14EE3F50AD24}"/>
              </a:ext>
            </a:extLst>
          </p:cNvPr>
          <p:cNvSpPr txBox="1">
            <a:spLocks noChangeArrowheads="1"/>
          </p:cNvSpPr>
          <p:nvPr/>
        </p:nvSpPr>
        <p:spPr bwMode="auto">
          <a:xfrm>
            <a:off x="2209800" y="2743200"/>
            <a:ext cx="8953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 input</a:t>
            </a:r>
          </a:p>
          <a:p>
            <a:r>
              <a:rPr lang="en-US" altLang="en-US"/>
              <a:t>nodes</a:t>
            </a:r>
          </a:p>
        </p:txBody>
      </p:sp>
      <p:sp>
        <p:nvSpPr>
          <p:cNvPr id="26679" name="Text Box 55">
            <a:extLst>
              <a:ext uri="{FF2B5EF4-FFF2-40B4-BE49-F238E27FC236}">
                <a16:creationId xmlns:a16="http://schemas.microsoft.com/office/drawing/2014/main" id="{BD6983AB-4A80-46AD-88D4-D74F6D0BFF2A}"/>
              </a:ext>
            </a:extLst>
          </p:cNvPr>
          <p:cNvSpPr txBox="1">
            <a:spLocks noChangeArrowheads="1"/>
          </p:cNvSpPr>
          <p:nvPr/>
        </p:nvSpPr>
        <p:spPr bwMode="auto">
          <a:xfrm>
            <a:off x="3505200" y="2743200"/>
            <a:ext cx="11239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M hidden</a:t>
            </a:r>
          </a:p>
          <a:p>
            <a:r>
              <a:rPr lang="en-US" altLang="en-US"/>
              <a:t>nodes</a:t>
            </a:r>
          </a:p>
        </p:txBody>
      </p:sp>
      <p:sp>
        <p:nvSpPr>
          <p:cNvPr id="26680" name="Text Box 56">
            <a:extLst>
              <a:ext uri="{FF2B5EF4-FFF2-40B4-BE49-F238E27FC236}">
                <a16:creationId xmlns:a16="http://schemas.microsoft.com/office/drawing/2014/main" id="{AE3A657E-A1A5-4494-AB78-1644655F3A60}"/>
              </a:ext>
            </a:extLst>
          </p:cNvPr>
          <p:cNvSpPr txBox="1">
            <a:spLocks noChangeArrowheads="1"/>
          </p:cNvSpPr>
          <p:nvPr/>
        </p:nvSpPr>
        <p:spPr bwMode="auto">
          <a:xfrm>
            <a:off x="5181600" y="2743200"/>
            <a:ext cx="10350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K output</a:t>
            </a:r>
          </a:p>
          <a:p>
            <a:r>
              <a:rPr lang="en-US" altLang="en-US"/>
              <a:t>nodes</a:t>
            </a:r>
          </a:p>
        </p:txBody>
      </p:sp>
      <p:graphicFrame>
        <p:nvGraphicFramePr>
          <p:cNvPr id="26681" name="Object 57">
            <a:extLst>
              <a:ext uri="{FF2B5EF4-FFF2-40B4-BE49-F238E27FC236}">
                <a16:creationId xmlns:a16="http://schemas.microsoft.com/office/drawing/2014/main" id="{3091271B-97C7-4F41-B54F-A1282ED576AD}"/>
              </a:ext>
            </a:extLst>
          </p:cNvPr>
          <p:cNvGraphicFramePr>
            <a:graphicFrameLocks noChangeAspect="1"/>
          </p:cNvGraphicFramePr>
          <p:nvPr/>
        </p:nvGraphicFramePr>
        <p:xfrm>
          <a:off x="336550" y="3581400"/>
          <a:ext cx="8647113" cy="1279525"/>
        </p:xfrm>
        <a:graphic>
          <a:graphicData uri="http://schemas.openxmlformats.org/presentationml/2006/ole">
            <mc:AlternateContent xmlns:mc="http://schemas.openxmlformats.org/markup-compatibility/2006">
              <mc:Choice xmlns:v="urn:schemas-microsoft-com:vml" Requires="v">
                <p:oleObj spid="_x0000_s10279" name="Equation" r:id="rId8" imgW="4813200" imgH="711000" progId="Equation.DSMT4">
                  <p:embed/>
                </p:oleObj>
              </mc:Choice>
              <mc:Fallback>
                <p:oleObj name="Equation" r:id="rId8" imgW="4813200" imgH="711000" progId="Equation.DSMT4">
                  <p:embed/>
                  <p:pic>
                    <p:nvPicPr>
                      <p:cNvPr id="26681" name="Object 57">
                        <a:extLst>
                          <a:ext uri="{FF2B5EF4-FFF2-40B4-BE49-F238E27FC236}">
                            <a16:creationId xmlns:a16="http://schemas.microsoft.com/office/drawing/2014/main" id="{3091271B-97C7-4F41-B54F-A1282ED576AD}"/>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36550" y="3581400"/>
                        <a:ext cx="8647113" cy="1279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6682" name="Object 58">
            <a:extLst>
              <a:ext uri="{FF2B5EF4-FFF2-40B4-BE49-F238E27FC236}">
                <a16:creationId xmlns:a16="http://schemas.microsoft.com/office/drawing/2014/main" id="{0FB77830-86C1-4289-9699-9A031346ACEE}"/>
              </a:ext>
            </a:extLst>
          </p:cNvPr>
          <p:cNvGraphicFramePr>
            <a:graphicFrameLocks noChangeAspect="1"/>
          </p:cNvGraphicFramePr>
          <p:nvPr/>
        </p:nvGraphicFramePr>
        <p:xfrm>
          <a:off x="2546350" y="4926013"/>
          <a:ext cx="2224088" cy="1931987"/>
        </p:xfrm>
        <a:graphic>
          <a:graphicData uri="http://schemas.openxmlformats.org/presentationml/2006/ole">
            <mc:AlternateContent xmlns:mc="http://schemas.openxmlformats.org/markup-compatibility/2006">
              <mc:Choice xmlns:v="urn:schemas-microsoft-com:vml" Requires="v">
                <p:oleObj spid="_x0000_s10280" name="Equation" r:id="rId10" imgW="1549080" imgH="1346040" progId="Equation.DSMT4">
                  <p:embed/>
                </p:oleObj>
              </mc:Choice>
              <mc:Fallback>
                <p:oleObj name="Equation" r:id="rId10" imgW="1549080" imgH="1346040" progId="Equation.DSMT4">
                  <p:embed/>
                  <p:pic>
                    <p:nvPicPr>
                      <p:cNvPr id="26682" name="Object 58">
                        <a:extLst>
                          <a:ext uri="{FF2B5EF4-FFF2-40B4-BE49-F238E27FC236}">
                            <a16:creationId xmlns:a16="http://schemas.microsoft.com/office/drawing/2014/main" id="{0FB77830-86C1-4289-9699-9A031346ACEE}"/>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546350" y="4926013"/>
                        <a:ext cx="2224088" cy="19319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6683" name="Text Box 59">
            <a:extLst>
              <a:ext uri="{FF2B5EF4-FFF2-40B4-BE49-F238E27FC236}">
                <a16:creationId xmlns:a16="http://schemas.microsoft.com/office/drawing/2014/main" id="{4190F80E-5F8B-4AE6-891D-C6DC6DA8594C}"/>
              </a:ext>
            </a:extLst>
          </p:cNvPr>
          <p:cNvSpPr txBox="1">
            <a:spLocks noChangeArrowheads="1"/>
          </p:cNvSpPr>
          <p:nvPr/>
        </p:nvSpPr>
        <p:spPr bwMode="auto">
          <a:xfrm>
            <a:off x="1295400" y="5486400"/>
            <a:ext cx="590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with</a:t>
            </a:r>
          </a:p>
        </p:txBody>
      </p:sp>
      <p:sp>
        <p:nvSpPr>
          <p:cNvPr id="26684" name="Text Box 60">
            <a:extLst>
              <a:ext uri="{FF2B5EF4-FFF2-40B4-BE49-F238E27FC236}">
                <a16:creationId xmlns:a16="http://schemas.microsoft.com/office/drawing/2014/main" id="{93F61E05-DA2B-46C0-8F16-85F7A589582D}"/>
              </a:ext>
            </a:extLst>
          </p:cNvPr>
          <p:cNvSpPr txBox="1">
            <a:spLocks noChangeArrowheads="1"/>
          </p:cNvSpPr>
          <p:nvPr/>
        </p:nvSpPr>
        <p:spPr bwMode="auto">
          <a:xfrm>
            <a:off x="5927725" y="1331913"/>
            <a:ext cx="3746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y</a:t>
            </a:r>
            <a:r>
              <a:rPr lang="en-US" altLang="en-US" baseline="-25000"/>
              <a:t>k</a:t>
            </a:r>
            <a:endParaRPr lang="en-US" altLang="en-US"/>
          </a:p>
        </p:txBody>
      </p:sp>
      <p:sp>
        <p:nvSpPr>
          <p:cNvPr id="26685" name="Text Box 61">
            <a:extLst>
              <a:ext uri="{FF2B5EF4-FFF2-40B4-BE49-F238E27FC236}">
                <a16:creationId xmlns:a16="http://schemas.microsoft.com/office/drawing/2014/main" id="{6F138ECE-30DC-424A-834F-BA900D2B1572}"/>
              </a:ext>
            </a:extLst>
          </p:cNvPr>
          <p:cNvSpPr txBox="1">
            <a:spLocks noChangeArrowheads="1"/>
          </p:cNvSpPr>
          <p:nvPr/>
        </p:nvSpPr>
        <p:spPr bwMode="auto">
          <a:xfrm>
            <a:off x="1889125" y="1331913"/>
            <a:ext cx="33178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x</a:t>
            </a:r>
            <a:r>
              <a:rPr lang="en-US" altLang="en-US" baseline="-25000"/>
              <a:t>i</a:t>
            </a:r>
            <a:endParaRPr lang="en-US" altLang="en-US"/>
          </a:p>
        </p:txBody>
      </p:sp>
      <p:grpSp>
        <p:nvGrpSpPr>
          <p:cNvPr id="26687" name="Group 63">
            <a:extLst>
              <a:ext uri="{FF2B5EF4-FFF2-40B4-BE49-F238E27FC236}">
                <a16:creationId xmlns:a16="http://schemas.microsoft.com/office/drawing/2014/main" id="{54572BB3-DF33-48E2-A450-206D238287D3}"/>
              </a:ext>
            </a:extLst>
          </p:cNvPr>
          <p:cNvGrpSpPr>
            <a:grpSpLocks/>
          </p:cNvGrpSpPr>
          <p:nvPr/>
        </p:nvGrpSpPr>
        <p:grpSpPr bwMode="auto">
          <a:xfrm>
            <a:off x="7620000" y="228600"/>
            <a:ext cx="1295400" cy="609600"/>
            <a:chOff x="1392" y="480"/>
            <a:chExt cx="2267" cy="1030"/>
          </a:xfrm>
        </p:grpSpPr>
        <p:sp>
          <p:nvSpPr>
            <p:cNvPr id="26688" name="Oval 64">
              <a:extLst>
                <a:ext uri="{FF2B5EF4-FFF2-40B4-BE49-F238E27FC236}">
                  <a16:creationId xmlns:a16="http://schemas.microsoft.com/office/drawing/2014/main" id="{3C602CBF-7ABA-4DDF-90F7-CAAD69E0AB37}"/>
                </a:ext>
              </a:extLst>
            </p:cNvPr>
            <p:cNvSpPr>
              <a:spLocks noChangeArrowheads="1"/>
            </p:cNvSpPr>
            <p:nvPr/>
          </p:nvSpPr>
          <p:spPr bwMode="auto">
            <a:xfrm>
              <a:off x="1584"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89" name="Oval 65">
              <a:extLst>
                <a:ext uri="{FF2B5EF4-FFF2-40B4-BE49-F238E27FC236}">
                  <a16:creationId xmlns:a16="http://schemas.microsoft.com/office/drawing/2014/main" id="{5199BFFD-B66A-4AD7-AA4B-433EA99E4032}"/>
                </a:ext>
              </a:extLst>
            </p:cNvPr>
            <p:cNvSpPr>
              <a:spLocks noChangeArrowheads="1"/>
            </p:cNvSpPr>
            <p:nvPr/>
          </p:nvSpPr>
          <p:spPr bwMode="auto">
            <a:xfrm>
              <a:off x="1584"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90" name="Oval 66">
              <a:extLst>
                <a:ext uri="{FF2B5EF4-FFF2-40B4-BE49-F238E27FC236}">
                  <a16:creationId xmlns:a16="http://schemas.microsoft.com/office/drawing/2014/main" id="{D89276A0-FB31-4799-AF90-1E5414A1DEA9}"/>
                </a:ext>
              </a:extLst>
            </p:cNvPr>
            <p:cNvSpPr>
              <a:spLocks noChangeArrowheads="1"/>
            </p:cNvSpPr>
            <p:nvPr/>
          </p:nvSpPr>
          <p:spPr bwMode="auto">
            <a:xfrm>
              <a:off x="1584"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91" name="Line 67">
              <a:extLst>
                <a:ext uri="{FF2B5EF4-FFF2-40B4-BE49-F238E27FC236}">
                  <a16:creationId xmlns:a16="http://schemas.microsoft.com/office/drawing/2014/main" id="{49A5D428-1999-475D-831C-28B98AEB4175}"/>
                </a:ext>
              </a:extLst>
            </p:cNvPr>
            <p:cNvSpPr>
              <a:spLocks noChangeShapeType="1"/>
            </p:cNvSpPr>
            <p:nvPr/>
          </p:nvSpPr>
          <p:spPr bwMode="auto">
            <a:xfrm>
              <a:off x="1392" y="576"/>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692" name="Line 68">
              <a:extLst>
                <a:ext uri="{FF2B5EF4-FFF2-40B4-BE49-F238E27FC236}">
                  <a16:creationId xmlns:a16="http://schemas.microsoft.com/office/drawing/2014/main" id="{92BAB428-5D28-4B8C-8923-A0A7D0CC4D4E}"/>
                </a:ext>
              </a:extLst>
            </p:cNvPr>
            <p:cNvSpPr>
              <a:spLocks noChangeShapeType="1"/>
            </p:cNvSpPr>
            <p:nvPr/>
          </p:nvSpPr>
          <p:spPr bwMode="auto">
            <a:xfrm>
              <a:off x="1392" y="960"/>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693" name="Line 69">
              <a:extLst>
                <a:ext uri="{FF2B5EF4-FFF2-40B4-BE49-F238E27FC236}">
                  <a16:creationId xmlns:a16="http://schemas.microsoft.com/office/drawing/2014/main" id="{C48C2739-996B-4697-A229-18CE906C5029}"/>
                </a:ext>
              </a:extLst>
            </p:cNvPr>
            <p:cNvSpPr>
              <a:spLocks noChangeShapeType="1"/>
            </p:cNvSpPr>
            <p:nvPr/>
          </p:nvSpPr>
          <p:spPr bwMode="auto">
            <a:xfrm>
              <a:off x="1392" y="1414"/>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694" name="Oval 70">
              <a:extLst>
                <a:ext uri="{FF2B5EF4-FFF2-40B4-BE49-F238E27FC236}">
                  <a16:creationId xmlns:a16="http://schemas.microsoft.com/office/drawing/2014/main" id="{8BFAE658-1F80-41EC-95B2-4CFA4637927C}"/>
                </a:ext>
              </a:extLst>
            </p:cNvPr>
            <p:cNvSpPr>
              <a:spLocks noChangeArrowheads="1"/>
            </p:cNvSpPr>
            <p:nvPr/>
          </p:nvSpPr>
          <p:spPr bwMode="auto">
            <a:xfrm>
              <a:off x="2352"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95" name="Oval 71">
              <a:extLst>
                <a:ext uri="{FF2B5EF4-FFF2-40B4-BE49-F238E27FC236}">
                  <a16:creationId xmlns:a16="http://schemas.microsoft.com/office/drawing/2014/main" id="{790B08E1-202F-452B-8C74-814ABCDFC2E4}"/>
                </a:ext>
              </a:extLst>
            </p:cNvPr>
            <p:cNvSpPr>
              <a:spLocks noChangeArrowheads="1"/>
            </p:cNvSpPr>
            <p:nvPr/>
          </p:nvSpPr>
          <p:spPr bwMode="auto">
            <a:xfrm>
              <a:off x="2352"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96" name="Oval 72">
              <a:extLst>
                <a:ext uri="{FF2B5EF4-FFF2-40B4-BE49-F238E27FC236}">
                  <a16:creationId xmlns:a16="http://schemas.microsoft.com/office/drawing/2014/main" id="{1DC5546A-2EAB-4CB8-9C5A-5C1861FFBFB9}"/>
                </a:ext>
              </a:extLst>
            </p:cNvPr>
            <p:cNvSpPr>
              <a:spLocks noChangeArrowheads="1"/>
            </p:cNvSpPr>
            <p:nvPr/>
          </p:nvSpPr>
          <p:spPr bwMode="auto">
            <a:xfrm>
              <a:off x="2352"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97" name="Oval 73">
              <a:extLst>
                <a:ext uri="{FF2B5EF4-FFF2-40B4-BE49-F238E27FC236}">
                  <a16:creationId xmlns:a16="http://schemas.microsoft.com/office/drawing/2014/main" id="{83FE7E60-8A97-4BCF-B9BD-C4C460FF7DE6}"/>
                </a:ext>
              </a:extLst>
            </p:cNvPr>
            <p:cNvSpPr>
              <a:spLocks noChangeArrowheads="1"/>
            </p:cNvSpPr>
            <p:nvPr/>
          </p:nvSpPr>
          <p:spPr bwMode="auto">
            <a:xfrm>
              <a:off x="3216"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98" name="Oval 74">
              <a:extLst>
                <a:ext uri="{FF2B5EF4-FFF2-40B4-BE49-F238E27FC236}">
                  <a16:creationId xmlns:a16="http://schemas.microsoft.com/office/drawing/2014/main" id="{DA145DAE-B836-4DB6-A51D-8EFC3AE8FCE4}"/>
                </a:ext>
              </a:extLst>
            </p:cNvPr>
            <p:cNvSpPr>
              <a:spLocks noChangeArrowheads="1"/>
            </p:cNvSpPr>
            <p:nvPr/>
          </p:nvSpPr>
          <p:spPr bwMode="auto">
            <a:xfrm>
              <a:off x="3216"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99" name="Oval 75">
              <a:extLst>
                <a:ext uri="{FF2B5EF4-FFF2-40B4-BE49-F238E27FC236}">
                  <a16:creationId xmlns:a16="http://schemas.microsoft.com/office/drawing/2014/main" id="{5346F46C-3965-4DF0-B62F-F7757D00A624}"/>
                </a:ext>
              </a:extLst>
            </p:cNvPr>
            <p:cNvSpPr>
              <a:spLocks noChangeArrowheads="1"/>
            </p:cNvSpPr>
            <p:nvPr/>
          </p:nvSpPr>
          <p:spPr bwMode="auto">
            <a:xfrm>
              <a:off x="3216"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700" name="Line 76">
              <a:extLst>
                <a:ext uri="{FF2B5EF4-FFF2-40B4-BE49-F238E27FC236}">
                  <a16:creationId xmlns:a16="http://schemas.microsoft.com/office/drawing/2014/main" id="{16A3D378-390A-4268-A645-4BD71EA376DC}"/>
                </a:ext>
              </a:extLst>
            </p:cNvPr>
            <p:cNvSpPr>
              <a:spLocks noChangeShapeType="1"/>
            </p:cNvSpPr>
            <p:nvPr/>
          </p:nvSpPr>
          <p:spPr bwMode="auto">
            <a:xfrm>
              <a:off x="1824" y="576"/>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701" name="Line 77">
              <a:extLst>
                <a:ext uri="{FF2B5EF4-FFF2-40B4-BE49-F238E27FC236}">
                  <a16:creationId xmlns:a16="http://schemas.microsoft.com/office/drawing/2014/main" id="{2C38390E-B6A6-4175-B1B9-6763E2D4B27D}"/>
                </a:ext>
              </a:extLst>
            </p:cNvPr>
            <p:cNvSpPr>
              <a:spLocks noChangeShapeType="1"/>
            </p:cNvSpPr>
            <p:nvPr/>
          </p:nvSpPr>
          <p:spPr bwMode="auto">
            <a:xfrm>
              <a:off x="2592" y="576"/>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702" name="Line 78">
              <a:extLst>
                <a:ext uri="{FF2B5EF4-FFF2-40B4-BE49-F238E27FC236}">
                  <a16:creationId xmlns:a16="http://schemas.microsoft.com/office/drawing/2014/main" id="{98C59394-83B8-475A-8BAF-C156F604CB91}"/>
                </a:ext>
              </a:extLst>
            </p:cNvPr>
            <p:cNvSpPr>
              <a:spLocks noChangeShapeType="1"/>
            </p:cNvSpPr>
            <p:nvPr/>
          </p:nvSpPr>
          <p:spPr bwMode="auto">
            <a:xfrm>
              <a:off x="1824" y="979"/>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703" name="Line 79">
              <a:extLst>
                <a:ext uri="{FF2B5EF4-FFF2-40B4-BE49-F238E27FC236}">
                  <a16:creationId xmlns:a16="http://schemas.microsoft.com/office/drawing/2014/main" id="{60E08F05-751C-475B-8127-908093F60B3E}"/>
                </a:ext>
              </a:extLst>
            </p:cNvPr>
            <p:cNvSpPr>
              <a:spLocks noChangeShapeType="1"/>
            </p:cNvSpPr>
            <p:nvPr/>
          </p:nvSpPr>
          <p:spPr bwMode="auto">
            <a:xfrm>
              <a:off x="2592" y="982"/>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704" name="Line 80">
              <a:extLst>
                <a:ext uri="{FF2B5EF4-FFF2-40B4-BE49-F238E27FC236}">
                  <a16:creationId xmlns:a16="http://schemas.microsoft.com/office/drawing/2014/main" id="{1F8C5E70-607C-43CB-B855-B50760111C2B}"/>
                </a:ext>
              </a:extLst>
            </p:cNvPr>
            <p:cNvSpPr>
              <a:spLocks noChangeShapeType="1"/>
            </p:cNvSpPr>
            <p:nvPr/>
          </p:nvSpPr>
          <p:spPr bwMode="auto">
            <a:xfrm>
              <a:off x="1824" y="1388"/>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705" name="Line 81">
              <a:extLst>
                <a:ext uri="{FF2B5EF4-FFF2-40B4-BE49-F238E27FC236}">
                  <a16:creationId xmlns:a16="http://schemas.microsoft.com/office/drawing/2014/main" id="{170F27FC-1014-406F-A08D-A1DB57264572}"/>
                </a:ext>
              </a:extLst>
            </p:cNvPr>
            <p:cNvSpPr>
              <a:spLocks noChangeShapeType="1"/>
            </p:cNvSpPr>
            <p:nvPr/>
          </p:nvSpPr>
          <p:spPr bwMode="auto">
            <a:xfrm>
              <a:off x="2600" y="1395"/>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706" name="Line 82">
              <a:extLst>
                <a:ext uri="{FF2B5EF4-FFF2-40B4-BE49-F238E27FC236}">
                  <a16:creationId xmlns:a16="http://schemas.microsoft.com/office/drawing/2014/main" id="{FAE3EB01-8737-4576-80D3-DFDB8E9ACC07}"/>
                </a:ext>
              </a:extLst>
            </p:cNvPr>
            <p:cNvSpPr>
              <a:spLocks noChangeShapeType="1"/>
            </p:cNvSpPr>
            <p:nvPr/>
          </p:nvSpPr>
          <p:spPr bwMode="auto">
            <a:xfrm>
              <a:off x="1824" y="576"/>
              <a:ext cx="528"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707" name="Line 83">
              <a:extLst>
                <a:ext uri="{FF2B5EF4-FFF2-40B4-BE49-F238E27FC236}">
                  <a16:creationId xmlns:a16="http://schemas.microsoft.com/office/drawing/2014/main" id="{470C0350-5C6B-47A9-A0E0-4AE4308C009E}"/>
                </a:ext>
              </a:extLst>
            </p:cNvPr>
            <p:cNvSpPr>
              <a:spLocks noChangeShapeType="1"/>
            </p:cNvSpPr>
            <p:nvPr/>
          </p:nvSpPr>
          <p:spPr bwMode="auto">
            <a:xfrm>
              <a:off x="1824" y="576"/>
              <a:ext cx="528"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708" name="Line 84">
              <a:extLst>
                <a:ext uri="{FF2B5EF4-FFF2-40B4-BE49-F238E27FC236}">
                  <a16:creationId xmlns:a16="http://schemas.microsoft.com/office/drawing/2014/main" id="{54355813-690C-4360-8EF1-1D79F2AB725E}"/>
                </a:ext>
              </a:extLst>
            </p:cNvPr>
            <p:cNvSpPr>
              <a:spLocks noChangeShapeType="1"/>
            </p:cNvSpPr>
            <p:nvPr/>
          </p:nvSpPr>
          <p:spPr bwMode="auto">
            <a:xfrm flipV="1">
              <a:off x="1824" y="576"/>
              <a:ext cx="528"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709" name="Line 85">
              <a:extLst>
                <a:ext uri="{FF2B5EF4-FFF2-40B4-BE49-F238E27FC236}">
                  <a16:creationId xmlns:a16="http://schemas.microsoft.com/office/drawing/2014/main" id="{3F12BBD7-AF38-41DA-A9AA-83A60BD9485A}"/>
                </a:ext>
              </a:extLst>
            </p:cNvPr>
            <p:cNvSpPr>
              <a:spLocks noChangeShapeType="1"/>
            </p:cNvSpPr>
            <p:nvPr/>
          </p:nvSpPr>
          <p:spPr bwMode="auto">
            <a:xfrm>
              <a:off x="1824" y="960"/>
              <a:ext cx="528"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710" name="Line 86">
              <a:extLst>
                <a:ext uri="{FF2B5EF4-FFF2-40B4-BE49-F238E27FC236}">
                  <a16:creationId xmlns:a16="http://schemas.microsoft.com/office/drawing/2014/main" id="{CDC85A3D-7070-46F5-B56F-65117E1D078E}"/>
                </a:ext>
              </a:extLst>
            </p:cNvPr>
            <p:cNvSpPr>
              <a:spLocks noChangeShapeType="1"/>
            </p:cNvSpPr>
            <p:nvPr/>
          </p:nvSpPr>
          <p:spPr bwMode="auto">
            <a:xfrm flipV="1">
              <a:off x="1824" y="960"/>
              <a:ext cx="528"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711" name="Line 87">
              <a:extLst>
                <a:ext uri="{FF2B5EF4-FFF2-40B4-BE49-F238E27FC236}">
                  <a16:creationId xmlns:a16="http://schemas.microsoft.com/office/drawing/2014/main" id="{C704BE39-2AD5-4249-8FD9-9C217907F064}"/>
                </a:ext>
              </a:extLst>
            </p:cNvPr>
            <p:cNvSpPr>
              <a:spLocks noChangeShapeType="1"/>
            </p:cNvSpPr>
            <p:nvPr/>
          </p:nvSpPr>
          <p:spPr bwMode="auto">
            <a:xfrm flipV="1">
              <a:off x="1824" y="576"/>
              <a:ext cx="528"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712" name="Line 88">
              <a:extLst>
                <a:ext uri="{FF2B5EF4-FFF2-40B4-BE49-F238E27FC236}">
                  <a16:creationId xmlns:a16="http://schemas.microsoft.com/office/drawing/2014/main" id="{78B42DA4-2716-4153-A259-7E3E2BE90365}"/>
                </a:ext>
              </a:extLst>
            </p:cNvPr>
            <p:cNvSpPr>
              <a:spLocks noChangeShapeType="1"/>
            </p:cNvSpPr>
            <p:nvPr/>
          </p:nvSpPr>
          <p:spPr bwMode="auto">
            <a:xfrm>
              <a:off x="2592" y="576"/>
              <a:ext cx="624"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713" name="Line 89">
              <a:extLst>
                <a:ext uri="{FF2B5EF4-FFF2-40B4-BE49-F238E27FC236}">
                  <a16:creationId xmlns:a16="http://schemas.microsoft.com/office/drawing/2014/main" id="{AEAB01F0-0806-4B4A-BCF7-E8C4F6AECFF4}"/>
                </a:ext>
              </a:extLst>
            </p:cNvPr>
            <p:cNvSpPr>
              <a:spLocks noChangeShapeType="1"/>
            </p:cNvSpPr>
            <p:nvPr/>
          </p:nvSpPr>
          <p:spPr bwMode="auto">
            <a:xfrm>
              <a:off x="2592" y="576"/>
              <a:ext cx="624"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714" name="Line 90">
              <a:extLst>
                <a:ext uri="{FF2B5EF4-FFF2-40B4-BE49-F238E27FC236}">
                  <a16:creationId xmlns:a16="http://schemas.microsoft.com/office/drawing/2014/main" id="{BFF8D754-63D2-40C0-98A0-4CBA18CE810F}"/>
                </a:ext>
              </a:extLst>
            </p:cNvPr>
            <p:cNvSpPr>
              <a:spLocks noChangeShapeType="1"/>
            </p:cNvSpPr>
            <p:nvPr/>
          </p:nvSpPr>
          <p:spPr bwMode="auto">
            <a:xfrm flipV="1">
              <a:off x="2592" y="576"/>
              <a:ext cx="624"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715" name="Line 91">
              <a:extLst>
                <a:ext uri="{FF2B5EF4-FFF2-40B4-BE49-F238E27FC236}">
                  <a16:creationId xmlns:a16="http://schemas.microsoft.com/office/drawing/2014/main" id="{505AD257-E13E-4794-BBC4-CEC612E39B9A}"/>
                </a:ext>
              </a:extLst>
            </p:cNvPr>
            <p:cNvSpPr>
              <a:spLocks noChangeShapeType="1"/>
            </p:cNvSpPr>
            <p:nvPr/>
          </p:nvSpPr>
          <p:spPr bwMode="auto">
            <a:xfrm>
              <a:off x="2592" y="960"/>
              <a:ext cx="624"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716" name="Line 92">
              <a:extLst>
                <a:ext uri="{FF2B5EF4-FFF2-40B4-BE49-F238E27FC236}">
                  <a16:creationId xmlns:a16="http://schemas.microsoft.com/office/drawing/2014/main" id="{725BE2B3-1D59-4FAF-A695-0E30946A07CB}"/>
                </a:ext>
              </a:extLst>
            </p:cNvPr>
            <p:cNvSpPr>
              <a:spLocks noChangeShapeType="1"/>
            </p:cNvSpPr>
            <p:nvPr/>
          </p:nvSpPr>
          <p:spPr bwMode="auto">
            <a:xfrm flipV="1">
              <a:off x="2592" y="960"/>
              <a:ext cx="624"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717" name="Line 93">
              <a:extLst>
                <a:ext uri="{FF2B5EF4-FFF2-40B4-BE49-F238E27FC236}">
                  <a16:creationId xmlns:a16="http://schemas.microsoft.com/office/drawing/2014/main" id="{A2B46411-1F0D-42C8-A3A1-A25CE3B4B852}"/>
                </a:ext>
              </a:extLst>
            </p:cNvPr>
            <p:cNvSpPr>
              <a:spLocks noChangeShapeType="1"/>
            </p:cNvSpPr>
            <p:nvPr/>
          </p:nvSpPr>
          <p:spPr bwMode="auto">
            <a:xfrm flipV="1">
              <a:off x="2592" y="576"/>
              <a:ext cx="624"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718" name="Line 94">
              <a:extLst>
                <a:ext uri="{FF2B5EF4-FFF2-40B4-BE49-F238E27FC236}">
                  <a16:creationId xmlns:a16="http://schemas.microsoft.com/office/drawing/2014/main" id="{21C24E66-D063-4143-83CD-A63138F97F37}"/>
                </a:ext>
              </a:extLst>
            </p:cNvPr>
            <p:cNvSpPr>
              <a:spLocks noChangeShapeType="1"/>
            </p:cNvSpPr>
            <p:nvPr/>
          </p:nvSpPr>
          <p:spPr bwMode="auto">
            <a:xfrm>
              <a:off x="3456" y="576"/>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719" name="Line 95">
              <a:extLst>
                <a:ext uri="{FF2B5EF4-FFF2-40B4-BE49-F238E27FC236}">
                  <a16:creationId xmlns:a16="http://schemas.microsoft.com/office/drawing/2014/main" id="{F3D16E1F-1C13-4E1C-BDE2-23C337C6062C}"/>
                </a:ext>
              </a:extLst>
            </p:cNvPr>
            <p:cNvSpPr>
              <a:spLocks noChangeShapeType="1"/>
            </p:cNvSpPr>
            <p:nvPr/>
          </p:nvSpPr>
          <p:spPr bwMode="auto">
            <a:xfrm>
              <a:off x="3467" y="979"/>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720" name="Line 96">
              <a:extLst>
                <a:ext uri="{FF2B5EF4-FFF2-40B4-BE49-F238E27FC236}">
                  <a16:creationId xmlns:a16="http://schemas.microsoft.com/office/drawing/2014/main" id="{D798D061-B34A-4654-91A5-99FE6096C634}"/>
                </a:ext>
              </a:extLst>
            </p:cNvPr>
            <p:cNvSpPr>
              <a:spLocks noChangeShapeType="1"/>
            </p:cNvSpPr>
            <p:nvPr/>
          </p:nvSpPr>
          <p:spPr bwMode="auto">
            <a:xfrm>
              <a:off x="3467" y="1381"/>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Text Box 4">
            <a:extLst>
              <a:ext uri="{FF2B5EF4-FFF2-40B4-BE49-F238E27FC236}">
                <a16:creationId xmlns:a16="http://schemas.microsoft.com/office/drawing/2014/main" id="{8D4BC07F-F616-4BD8-B41E-0EFA362E5FB0}"/>
              </a:ext>
            </a:extLst>
          </p:cNvPr>
          <p:cNvSpPr txBox="1">
            <a:spLocks noChangeArrowheads="1"/>
          </p:cNvSpPr>
          <p:nvPr/>
        </p:nvSpPr>
        <p:spPr bwMode="auto">
          <a:xfrm>
            <a:off x="1050925" y="493713"/>
            <a:ext cx="5695790"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fontAlgn="base">
              <a:spcBef>
                <a:spcPct val="0"/>
              </a:spcBef>
              <a:spcAft>
                <a:spcPct val="0"/>
              </a:spcAft>
              <a:defRPr>
                <a:solidFill>
                  <a:schemeClr val="tx1"/>
                </a:solidFill>
                <a:latin typeface="Arial" panose="020B0604020202020204" pitchFamily="34" charset="0"/>
              </a:defRPr>
            </a:lvl6pPr>
            <a:lvl7pPr marL="3086100" indent="-342900" fontAlgn="base">
              <a:spcBef>
                <a:spcPct val="0"/>
              </a:spcBef>
              <a:spcAft>
                <a:spcPct val="0"/>
              </a:spcAft>
              <a:defRPr>
                <a:solidFill>
                  <a:schemeClr val="tx1"/>
                </a:solidFill>
                <a:latin typeface="Arial" panose="020B0604020202020204" pitchFamily="34" charset="0"/>
              </a:defRPr>
            </a:lvl7pPr>
            <a:lvl8pPr marL="3543300" indent="-342900" fontAlgn="base">
              <a:spcBef>
                <a:spcPct val="0"/>
              </a:spcBef>
              <a:spcAft>
                <a:spcPct val="0"/>
              </a:spcAft>
              <a:defRPr>
                <a:solidFill>
                  <a:schemeClr val="tx1"/>
                </a:solidFill>
                <a:latin typeface="Arial" panose="020B0604020202020204" pitchFamily="34" charset="0"/>
              </a:defRPr>
            </a:lvl8pPr>
            <a:lvl9pPr marL="4000500" indent="-342900" fontAlgn="base">
              <a:spcBef>
                <a:spcPct val="0"/>
              </a:spcBef>
              <a:spcAft>
                <a:spcPct val="0"/>
              </a:spcAft>
              <a:defRPr>
                <a:solidFill>
                  <a:schemeClr val="tx1"/>
                </a:solidFill>
                <a:latin typeface="Arial" panose="020B0604020202020204" pitchFamily="34" charset="0"/>
              </a:defRPr>
            </a:lvl9pPr>
          </a:lstStyle>
          <a:p>
            <a:r>
              <a:rPr lang="en-US" altLang="en-US" dirty="0"/>
              <a:t>Some issues associated with this "back-prop" network</a:t>
            </a:r>
          </a:p>
          <a:p>
            <a:endParaRPr lang="en-US" altLang="en-US" dirty="0"/>
          </a:p>
          <a:p>
            <a:endParaRPr lang="en-US" altLang="en-US" dirty="0"/>
          </a:p>
          <a:p>
            <a:pPr>
              <a:buFontTx/>
              <a:buAutoNum type="arabicPeriod"/>
            </a:pPr>
            <a:r>
              <a:rPr lang="en-US" altLang="en-US" dirty="0"/>
              <a:t>design of training, testing and validation data sets</a:t>
            </a:r>
          </a:p>
          <a:p>
            <a:pPr>
              <a:buFontTx/>
              <a:buAutoNum type="arabicPeriod"/>
            </a:pPr>
            <a:r>
              <a:rPr lang="en-US" altLang="en-US" dirty="0"/>
              <a:t>determination of the network structure</a:t>
            </a:r>
          </a:p>
          <a:p>
            <a:pPr>
              <a:buFontTx/>
              <a:buAutoNum type="arabicPeriod"/>
            </a:pPr>
            <a:r>
              <a:rPr lang="en-US" altLang="en-US" dirty="0"/>
              <a:t>selection of the learning rate (</a:t>
            </a:r>
            <a:r>
              <a:rPr lang="en-US" altLang="en-US" dirty="0">
                <a:latin typeface="Symbol" panose="05050102010706020507" pitchFamily="18" charset="2"/>
              </a:rPr>
              <a:t>m</a:t>
            </a:r>
            <a:r>
              <a:rPr lang="en-US" altLang="en-US" dirty="0"/>
              <a:t>)</a:t>
            </a:r>
          </a:p>
          <a:p>
            <a:pPr>
              <a:buFontTx/>
              <a:buAutoNum type="arabicPeriod"/>
            </a:pPr>
            <a:r>
              <a:rPr lang="en-US" altLang="en-US" dirty="0"/>
              <a:t>problems with under or over-training</a:t>
            </a:r>
          </a:p>
          <a:p>
            <a:pPr>
              <a:buFontTx/>
              <a:buAutoNum type="arabicPeriod"/>
            </a:pPr>
            <a:endParaRPr lang="en-US" altLang="en-US" dirty="0"/>
          </a:p>
        </p:txBody>
      </p:sp>
      <p:sp>
        <p:nvSpPr>
          <p:cNvPr id="12293" name="Line 5">
            <a:extLst>
              <a:ext uri="{FF2B5EF4-FFF2-40B4-BE49-F238E27FC236}">
                <a16:creationId xmlns:a16="http://schemas.microsoft.com/office/drawing/2014/main" id="{B158D6C0-361E-45B4-AC31-DAA624403A36}"/>
              </a:ext>
            </a:extLst>
          </p:cNvPr>
          <p:cNvSpPr>
            <a:spLocks noChangeShapeType="1"/>
          </p:cNvSpPr>
          <p:nvPr/>
        </p:nvSpPr>
        <p:spPr bwMode="auto">
          <a:xfrm>
            <a:off x="1981200" y="3048000"/>
            <a:ext cx="0" cy="1828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294" name="Line 6">
            <a:extLst>
              <a:ext uri="{FF2B5EF4-FFF2-40B4-BE49-F238E27FC236}">
                <a16:creationId xmlns:a16="http://schemas.microsoft.com/office/drawing/2014/main" id="{246B993B-6D4C-404A-BACE-BDAAEA7388CA}"/>
              </a:ext>
            </a:extLst>
          </p:cNvPr>
          <p:cNvSpPr>
            <a:spLocks noChangeShapeType="1"/>
          </p:cNvSpPr>
          <p:nvPr/>
        </p:nvSpPr>
        <p:spPr bwMode="auto">
          <a:xfrm>
            <a:off x="1981200" y="4876800"/>
            <a:ext cx="396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295" name="Text Box 7">
            <a:extLst>
              <a:ext uri="{FF2B5EF4-FFF2-40B4-BE49-F238E27FC236}">
                <a16:creationId xmlns:a16="http://schemas.microsoft.com/office/drawing/2014/main" id="{CF864A5B-6028-4EDB-9922-7C78BE23539E}"/>
              </a:ext>
            </a:extLst>
          </p:cNvPr>
          <p:cNvSpPr txBox="1">
            <a:spLocks noChangeArrowheads="1"/>
          </p:cNvSpPr>
          <p:nvPr/>
        </p:nvSpPr>
        <p:spPr bwMode="auto">
          <a:xfrm>
            <a:off x="1279525" y="3160713"/>
            <a:ext cx="336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E</a:t>
            </a:r>
          </a:p>
        </p:txBody>
      </p:sp>
      <p:sp>
        <p:nvSpPr>
          <p:cNvPr id="12296" name="Text Box 8">
            <a:extLst>
              <a:ext uri="{FF2B5EF4-FFF2-40B4-BE49-F238E27FC236}">
                <a16:creationId xmlns:a16="http://schemas.microsoft.com/office/drawing/2014/main" id="{8E8A40BB-D91D-430A-BB7F-23C895F37A92}"/>
              </a:ext>
            </a:extLst>
          </p:cNvPr>
          <p:cNvSpPr txBox="1">
            <a:spLocks noChangeArrowheads="1"/>
          </p:cNvSpPr>
          <p:nvPr/>
        </p:nvSpPr>
        <p:spPr bwMode="auto">
          <a:xfrm>
            <a:off x="6172200" y="4800600"/>
            <a:ext cx="1111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iterations</a:t>
            </a:r>
          </a:p>
        </p:txBody>
      </p:sp>
      <p:sp>
        <p:nvSpPr>
          <p:cNvPr id="12297" name="Freeform 9">
            <a:extLst>
              <a:ext uri="{FF2B5EF4-FFF2-40B4-BE49-F238E27FC236}">
                <a16:creationId xmlns:a16="http://schemas.microsoft.com/office/drawing/2014/main" id="{F7B00ED4-247C-4159-978B-BE4A7A74AAE7}"/>
              </a:ext>
            </a:extLst>
          </p:cNvPr>
          <p:cNvSpPr>
            <a:spLocks/>
          </p:cNvSpPr>
          <p:nvPr/>
        </p:nvSpPr>
        <p:spPr bwMode="auto">
          <a:xfrm>
            <a:off x="1992313" y="3316288"/>
            <a:ext cx="3021012" cy="1519237"/>
          </a:xfrm>
          <a:custGeom>
            <a:avLst/>
            <a:gdLst>
              <a:gd name="T0" fmla="*/ 0 w 1903"/>
              <a:gd name="T1" fmla="*/ 0 h 957"/>
              <a:gd name="T2" fmla="*/ 112 w 1903"/>
              <a:gd name="T3" fmla="*/ 26 h 957"/>
              <a:gd name="T4" fmla="*/ 129 w 1903"/>
              <a:gd name="T5" fmla="*/ 52 h 957"/>
              <a:gd name="T6" fmla="*/ 181 w 1903"/>
              <a:gd name="T7" fmla="*/ 86 h 957"/>
              <a:gd name="T8" fmla="*/ 198 w 1903"/>
              <a:gd name="T9" fmla="*/ 112 h 957"/>
              <a:gd name="T10" fmla="*/ 224 w 1903"/>
              <a:gd name="T11" fmla="*/ 129 h 957"/>
              <a:gd name="T12" fmla="*/ 258 w 1903"/>
              <a:gd name="T13" fmla="*/ 172 h 957"/>
              <a:gd name="T14" fmla="*/ 318 w 1903"/>
              <a:gd name="T15" fmla="*/ 404 h 957"/>
              <a:gd name="T16" fmla="*/ 396 w 1903"/>
              <a:gd name="T17" fmla="*/ 585 h 957"/>
              <a:gd name="T18" fmla="*/ 456 w 1903"/>
              <a:gd name="T19" fmla="*/ 636 h 957"/>
              <a:gd name="T20" fmla="*/ 507 w 1903"/>
              <a:gd name="T21" fmla="*/ 653 h 957"/>
              <a:gd name="T22" fmla="*/ 645 w 1903"/>
              <a:gd name="T23" fmla="*/ 696 h 957"/>
              <a:gd name="T24" fmla="*/ 697 w 1903"/>
              <a:gd name="T25" fmla="*/ 696 h 957"/>
              <a:gd name="T26" fmla="*/ 722 w 1903"/>
              <a:gd name="T27" fmla="*/ 705 h 957"/>
              <a:gd name="T28" fmla="*/ 817 w 1903"/>
              <a:gd name="T29" fmla="*/ 714 h 957"/>
              <a:gd name="T30" fmla="*/ 894 w 1903"/>
              <a:gd name="T31" fmla="*/ 757 h 957"/>
              <a:gd name="T32" fmla="*/ 972 w 1903"/>
              <a:gd name="T33" fmla="*/ 843 h 957"/>
              <a:gd name="T34" fmla="*/ 1238 w 1903"/>
              <a:gd name="T35" fmla="*/ 894 h 957"/>
              <a:gd name="T36" fmla="*/ 1358 w 1903"/>
              <a:gd name="T37" fmla="*/ 911 h 957"/>
              <a:gd name="T38" fmla="*/ 1444 w 1903"/>
              <a:gd name="T39" fmla="*/ 929 h 957"/>
              <a:gd name="T40" fmla="*/ 1677 w 1903"/>
              <a:gd name="T41" fmla="*/ 937 h 957"/>
              <a:gd name="T42" fmla="*/ 1874 w 1903"/>
              <a:gd name="T43" fmla="*/ 946 h 957"/>
              <a:gd name="T44" fmla="*/ 1900 w 1903"/>
              <a:gd name="T45" fmla="*/ 929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03" h="957">
                <a:moveTo>
                  <a:pt x="0" y="0"/>
                </a:moveTo>
                <a:cubicBezTo>
                  <a:pt x="89" y="19"/>
                  <a:pt x="52" y="10"/>
                  <a:pt x="112" y="26"/>
                </a:cubicBezTo>
                <a:cubicBezTo>
                  <a:pt x="118" y="35"/>
                  <a:pt x="121" y="45"/>
                  <a:pt x="129" y="52"/>
                </a:cubicBezTo>
                <a:cubicBezTo>
                  <a:pt x="145" y="66"/>
                  <a:pt x="181" y="86"/>
                  <a:pt x="181" y="86"/>
                </a:cubicBezTo>
                <a:cubicBezTo>
                  <a:pt x="187" y="95"/>
                  <a:pt x="191" y="105"/>
                  <a:pt x="198" y="112"/>
                </a:cubicBezTo>
                <a:cubicBezTo>
                  <a:pt x="205" y="119"/>
                  <a:pt x="218" y="121"/>
                  <a:pt x="224" y="129"/>
                </a:cubicBezTo>
                <a:cubicBezTo>
                  <a:pt x="271" y="188"/>
                  <a:pt x="183" y="123"/>
                  <a:pt x="258" y="172"/>
                </a:cubicBezTo>
                <a:cubicBezTo>
                  <a:pt x="306" y="245"/>
                  <a:pt x="270" y="331"/>
                  <a:pt x="318" y="404"/>
                </a:cubicBezTo>
                <a:cubicBezTo>
                  <a:pt x="333" y="476"/>
                  <a:pt x="342" y="531"/>
                  <a:pt x="396" y="585"/>
                </a:cubicBezTo>
                <a:cubicBezTo>
                  <a:pt x="406" y="616"/>
                  <a:pt x="425" y="622"/>
                  <a:pt x="456" y="636"/>
                </a:cubicBezTo>
                <a:cubicBezTo>
                  <a:pt x="472" y="643"/>
                  <a:pt x="507" y="653"/>
                  <a:pt x="507" y="653"/>
                </a:cubicBezTo>
                <a:cubicBezTo>
                  <a:pt x="554" y="700"/>
                  <a:pt x="564" y="689"/>
                  <a:pt x="645" y="696"/>
                </a:cubicBezTo>
                <a:cubicBezTo>
                  <a:pt x="714" y="720"/>
                  <a:pt x="628" y="696"/>
                  <a:pt x="697" y="696"/>
                </a:cubicBezTo>
                <a:cubicBezTo>
                  <a:pt x="706" y="696"/>
                  <a:pt x="713" y="704"/>
                  <a:pt x="722" y="705"/>
                </a:cubicBezTo>
                <a:cubicBezTo>
                  <a:pt x="753" y="710"/>
                  <a:pt x="785" y="711"/>
                  <a:pt x="817" y="714"/>
                </a:cubicBezTo>
                <a:cubicBezTo>
                  <a:pt x="845" y="723"/>
                  <a:pt x="894" y="757"/>
                  <a:pt x="894" y="757"/>
                </a:cubicBezTo>
                <a:cubicBezTo>
                  <a:pt x="909" y="779"/>
                  <a:pt x="949" y="836"/>
                  <a:pt x="972" y="843"/>
                </a:cubicBezTo>
                <a:cubicBezTo>
                  <a:pt x="1059" y="871"/>
                  <a:pt x="1147" y="883"/>
                  <a:pt x="1238" y="894"/>
                </a:cubicBezTo>
                <a:cubicBezTo>
                  <a:pt x="1302" y="916"/>
                  <a:pt x="1226" y="892"/>
                  <a:pt x="1358" y="911"/>
                </a:cubicBezTo>
                <a:cubicBezTo>
                  <a:pt x="1387" y="915"/>
                  <a:pt x="1415" y="925"/>
                  <a:pt x="1444" y="929"/>
                </a:cubicBezTo>
                <a:cubicBezTo>
                  <a:pt x="1528" y="920"/>
                  <a:pt x="1593" y="929"/>
                  <a:pt x="1677" y="937"/>
                </a:cubicBezTo>
                <a:cubicBezTo>
                  <a:pt x="1744" y="951"/>
                  <a:pt x="1807" y="957"/>
                  <a:pt x="1874" y="946"/>
                </a:cubicBezTo>
                <a:cubicBezTo>
                  <a:pt x="1903" y="936"/>
                  <a:pt x="1900" y="946"/>
                  <a:pt x="1900" y="929"/>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298" name="Freeform 10">
            <a:extLst>
              <a:ext uri="{FF2B5EF4-FFF2-40B4-BE49-F238E27FC236}">
                <a16:creationId xmlns:a16="http://schemas.microsoft.com/office/drawing/2014/main" id="{C5E13EB4-4C1D-45F8-B34B-650861E530EC}"/>
              </a:ext>
            </a:extLst>
          </p:cNvPr>
          <p:cNvSpPr>
            <a:spLocks/>
          </p:cNvSpPr>
          <p:nvPr/>
        </p:nvSpPr>
        <p:spPr bwMode="auto">
          <a:xfrm>
            <a:off x="2033588" y="3206750"/>
            <a:ext cx="3248025" cy="1296988"/>
          </a:xfrm>
          <a:custGeom>
            <a:avLst/>
            <a:gdLst>
              <a:gd name="T0" fmla="*/ 0 w 2046"/>
              <a:gd name="T1" fmla="*/ 0 h 817"/>
              <a:gd name="T2" fmla="*/ 172 w 2046"/>
              <a:gd name="T3" fmla="*/ 26 h 817"/>
              <a:gd name="T4" fmla="*/ 266 w 2046"/>
              <a:gd name="T5" fmla="*/ 95 h 817"/>
              <a:gd name="T6" fmla="*/ 301 w 2046"/>
              <a:gd name="T7" fmla="*/ 146 h 817"/>
              <a:gd name="T8" fmla="*/ 309 w 2046"/>
              <a:gd name="T9" fmla="*/ 172 h 817"/>
              <a:gd name="T10" fmla="*/ 335 w 2046"/>
              <a:gd name="T11" fmla="*/ 181 h 817"/>
              <a:gd name="T12" fmla="*/ 395 w 2046"/>
              <a:gd name="T13" fmla="*/ 284 h 817"/>
              <a:gd name="T14" fmla="*/ 413 w 2046"/>
              <a:gd name="T15" fmla="*/ 361 h 817"/>
              <a:gd name="T16" fmla="*/ 524 w 2046"/>
              <a:gd name="T17" fmla="*/ 439 h 817"/>
              <a:gd name="T18" fmla="*/ 628 w 2046"/>
              <a:gd name="T19" fmla="*/ 447 h 817"/>
              <a:gd name="T20" fmla="*/ 688 w 2046"/>
              <a:gd name="T21" fmla="*/ 499 h 817"/>
              <a:gd name="T22" fmla="*/ 731 w 2046"/>
              <a:gd name="T23" fmla="*/ 697 h 817"/>
              <a:gd name="T24" fmla="*/ 817 w 2046"/>
              <a:gd name="T25" fmla="*/ 722 h 817"/>
              <a:gd name="T26" fmla="*/ 1066 w 2046"/>
              <a:gd name="T27" fmla="*/ 748 h 817"/>
              <a:gd name="T28" fmla="*/ 1204 w 2046"/>
              <a:gd name="T29" fmla="*/ 817 h 817"/>
              <a:gd name="T30" fmla="*/ 1496 w 2046"/>
              <a:gd name="T31" fmla="*/ 791 h 817"/>
              <a:gd name="T32" fmla="*/ 1633 w 2046"/>
              <a:gd name="T33" fmla="*/ 748 h 817"/>
              <a:gd name="T34" fmla="*/ 1702 w 2046"/>
              <a:gd name="T35" fmla="*/ 714 h 817"/>
              <a:gd name="T36" fmla="*/ 1728 w 2046"/>
              <a:gd name="T37" fmla="*/ 697 h 817"/>
              <a:gd name="T38" fmla="*/ 1780 w 2046"/>
              <a:gd name="T39" fmla="*/ 679 h 817"/>
              <a:gd name="T40" fmla="*/ 1840 w 2046"/>
              <a:gd name="T41" fmla="*/ 619 h 817"/>
              <a:gd name="T42" fmla="*/ 1883 w 2046"/>
              <a:gd name="T43" fmla="*/ 585 h 817"/>
              <a:gd name="T44" fmla="*/ 1926 w 2046"/>
              <a:gd name="T45" fmla="*/ 551 h 817"/>
              <a:gd name="T46" fmla="*/ 1977 w 2046"/>
              <a:gd name="T47" fmla="*/ 473 h 817"/>
              <a:gd name="T48" fmla="*/ 2029 w 2046"/>
              <a:gd name="T49" fmla="*/ 439 h 817"/>
              <a:gd name="T50" fmla="*/ 2046 w 2046"/>
              <a:gd name="T51" fmla="*/ 396 h 8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046" h="817">
                <a:moveTo>
                  <a:pt x="0" y="0"/>
                </a:moveTo>
                <a:cubicBezTo>
                  <a:pt x="40" y="3"/>
                  <a:pt x="126" y="1"/>
                  <a:pt x="172" y="26"/>
                </a:cubicBezTo>
                <a:cubicBezTo>
                  <a:pt x="209" y="47"/>
                  <a:pt x="232" y="72"/>
                  <a:pt x="266" y="95"/>
                </a:cubicBezTo>
                <a:cubicBezTo>
                  <a:pt x="278" y="112"/>
                  <a:pt x="295" y="126"/>
                  <a:pt x="301" y="146"/>
                </a:cubicBezTo>
                <a:cubicBezTo>
                  <a:pt x="304" y="155"/>
                  <a:pt x="303" y="165"/>
                  <a:pt x="309" y="172"/>
                </a:cubicBezTo>
                <a:cubicBezTo>
                  <a:pt x="315" y="179"/>
                  <a:pt x="326" y="178"/>
                  <a:pt x="335" y="181"/>
                </a:cubicBezTo>
                <a:cubicBezTo>
                  <a:pt x="367" y="213"/>
                  <a:pt x="371" y="247"/>
                  <a:pt x="395" y="284"/>
                </a:cubicBezTo>
                <a:cubicBezTo>
                  <a:pt x="396" y="290"/>
                  <a:pt x="408" y="352"/>
                  <a:pt x="413" y="361"/>
                </a:cubicBezTo>
                <a:cubicBezTo>
                  <a:pt x="419" y="372"/>
                  <a:pt x="502" y="436"/>
                  <a:pt x="524" y="439"/>
                </a:cubicBezTo>
                <a:cubicBezTo>
                  <a:pt x="558" y="444"/>
                  <a:pt x="593" y="444"/>
                  <a:pt x="628" y="447"/>
                </a:cubicBezTo>
                <a:cubicBezTo>
                  <a:pt x="655" y="475"/>
                  <a:pt x="665" y="464"/>
                  <a:pt x="688" y="499"/>
                </a:cubicBezTo>
                <a:cubicBezTo>
                  <a:pt x="691" y="534"/>
                  <a:pt x="703" y="662"/>
                  <a:pt x="731" y="697"/>
                </a:cubicBezTo>
                <a:cubicBezTo>
                  <a:pt x="751" y="723"/>
                  <a:pt x="790" y="718"/>
                  <a:pt x="817" y="722"/>
                </a:cubicBezTo>
                <a:cubicBezTo>
                  <a:pt x="899" y="744"/>
                  <a:pt x="985" y="725"/>
                  <a:pt x="1066" y="748"/>
                </a:cubicBezTo>
                <a:cubicBezTo>
                  <a:pt x="1118" y="763"/>
                  <a:pt x="1151" y="803"/>
                  <a:pt x="1204" y="817"/>
                </a:cubicBezTo>
                <a:cubicBezTo>
                  <a:pt x="1302" y="804"/>
                  <a:pt x="1397" y="797"/>
                  <a:pt x="1496" y="791"/>
                </a:cubicBezTo>
                <a:cubicBezTo>
                  <a:pt x="1542" y="777"/>
                  <a:pt x="1588" y="764"/>
                  <a:pt x="1633" y="748"/>
                </a:cubicBezTo>
                <a:cubicBezTo>
                  <a:pt x="1655" y="727"/>
                  <a:pt x="1674" y="723"/>
                  <a:pt x="1702" y="714"/>
                </a:cubicBezTo>
                <a:cubicBezTo>
                  <a:pt x="1711" y="708"/>
                  <a:pt x="1719" y="701"/>
                  <a:pt x="1728" y="697"/>
                </a:cubicBezTo>
                <a:cubicBezTo>
                  <a:pt x="1745" y="689"/>
                  <a:pt x="1780" y="679"/>
                  <a:pt x="1780" y="679"/>
                </a:cubicBezTo>
                <a:cubicBezTo>
                  <a:pt x="1799" y="651"/>
                  <a:pt x="1812" y="637"/>
                  <a:pt x="1840" y="619"/>
                </a:cubicBezTo>
                <a:cubicBezTo>
                  <a:pt x="1889" y="544"/>
                  <a:pt x="1824" y="632"/>
                  <a:pt x="1883" y="585"/>
                </a:cubicBezTo>
                <a:cubicBezTo>
                  <a:pt x="1939" y="541"/>
                  <a:pt x="1861" y="571"/>
                  <a:pt x="1926" y="551"/>
                </a:cubicBezTo>
                <a:cubicBezTo>
                  <a:pt x="1933" y="527"/>
                  <a:pt x="1958" y="490"/>
                  <a:pt x="1977" y="473"/>
                </a:cubicBezTo>
                <a:cubicBezTo>
                  <a:pt x="1993" y="459"/>
                  <a:pt x="2029" y="439"/>
                  <a:pt x="2029" y="439"/>
                </a:cubicBezTo>
                <a:cubicBezTo>
                  <a:pt x="2039" y="407"/>
                  <a:pt x="2033" y="421"/>
                  <a:pt x="2046" y="396"/>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299" name="Line 11">
            <a:extLst>
              <a:ext uri="{FF2B5EF4-FFF2-40B4-BE49-F238E27FC236}">
                <a16:creationId xmlns:a16="http://schemas.microsoft.com/office/drawing/2014/main" id="{333BBD61-8CE1-4401-9123-494E060884AA}"/>
              </a:ext>
            </a:extLst>
          </p:cNvPr>
          <p:cNvSpPr>
            <a:spLocks noChangeShapeType="1"/>
          </p:cNvSpPr>
          <p:nvPr/>
        </p:nvSpPr>
        <p:spPr bwMode="auto">
          <a:xfrm flipV="1">
            <a:off x="1447800" y="4114800"/>
            <a:ext cx="990600" cy="152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00" name="Text Box 12">
            <a:extLst>
              <a:ext uri="{FF2B5EF4-FFF2-40B4-BE49-F238E27FC236}">
                <a16:creationId xmlns:a16="http://schemas.microsoft.com/office/drawing/2014/main" id="{5AEDC893-745D-4F05-B355-328EBF67FA45}"/>
              </a:ext>
            </a:extLst>
          </p:cNvPr>
          <p:cNvSpPr txBox="1">
            <a:spLocks noChangeArrowheads="1"/>
          </p:cNvSpPr>
          <p:nvPr/>
        </p:nvSpPr>
        <p:spPr bwMode="auto">
          <a:xfrm>
            <a:off x="517525" y="4303713"/>
            <a:ext cx="1301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training set</a:t>
            </a:r>
          </a:p>
        </p:txBody>
      </p:sp>
      <p:sp>
        <p:nvSpPr>
          <p:cNvPr id="12301" name="Line 13">
            <a:extLst>
              <a:ext uri="{FF2B5EF4-FFF2-40B4-BE49-F238E27FC236}">
                <a16:creationId xmlns:a16="http://schemas.microsoft.com/office/drawing/2014/main" id="{C66B82A2-7748-4812-9570-DE9709DEDCAC}"/>
              </a:ext>
            </a:extLst>
          </p:cNvPr>
          <p:cNvSpPr>
            <a:spLocks noChangeShapeType="1"/>
          </p:cNvSpPr>
          <p:nvPr/>
        </p:nvSpPr>
        <p:spPr bwMode="auto">
          <a:xfrm flipH="1">
            <a:off x="3200400" y="3657600"/>
            <a:ext cx="60960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02" name="Text Box 14">
            <a:extLst>
              <a:ext uri="{FF2B5EF4-FFF2-40B4-BE49-F238E27FC236}">
                <a16:creationId xmlns:a16="http://schemas.microsoft.com/office/drawing/2014/main" id="{9E5F4265-801C-4D87-A6CE-3B327BBD3CE9}"/>
              </a:ext>
            </a:extLst>
          </p:cNvPr>
          <p:cNvSpPr txBox="1">
            <a:spLocks noChangeArrowheads="1"/>
          </p:cNvSpPr>
          <p:nvPr/>
        </p:nvSpPr>
        <p:spPr bwMode="auto">
          <a:xfrm>
            <a:off x="3565525" y="3160713"/>
            <a:ext cx="1225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testing set</a:t>
            </a:r>
          </a:p>
        </p:txBody>
      </p:sp>
      <p:sp>
        <p:nvSpPr>
          <p:cNvPr id="12303" name="Line 15">
            <a:extLst>
              <a:ext uri="{FF2B5EF4-FFF2-40B4-BE49-F238E27FC236}">
                <a16:creationId xmlns:a16="http://schemas.microsoft.com/office/drawing/2014/main" id="{9889A5CC-59B3-4E56-9F44-5CA0D39C59AC}"/>
              </a:ext>
            </a:extLst>
          </p:cNvPr>
          <p:cNvSpPr>
            <a:spLocks noChangeShapeType="1"/>
          </p:cNvSpPr>
          <p:nvPr/>
        </p:nvSpPr>
        <p:spPr bwMode="auto">
          <a:xfrm>
            <a:off x="3962400" y="4114800"/>
            <a:ext cx="0" cy="1066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04" name="Text Box 16">
            <a:extLst>
              <a:ext uri="{FF2B5EF4-FFF2-40B4-BE49-F238E27FC236}">
                <a16:creationId xmlns:a16="http://schemas.microsoft.com/office/drawing/2014/main" id="{11D5E5BB-318A-4FE2-A211-51F9D56D8626}"/>
              </a:ext>
            </a:extLst>
          </p:cNvPr>
          <p:cNvSpPr txBox="1">
            <a:spLocks noChangeArrowheads="1"/>
          </p:cNvSpPr>
          <p:nvPr/>
        </p:nvSpPr>
        <p:spPr bwMode="auto">
          <a:xfrm>
            <a:off x="3489325" y="5218113"/>
            <a:ext cx="9969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stop</a:t>
            </a:r>
          </a:p>
          <a:p>
            <a:r>
              <a:rPr lang="en-US" altLang="en-US"/>
              <a:t>learning</a:t>
            </a:r>
          </a:p>
        </p:txBody>
      </p:sp>
      <p:sp>
        <p:nvSpPr>
          <p:cNvPr id="12305" name="Line 17">
            <a:extLst>
              <a:ext uri="{FF2B5EF4-FFF2-40B4-BE49-F238E27FC236}">
                <a16:creationId xmlns:a16="http://schemas.microsoft.com/office/drawing/2014/main" id="{45A33FC9-53E0-4373-A44F-57AE645FAC35}"/>
              </a:ext>
            </a:extLst>
          </p:cNvPr>
          <p:cNvSpPr>
            <a:spLocks noChangeShapeType="1"/>
          </p:cNvSpPr>
          <p:nvPr/>
        </p:nvSpPr>
        <p:spPr bwMode="auto">
          <a:xfrm>
            <a:off x="4876800" y="4038600"/>
            <a:ext cx="0" cy="1219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06" name="Text Box 18">
            <a:extLst>
              <a:ext uri="{FF2B5EF4-FFF2-40B4-BE49-F238E27FC236}">
                <a16:creationId xmlns:a16="http://schemas.microsoft.com/office/drawing/2014/main" id="{885960A7-248C-4426-8C05-84DE9D6FFC8E}"/>
              </a:ext>
            </a:extLst>
          </p:cNvPr>
          <p:cNvSpPr txBox="1">
            <a:spLocks noChangeArrowheads="1"/>
          </p:cNvSpPr>
          <p:nvPr/>
        </p:nvSpPr>
        <p:spPr bwMode="auto">
          <a:xfrm>
            <a:off x="4572000" y="5334000"/>
            <a:ext cx="8826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over</a:t>
            </a:r>
          </a:p>
          <a:p>
            <a:r>
              <a:rPr lang="en-US" altLang="en-US"/>
              <a:t>trained</a:t>
            </a:r>
          </a:p>
        </p:txBody>
      </p:sp>
      <p:grpSp>
        <p:nvGrpSpPr>
          <p:cNvPr id="12307" name="Group 19">
            <a:extLst>
              <a:ext uri="{FF2B5EF4-FFF2-40B4-BE49-F238E27FC236}">
                <a16:creationId xmlns:a16="http://schemas.microsoft.com/office/drawing/2014/main" id="{BA37C3F7-2F31-4B9C-8636-11DF7E467A7C}"/>
              </a:ext>
            </a:extLst>
          </p:cNvPr>
          <p:cNvGrpSpPr>
            <a:grpSpLocks/>
          </p:cNvGrpSpPr>
          <p:nvPr/>
        </p:nvGrpSpPr>
        <p:grpSpPr bwMode="auto">
          <a:xfrm>
            <a:off x="7620000" y="228600"/>
            <a:ext cx="1295400" cy="609600"/>
            <a:chOff x="1392" y="480"/>
            <a:chExt cx="2267" cy="1030"/>
          </a:xfrm>
        </p:grpSpPr>
        <p:sp>
          <p:nvSpPr>
            <p:cNvPr id="12308" name="Oval 20">
              <a:extLst>
                <a:ext uri="{FF2B5EF4-FFF2-40B4-BE49-F238E27FC236}">
                  <a16:creationId xmlns:a16="http://schemas.microsoft.com/office/drawing/2014/main" id="{99630EE6-3672-4961-A5A1-8CB0D6437639}"/>
                </a:ext>
              </a:extLst>
            </p:cNvPr>
            <p:cNvSpPr>
              <a:spLocks noChangeArrowheads="1"/>
            </p:cNvSpPr>
            <p:nvPr/>
          </p:nvSpPr>
          <p:spPr bwMode="auto">
            <a:xfrm>
              <a:off x="1584"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09" name="Oval 21">
              <a:extLst>
                <a:ext uri="{FF2B5EF4-FFF2-40B4-BE49-F238E27FC236}">
                  <a16:creationId xmlns:a16="http://schemas.microsoft.com/office/drawing/2014/main" id="{81832A47-4A63-4AE2-96A8-36D3EF4E84EA}"/>
                </a:ext>
              </a:extLst>
            </p:cNvPr>
            <p:cNvSpPr>
              <a:spLocks noChangeArrowheads="1"/>
            </p:cNvSpPr>
            <p:nvPr/>
          </p:nvSpPr>
          <p:spPr bwMode="auto">
            <a:xfrm>
              <a:off x="1584"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10" name="Oval 22">
              <a:extLst>
                <a:ext uri="{FF2B5EF4-FFF2-40B4-BE49-F238E27FC236}">
                  <a16:creationId xmlns:a16="http://schemas.microsoft.com/office/drawing/2014/main" id="{7CA039AD-8D3E-4AEA-9133-3D9D90CDBECA}"/>
                </a:ext>
              </a:extLst>
            </p:cNvPr>
            <p:cNvSpPr>
              <a:spLocks noChangeArrowheads="1"/>
            </p:cNvSpPr>
            <p:nvPr/>
          </p:nvSpPr>
          <p:spPr bwMode="auto">
            <a:xfrm>
              <a:off x="1584"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11" name="Line 23">
              <a:extLst>
                <a:ext uri="{FF2B5EF4-FFF2-40B4-BE49-F238E27FC236}">
                  <a16:creationId xmlns:a16="http://schemas.microsoft.com/office/drawing/2014/main" id="{A5B79487-81C3-44C2-ACEA-33A2BC1BE42D}"/>
                </a:ext>
              </a:extLst>
            </p:cNvPr>
            <p:cNvSpPr>
              <a:spLocks noChangeShapeType="1"/>
            </p:cNvSpPr>
            <p:nvPr/>
          </p:nvSpPr>
          <p:spPr bwMode="auto">
            <a:xfrm>
              <a:off x="1392" y="576"/>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12" name="Line 24">
              <a:extLst>
                <a:ext uri="{FF2B5EF4-FFF2-40B4-BE49-F238E27FC236}">
                  <a16:creationId xmlns:a16="http://schemas.microsoft.com/office/drawing/2014/main" id="{21B40EA3-BEBB-48F8-ADB0-500B6F38B39E}"/>
                </a:ext>
              </a:extLst>
            </p:cNvPr>
            <p:cNvSpPr>
              <a:spLocks noChangeShapeType="1"/>
            </p:cNvSpPr>
            <p:nvPr/>
          </p:nvSpPr>
          <p:spPr bwMode="auto">
            <a:xfrm>
              <a:off x="1392" y="960"/>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13" name="Line 25">
              <a:extLst>
                <a:ext uri="{FF2B5EF4-FFF2-40B4-BE49-F238E27FC236}">
                  <a16:creationId xmlns:a16="http://schemas.microsoft.com/office/drawing/2014/main" id="{22E4BF57-474B-485A-A73E-FD0FDCE8B0F3}"/>
                </a:ext>
              </a:extLst>
            </p:cNvPr>
            <p:cNvSpPr>
              <a:spLocks noChangeShapeType="1"/>
            </p:cNvSpPr>
            <p:nvPr/>
          </p:nvSpPr>
          <p:spPr bwMode="auto">
            <a:xfrm>
              <a:off x="1392" y="1414"/>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14" name="Oval 26">
              <a:extLst>
                <a:ext uri="{FF2B5EF4-FFF2-40B4-BE49-F238E27FC236}">
                  <a16:creationId xmlns:a16="http://schemas.microsoft.com/office/drawing/2014/main" id="{4E5C2A51-D685-4BE1-82AD-08423E3CE0B5}"/>
                </a:ext>
              </a:extLst>
            </p:cNvPr>
            <p:cNvSpPr>
              <a:spLocks noChangeArrowheads="1"/>
            </p:cNvSpPr>
            <p:nvPr/>
          </p:nvSpPr>
          <p:spPr bwMode="auto">
            <a:xfrm>
              <a:off x="2352"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15" name="Oval 27">
              <a:extLst>
                <a:ext uri="{FF2B5EF4-FFF2-40B4-BE49-F238E27FC236}">
                  <a16:creationId xmlns:a16="http://schemas.microsoft.com/office/drawing/2014/main" id="{B090A953-19C4-48B3-8C42-B5CFB1283E7E}"/>
                </a:ext>
              </a:extLst>
            </p:cNvPr>
            <p:cNvSpPr>
              <a:spLocks noChangeArrowheads="1"/>
            </p:cNvSpPr>
            <p:nvPr/>
          </p:nvSpPr>
          <p:spPr bwMode="auto">
            <a:xfrm>
              <a:off x="2352"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16" name="Oval 28">
              <a:extLst>
                <a:ext uri="{FF2B5EF4-FFF2-40B4-BE49-F238E27FC236}">
                  <a16:creationId xmlns:a16="http://schemas.microsoft.com/office/drawing/2014/main" id="{E52D0FCE-7383-4BF6-83F9-363C58507FAC}"/>
                </a:ext>
              </a:extLst>
            </p:cNvPr>
            <p:cNvSpPr>
              <a:spLocks noChangeArrowheads="1"/>
            </p:cNvSpPr>
            <p:nvPr/>
          </p:nvSpPr>
          <p:spPr bwMode="auto">
            <a:xfrm>
              <a:off x="2352"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17" name="Oval 29">
              <a:extLst>
                <a:ext uri="{FF2B5EF4-FFF2-40B4-BE49-F238E27FC236}">
                  <a16:creationId xmlns:a16="http://schemas.microsoft.com/office/drawing/2014/main" id="{3059F837-2036-47B5-B1FF-8FDF0C2D9993}"/>
                </a:ext>
              </a:extLst>
            </p:cNvPr>
            <p:cNvSpPr>
              <a:spLocks noChangeArrowheads="1"/>
            </p:cNvSpPr>
            <p:nvPr/>
          </p:nvSpPr>
          <p:spPr bwMode="auto">
            <a:xfrm>
              <a:off x="3216"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18" name="Oval 30">
              <a:extLst>
                <a:ext uri="{FF2B5EF4-FFF2-40B4-BE49-F238E27FC236}">
                  <a16:creationId xmlns:a16="http://schemas.microsoft.com/office/drawing/2014/main" id="{A1785737-BB2C-4DA8-BF4D-3A130F24C6A7}"/>
                </a:ext>
              </a:extLst>
            </p:cNvPr>
            <p:cNvSpPr>
              <a:spLocks noChangeArrowheads="1"/>
            </p:cNvSpPr>
            <p:nvPr/>
          </p:nvSpPr>
          <p:spPr bwMode="auto">
            <a:xfrm>
              <a:off x="3216"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19" name="Oval 31">
              <a:extLst>
                <a:ext uri="{FF2B5EF4-FFF2-40B4-BE49-F238E27FC236}">
                  <a16:creationId xmlns:a16="http://schemas.microsoft.com/office/drawing/2014/main" id="{7F433BAB-4B2D-4E00-8390-BA5088F0EDE2}"/>
                </a:ext>
              </a:extLst>
            </p:cNvPr>
            <p:cNvSpPr>
              <a:spLocks noChangeArrowheads="1"/>
            </p:cNvSpPr>
            <p:nvPr/>
          </p:nvSpPr>
          <p:spPr bwMode="auto">
            <a:xfrm>
              <a:off x="3216"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20" name="Line 32">
              <a:extLst>
                <a:ext uri="{FF2B5EF4-FFF2-40B4-BE49-F238E27FC236}">
                  <a16:creationId xmlns:a16="http://schemas.microsoft.com/office/drawing/2014/main" id="{76F9C834-E34E-4B50-B4D7-2A13AC0FB620}"/>
                </a:ext>
              </a:extLst>
            </p:cNvPr>
            <p:cNvSpPr>
              <a:spLocks noChangeShapeType="1"/>
            </p:cNvSpPr>
            <p:nvPr/>
          </p:nvSpPr>
          <p:spPr bwMode="auto">
            <a:xfrm>
              <a:off x="1824" y="576"/>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21" name="Line 33">
              <a:extLst>
                <a:ext uri="{FF2B5EF4-FFF2-40B4-BE49-F238E27FC236}">
                  <a16:creationId xmlns:a16="http://schemas.microsoft.com/office/drawing/2014/main" id="{6FB7B301-13B4-404A-B2D4-DF9206C4BFE1}"/>
                </a:ext>
              </a:extLst>
            </p:cNvPr>
            <p:cNvSpPr>
              <a:spLocks noChangeShapeType="1"/>
            </p:cNvSpPr>
            <p:nvPr/>
          </p:nvSpPr>
          <p:spPr bwMode="auto">
            <a:xfrm>
              <a:off x="2592" y="576"/>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22" name="Line 34">
              <a:extLst>
                <a:ext uri="{FF2B5EF4-FFF2-40B4-BE49-F238E27FC236}">
                  <a16:creationId xmlns:a16="http://schemas.microsoft.com/office/drawing/2014/main" id="{D3F45D9D-EC6C-453A-88EB-B3F3D37960C0}"/>
                </a:ext>
              </a:extLst>
            </p:cNvPr>
            <p:cNvSpPr>
              <a:spLocks noChangeShapeType="1"/>
            </p:cNvSpPr>
            <p:nvPr/>
          </p:nvSpPr>
          <p:spPr bwMode="auto">
            <a:xfrm>
              <a:off x="1824" y="979"/>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23" name="Line 35">
              <a:extLst>
                <a:ext uri="{FF2B5EF4-FFF2-40B4-BE49-F238E27FC236}">
                  <a16:creationId xmlns:a16="http://schemas.microsoft.com/office/drawing/2014/main" id="{8EF34D6E-2250-4548-AE58-60095421E44F}"/>
                </a:ext>
              </a:extLst>
            </p:cNvPr>
            <p:cNvSpPr>
              <a:spLocks noChangeShapeType="1"/>
            </p:cNvSpPr>
            <p:nvPr/>
          </p:nvSpPr>
          <p:spPr bwMode="auto">
            <a:xfrm>
              <a:off x="2592" y="982"/>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24" name="Line 36">
              <a:extLst>
                <a:ext uri="{FF2B5EF4-FFF2-40B4-BE49-F238E27FC236}">
                  <a16:creationId xmlns:a16="http://schemas.microsoft.com/office/drawing/2014/main" id="{78BC195D-D5F7-404F-8AF0-2F3208A4B5E5}"/>
                </a:ext>
              </a:extLst>
            </p:cNvPr>
            <p:cNvSpPr>
              <a:spLocks noChangeShapeType="1"/>
            </p:cNvSpPr>
            <p:nvPr/>
          </p:nvSpPr>
          <p:spPr bwMode="auto">
            <a:xfrm>
              <a:off x="1824" y="1388"/>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25" name="Line 37">
              <a:extLst>
                <a:ext uri="{FF2B5EF4-FFF2-40B4-BE49-F238E27FC236}">
                  <a16:creationId xmlns:a16="http://schemas.microsoft.com/office/drawing/2014/main" id="{BC5B03C5-3E14-4906-926B-8F1E428D2252}"/>
                </a:ext>
              </a:extLst>
            </p:cNvPr>
            <p:cNvSpPr>
              <a:spLocks noChangeShapeType="1"/>
            </p:cNvSpPr>
            <p:nvPr/>
          </p:nvSpPr>
          <p:spPr bwMode="auto">
            <a:xfrm>
              <a:off x="2600" y="1395"/>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26" name="Line 38">
              <a:extLst>
                <a:ext uri="{FF2B5EF4-FFF2-40B4-BE49-F238E27FC236}">
                  <a16:creationId xmlns:a16="http://schemas.microsoft.com/office/drawing/2014/main" id="{395C1A76-B8A4-441C-B4D0-A86096DD57A9}"/>
                </a:ext>
              </a:extLst>
            </p:cNvPr>
            <p:cNvSpPr>
              <a:spLocks noChangeShapeType="1"/>
            </p:cNvSpPr>
            <p:nvPr/>
          </p:nvSpPr>
          <p:spPr bwMode="auto">
            <a:xfrm>
              <a:off x="1824" y="576"/>
              <a:ext cx="528"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27" name="Line 39">
              <a:extLst>
                <a:ext uri="{FF2B5EF4-FFF2-40B4-BE49-F238E27FC236}">
                  <a16:creationId xmlns:a16="http://schemas.microsoft.com/office/drawing/2014/main" id="{E48042C8-5C11-4564-841A-7391AEB8ADFF}"/>
                </a:ext>
              </a:extLst>
            </p:cNvPr>
            <p:cNvSpPr>
              <a:spLocks noChangeShapeType="1"/>
            </p:cNvSpPr>
            <p:nvPr/>
          </p:nvSpPr>
          <p:spPr bwMode="auto">
            <a:xfrm>
              <a:off x="1824" y="576"/>
              <a:ext cx="528"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28" name="Line 40">
              <a:extLst>
                <a:ext uri="{FF2B5EF4-FFF2-40B4-BE49-F238E27FC236}">
                  <a16:creationId xmlns:a16="http://schemas.microsoft.com/office/drawing/2014/main" id="{1F33E274-C29B-4B43-9C57-9395C961DBC6}"/>
                </a:ext>
              </a:extLst>
            </p:cNvPr>
            <p:cNvSpPr>
              <a:spLocks noChangeShapeType="1"/>
            </p:cNvSpPr>
            <p:nvPr/>
          </p:nvSpPr>
          <p:spPr bwMode="auto">
            <a:xfrm flipV="1">
              <a:off x="1824" y="576"/>
              <a:ext cx="528"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29" name="Line 41">
              <a:extLst>
                <a:ext uri="{FF2B5EF4-FFF2-40B4-BE49-F238E27FC236}">
                  <a16:creationId xmlns:a16="http://schemas.microsoft.com/office/drawing/2014/main" id="{3998B7FD-04E7-4A35-A92C-5CDE46FAD5CE}"/>
                </a:ext>
              </a:extLst>
            </p:cNvPr>
            <p:cNvSpPr>
              <a:spLocks noChangeShapeType="1"/>
            </p:cNvSpPr>
            <p:nvPr/>
          </p:nvSpPr>
          <p:spPr bwMode="auto">
            <a:xfrm>
              <a:off x="1824" y="960"/>
              <a:ext cx="528"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30" name="Line 42">
              <a:extLst>
                <a:ext uri="{FF2B5EF4-FFF2-40B4-BE49-F238E27FC236}">
                  <a16:creationId xmlns:a16="http://schemas.microsoft.com/office/drawing/2014/main" id="{9C34D2D2-B1C3-4E58-8834-7AB4D8659296}"/>
                </a:ext>
              </a:extLst>
            </p:cNvPr>
            <p:cNvSpPr>
              <a:spLocks noChangeShapeType="1"/>
            </p:cNvSpPr>
            <p:nvPr/>
          </p:nvSpPr>
          <p:spPr bwMode="auto">
            <a:xfrm flipV="1">
              <a:off x="1824" y="960"/>
              <a:ext cx="528"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31" name="Line 43">
              <a:extLst>
                <a:ext uri="{FF2B5EF4-FFF2-40B4-BE49-F238E27FC236}">
                  <a16:creationId xmlns:a16="http://schemas.microsoft.com/office/drawing/2014/main" id="{2E73842D-AF04-4E20-BF88-A0D5DA9D7EE0}"/>
                </a:ext>
              </a:extLst>
            </p:cNvPr>
            <p:cNvSpPr>
              <a:spLocks noChangeShapeType="1"/>
            </p:cNvSpPr>
            <p:nvPr/>
          </p:nvSpPr>
          <p:spPr bwMode="auto">
            <a:xfrm flipV="1">
              <a:off x="1824" y="576"/>
              <a:ext cx="528"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32" name="Line 44">
              <a:extLst>
                <a:ext uri="{FF2B5EF4-FFF2-40B4-BE49-F238E27FC236}">
                  <a16:creationId xmlns:a16="http://schemas.microsoft.com/office/drawing/2014/main" id="{1FB72B3B-8E7D-4AD1-ACA5-01A9C7A14B7F}"/>
                </a:ext>
              </a:extLst>
            </p:cNvPr>
            <p:cNvSpPr>
              <a:spLocks noChangeShapeType="1"/>
            </p:cNvSpPr>
            <p:nvPr/>
          </p:nvSpPr>
          <p:spPr bwMode="auto">
            <a:xfrm>
              <a:off x="2592" y="576"/>
              <a:ext cx="624"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33" name="Line 45">
              <a:extLst>
                <a:ext uri="{FF2B5EF4-FFF2-40B4-BE49-F238E27FC236}">
                  <a16:creationId xmlns:a16="http://schemas.microsoft.com/office/drawing/2014/main" id="{242A89E5-F733-4B76-AAF7-DCC7AB752E14}"/>
                </a:ext>
              </a:extLst>
            </p:cNvPr>
            <p:cNvSpPr>
              <a:spLocks noChangeShapeType="1"/>
            </p:cNvSpPr>
            <p:nvPr/>
          </p:nvSpPr>
          <p:spPr bwMode="auto">
            <a:xfrm>
              <a:off x="2592" y="576"/>
              <a:ext cx="624"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34" name="Line 46">
              <a:extLst>
                <a:ext uri="{FF2B5EF4-FFF2-40B4-BE49-F238E27FC236}">
                  <a16:creationId xmlns:a16="http://schemas.microsoft.com/office/drawing/2014/main" id="{81F29D3B-DB75-4DD6-BB62-8691475DBD1B}"/>
                </a:ext>
              </a:extLst>
            </p:cNvPr>
            <p:cNvSpPr>
              <a:spLocks noChangeShapeType="1"/>
            </p:cNvSpPr>
            <p:nvPr/>
          </p:nvSpPr>
          <p:spPr bwMode="auto">
            <a:xfrm flipV="1">
              <a:off x="2592" y="576"/>
              <a:ext cx="624"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35" name="Line 47">
              <a:extLst>
                <a:ext uri="{FF2B5EF4-FFF2-40B4-BE49-F238E27FC236}">
                  <a16:creationId xmlns:a16="http://schemas.microsoft.com/office/drawing/2014/main" id="{29A0CCA2-600C-4FDB-AF0C-D820D1D7F720}"/>
                </a:ext>
              </a:extLst>
            </p:cNvPr>
            <p:cNvSpPr>
              <a:spLocks noChangeShapeType="1"/>
            </p:cNvSpPr>
            <p:nvPr/>
          </p:nvSpPr>
          <p:spPr bwMode="auto">
            <a:xfrm>
              <a:off x="2592" y="960"/>
              <a:ext cx="624"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36" name="Line 48">
              <a:extLst>
                <a:ext uri="{FF2B5EF4-FFF2-40B4-BE49-F238E27FC236}">
                  <a16:creationId xmlns:a16="http://schemas.microsoft.com/office/drawing/2014/main" id="{DD9D39E2-D59E-46B3-9163-4F309E7C2460}"/>
                </a:ext>
              </a:extLst>
            </p:cNvPr>
            <p:cNvSpPr>
              <a:spLocks noChangeShapeType="1"/>
            </p:cNvSpPr>
            <p:nvPr/>
          </p:nvSpPr>
          <p:spPr bwMode="auto">
            <a:xfrm flipV="1">
              <a:off x="2592" y="960"/>
              <a:ext cx="624"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37" name="Line 49">
              <a:extLst>
                <a:ext uri="{FF2B5EF4-FFF2-40B4-BE49-F238E27FC236}">
                  <a16:creationId xmlns:a16="http://schemas.microsoft.com/office/drawing/2014/main" id="{FD456517-866D-4203-89E3-D87CDC13E1B0}"/>
                </a:ext>
              </a:extLst>
            </p:cNvPr>
            <p:cNvSpPr>
              <a:spLocks noChangeShapeType="1"/>
            </p:cNvSpPr>
            <p:nvPr/>
          </p:nvSpPr>
          <p:spPr bwMode="auto">
            <a:xfrm flipV="1">
              <a:off x="2592" y="576"/>
              <a:ext cx="624"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38" name="Line 50">
              <a:extLst>
                <a:ext uri="{FF2B5EF4-FFF2-40B4-BE49-F238E27FC236}">
                  <a16:creationId xmlns:a16="http://schemas.microsoft.com/office/drawing/2014/main" id="{2CF991D6-D3A1-4FE7-916D-09EBBFDCB456}"/>
                </a:ext>
              </a:extLst>
            </p:cNvPr>
            <p:cNvSpPr>
              <a:spLocks noChangeShapeType="1"/>
            </p:cNvSpPr>
            <p:nvPr/>
          </p:nvSpPr>
          <p:spPr bwMode="auto">
            <a:xfrm>
              <a:off x="3456" y="576"/>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39" name="Line 51">
              <a:extLst>
                <a:ext uri="{FF2B5EF4-FFF2-40B4-BE49-F238E27FC236}">
                  <a16:creationId xmlns:a16="http://schemas.microsoft.com/office/drawing/2014/main" id="{8ED426FF-9A12-407B-8ECE-3C3428E876CA}"/>
                </a:ext>
              </a:extLst>
            </p:cNvPr>
            <p:cNvSpPr>
              <a:spLocks noChangeShapeType="1"/>
            </p:cNvSpPr>
            <p:nvPr/>
          </p:nvSpPr>
          <p:spPr bwMode="auto">
            <a:xfrm>
              <a:off x="3467" y="979"/>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40" name="Line 52">
              <a:extLst>
                <a:ext uri="{FF2B5EF4-FFF2-40B4-BE49-F238E27FC236}">
                  <a16:creationId xmlns:a16="http://schemas.microsoft.com/office/drawing/2014/main" id="{0C01AFD6-2A98-4A82-A83E-3C668D1CC8FB}"/>
                </a:ext>
              </a:extLst>
            </p:cNvPr>
            <p:cNvSpPr>
              <a:spLocks noChangeShapeType="1"/>
            </p:cNvSpPr>
            <p:nvPr/>
          </p:nvSpPr>
          <p:spPr bwMode="auto">
            <a:xfrm>
              <a:off x="3467" y="1381"/>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Text Box 4">
            <a:extLst>
              <a:ext uri="{FF2B5EF4-FFF2-40B4-BE49-F238E27FC236}">
                <a16:creationId xmlns:a16="http://schemas.microsoft.com/office/drawing/2014/main" id="{C71378D3-B183-4F4A-81BD-211EC1964949}"/>
              </a:ext>
            </a:extLst>
          </p:cNvPr>
          <p:cNvSpPr txBox="1">
            <a:spLocks noChangeArrowheads="1"/>
          </p:cNvSpPr>
          <p:nvPr/>
        </p:nvSpPr>
        <p:spPr bwMode="auto">
          <a:xfrm>
            <a:off x="1050925" y="341313"/>
            <a:ext cx="6254750" cy="55848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Some important issues for neural networks:</a:t>
            </a:r>
          </a:p>
          <a:p>
            <a:endParaRPr lang="en-US" altLang="en-US" dirty="0"/>
          </a:p>
          <a:p>
            <a:r>
              <a:rPr lang="en-US" altLang="en-US" dirty="0">
                <a:solidFill>
                  <a:srgbClr val="3366FF"/>
                </a:solidFill>
              </a:rPr>
              <a:t>Pre-processing</a:t>
            </a:r>
            <a:r>
              <a:rPr lang="en-US" altLang="en-US" dirty="0"/>
              <a:t> the data to provide:</a:t>
            </a:r>
          </a:p>
          <a:p>
            <a:endParaRPr lang="en-US" altLang="en-US" dirty="0"/>
          </a:p>
          <a:p>
            <a:pPr>
              <a:buFontTx/>
              <a:buChar char="•"/>
            </a:pPr>
            <a:r>
              <a:rPr lang="en-US" altLang="en-US" dirty="0"/>
              <a:t> reduction of data dimensionality</a:t>
            </a:r>
          </a:p>
          <a:p>
            <a:pPr>
              <a:buFontTx/>
              <a:buChar char="•"/>
            </a:pPr>
            <a:r>
              <a:rPr lang="en-US" altLang="en-US" dirty="0"/>
              <a:t> noise filtering or suppression</a:t>
            </a:r>
          </a:p>
          <a:p>
            <a:pPr>
              <a:buFontTx/>
              <a:buChar char="•"/>
            </a:pPr>
            <a:r>
              <a:rPr lang="en-US" altLang="en-US" dirty="0"/>
              <a:t> enhancement</a:t>
            </a:r>
          </a:p>
          <a:p>
            <a:r>
              <a:rPr lang="en-US" altLang="en-US" dirty="0"/>
              <a:t>	strengthening of relevant features</a:t>
            </a:r>
          </a:p>
          <a:p>
            <a:r>
              <a:rPr lang="en-US" altLang="en-US" dirty="0"/>
              <a:t>	centering data within a sensory aperture or window</a:t>
            </a:r>
          </a:p>
          <a:p>
            <a:r>
              <a:rPr lang="en-US" altLang="en-US" dirty="0"/>
              <a:t>	scanning a window over the data</a:t>
            </a:r>
          </a:p>
          <a:p>
            <a:pPr>
              <a:buFontTx/>
              <a:buChar char="•"/>
            </a:pPr>
            <a:r>
              <a:rPr lang="en-US" altLang="en-US" dirty="0"/>
              <a:t>invariance in the measurement space to:</a:t>
            </a:r>
          </a:p>
          <a:p>
            <a:r>
              <a:rPr lang="en-US" altLang="en-US" dirty="0"/>
              <a:t>	translations</a:t>
            </a:r>
          </a:p>
          <a:p>
            <a:r>
              <a:rPr lang="en-US" altLang="en-US" dirty="0"/>
              <a:t>	rotations</a:t>
            </a:r>
          </a:p>
          <a:p>
            <a:r>
              <a:rPr lang="en-US" altLang="en-US" dirty="0"/>
              <a:t>	scale changes</a:t>
            </a:r>
          </a:p>
          <a:p>
            <a:r>
              <a:rPr lang="en-US" altLang="en-US" dirty="0"/>
              <a:t>	distortion</a:t>
            </a:r>
          </a:p>
          <a:p>
            <a:pPr>
              <a:buFontTx/>
              <a:buChar char="•"/>
            </a:pPr>
            <a:r>
              <a:rPr lang="en-US" altLang="en-US" dirty="0"/>
              <a:t> data preparation</a:t>
            </a:r>
          </a:p>
          <a:p>
            <a:r>
              <a:rPr lang="en-US" altLang="en-US" dirty="0"/>
              <a:t>	analog to digital conversion</a:t>
            </a:r>
          </a:p>
          <a:p>
            <a:r>
              <a:rPr lang="en-US" altLang="en-US" dirty="0"/>
              <a:t>	data scaling</a:t>
            </a:r>
          </a:p>
          <a:p>
            <a:r>
              <a:rPr lang="en-US" altLang="en-US" dirty="0"/>
              <a:t>	data  normalization</a:t>
            </a:r>
          </a:p>
          <a:p>
            <a:r>
              <a:rPr lang="en-US" altLang="en-US" dirty="0"/>
              <a:t>	thresholding</a:t>
            </a:r>
          </a:p>
        </p:txBody>
      </p:sp>
      <p:grpSp>
        <p:nvGrpSpPr>
          <p:cNvPr id="13317" name="Group 5">
            <a:extLst>
              <a:ext uri="{FF2B5EF4-FFF2-40B4-BE49-F238E27FC236}">
                <a16:creationId xmlns:a16="http://schemas.microsoft.com/office/drawing/2014/main" id="{509A782F-FBC5-456F-B8A9-AF71E729E537}"/>
              </a:ext>
            </a:extLst>
          </p:cNvPr>
          <p:cNvGrpSpPr>
            <a:grpSpLocks/>
          </p:cNvGrpSpPr>
          <p:nvPr/>
        </p:nvGrpSpPr>
        <p:grpSpPr bwMode="auto">
          <a:xfrm>
            <a:off x="7620000" y="228600"/>
            <a:ext cx="1295400" cy="609600"/>
            <a:chOff x="1392" y="480"/>
            <a:chExt cx="2267" cy="1030"/>
          </a:xfrm>
        </p:grpSpPr>
        <p:sp>
          <p:nvSpPr>
            <p:cNvPr id="13318" name="Oval 6">
              <a:extLst>
                <a:ext uri="{FF2B5EF4-FFF2-40B4-BE49-F238E27FC236}">
                  <a16:creationId xmlns:a16="http://schemas.microsoft.com/office/drawing/2014/main" id="{F586FB49-DA2B-411B-80B9-0FD67483ED74}"/>
                </a:ext>
              </a:extLst>
            </p:cNvPr>
            <p:cNvSpPr>
              <a:spLocks noChangeArrowheads="1"/>
            </p:cNvSpPr>
            <p:nvPr/>
          </p:nvSpPr>
          <p:spPr bwMode="auto">
            <a:xfrm>
              <a:off x="1584"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19" name="Oval 7">
              <a:extLst>
                <a:ext uri="{FF2B5EF4-FFF2-40B4-BE49-F238E27FC236}">
                  <a16:creationId xmlns:a16="http://schemas.microsoft.com/office/drawing/2014/main" id="{80D5A16B-705E-4DF7-98DA-522C0200F452}"/>
                </a:ext>
              </a:extLst>
            </p:cNvPr>
            <p:cNvSpPr>
              <a:spLocks noChangeArrowheads="1"/>
            </p:cNvSpPr>
            <p:nvPr/>
          </p:nvSpPr>
          <p:spPr bwMode="auto">
            <a:xfrm>
              <a:off x="1584"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20" name="Oval 8">
              <a:extLst>
                <a:ext uri="{FF2B5EF4-FFF2-40B4-BE49-F238E27FC236}">
                  <a16:creationId xmlns:a16="http://schemas.microsoft.com/office/drawing/2014/main" id="{A6FB9B65-2A2F-450F-A7D1-219ACDFCB837}"/>
                </a:ext>
              </a:extLst>
            </p:cNvPr>
            <p:cNvSpPr>
              <a:spLocks noChangeArrowheads="1"/>
            </p:cNvSpPr>
            <p:nvPr/>
          </p:nvSpPr>
          <p:spPr bwMode="auto">
            <a:xfrm>
              <a:off x="1584"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21" name="Line 9">
              <a:extLst>
                <a:ext uri="{FF2B5EF4-FFF2-40B4-BE49-F238E27FC236}">
                  <a16:creationId xmlns:a16="http://schemas.microsoft.com/office/drawing/2014/main" id="{DD141277-93D2-4A41-8247-9DFA2196C361}"/>
                </a:ext>
              </a:extLst>
            </p:cNvPr>
            <p:cNvSpPr>
              <a:spLocks noChangeShapeType="1"/>
            </p:cNvSpPr>
            <p:nvPr/>
          </p:nvSpPr>
          <p:spPr bwMode="auto">
            <a:xfrm>
              <a:off x="1392" y="576"/>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22" name="Line 10">
              <a:extLst>
                <a:ext uri="{FF2B5EF4-FFF2-40B4-BE49-F238E27FC236}">
                  <a16:creationId xmlns:a16="http://schemas.microsoft.com/office/drawing/2014/main" id="{96E0ADDD-A982-47A0-B03B-EDFFD514C22B}"/>
                </a:ext>
              </a:extLst>
            </p:cNvPr>
            <p:cNvSpPr>
              <a:spLocks noChangeShapeType="1"/>
            </p:cNvSpPr>
            <p:nvPr/>
          </p:nvSpPr>
          <p:spPr bwMode="auto">
            <a:xfrm>
              <a:off x="1392" y="960"/>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23" name="Line 11">
              <a:extLst>
                <a:ext uri="{FF2B5EF4-FFF2-40B4-BE49-F238E27FC236}">
                  <a16:creationId xmlns:a16="http://schemas.microsoft.com/office/drawing/2014/main" id="{B32E6686-7F43-4E39-8D69-2B2C94738CDF}"/>
                </a:ext>
              </a:extLst>
            </p:cNvPr>
            <p:cNvSpPr>
              <a:spLocks noChangeShapeType="1"/>
            </p:cNvSpPr>
            <p:nvPr/>
          </p:nvSpPr>
          <p:spPr bwMode="auto">
            <a:xfrm>
              <a:off x="1392" y="1414"/>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24" name="Oval 12">
              <a:extLst>
                <a:ext uri="{FF2B5EF4-FFF2-40B4-BE49-F238E27FC236}">
                  <a16:creationId xmlns:a16="http://schemas.microsoft.com/office/drawing/2014/main" id="{06012171-5104-4F1C-83FA-40AA0808E9D6}"/>
                </a:ext>
              </a:extLst>
            </p:cNvPr>
            <p:cNvSpPr>
              <a:spLocks noChangeArrowheads="1"/>
            </p:cNvSpPr>
            <p:nvPr/>
          </p:nvSpPr>
          <p:spPr bwMode="auto">
            <a:xfrm>
              <a:off x="2352"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25" name="Oval 13">
              <a:extLst>
                <a:ext uri="{FF2B5EF4-FFF2-40B4-BE49-F238E27FC236}">
                  <a16:creationId xmlns:a16="http://schemas.microsoft.com/office/drawing/2014/main" id="{18BCDCCC-0ECB-4B34-B59F-F43A75501331}"/>
                </a:ext>
              </a:extLst>
            </p:cNvPr>
            <p:cNvSpPr>
              <a:spLocks noChangeArrowheads="1"/>
            </p:cNvSpPr>
            <p:nvPr/>
          </p:nvSpPr>
          <p:spPr bwMode="auto">
            <a:xfrm>
              <a:off x="2352"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26" name="Oval 14">
              <a:extLst>
                <a:ext uri="{FF2B5EF4-FFF2-40B4-BE49-F238E27FC236}">
                  <a16:creationId xmlns:a16="http://schemas.microsoft.com/office/drawing/2014/main" id="{618C90B8-29DC-41D0-932E-55E57EFA72A4}"/>
                </a:ext>
              </a:extLst>
            </p:cNvPr>
            <p:cNvSpPr>
              <a:spLocks noChangeArrowheads="1"/>
            </p:cNvSpPr>
            <p:nvPr/>
          </p:nvSpPr>
          <p:spPr bwMode="auto">
            <a:xfrm>
              <a:off x="2352"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27" name="Oval 15">
              <a:extLst>
                <a:ext uri="{FF2B5EF4-FFF2-40B4-BE49-F238E27FC236}">
                  <a16:creationId xmlns:a16="http://schemas.microsoft.com/office/drawing/2014/main" id="{03E4A067-3E4C-4740-9FF0-9DEF743E87AF}"/>
                </a:ext>
              </a:extLst>
            </p:cNvPr>
            <p:cNvSpPr>
              <a:spLocks noChangeArrowheads="1"/>
            </p:cNvSpPr>
            <p:nvPr/>
          </p:nvSpPr>
          <p:spPr bwMode="auto">
            <a:xfrm>
              <a:off x="3216"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28" name="Oval 16">
              <a:extLst>
                <a:ext uri="{FF2B5EF4-FFF2-40B4-BE49-F238E27FC236}">
                  <a16:creationId xmlns:a16="http://schemas.microsoft.com/office/drawing/2014/main" id="{A038D8EA-DDD3-4558-AC40-4B5FAE060CF6}"/>
                </a:ext>
              </a:extLst>
            </p:cNvPr>
            <p:cNvSpPr>
              <a:spLocks noChangeArrowheads="1"/>
            </p:cNvSpPr>
            <p:nvPr/>
          </p:nvSpPr>
          <p:spPr bwMode="auto">
            <a:xfrm>
              <a:off x="3216"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29" name="Oval 17">
              <a:extLst>
                <a:ext uri="{FF2B5EF4-FFF2-40B4-BE49-F238E27FC236}">
                  <a16:creationId xmlns:a16="http://schemas.microsoft.com/office/drawing/2014/main" id="{9297329A-F9EA-4181-A1E0-4CA27DBED2B8}"/>
                </a:ext>
              </a:extLst>
            </p:cNvPr>
            <p:cNvSpPr>
              <a:spLocks noChangeArrowheads="1"/>
            </p:cNvSpPr>
            <p:nvPr/>
          </p:nvSpPr>
          <p:spPr bwMode="auto">
            <a:xfrm>
              <a:off x="3216"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30" name="Line 18">
              <a:extLst>
                <a:ext uri="{FF2B5EF4-FFF2-40B4-BE49-F238E27FC236}">
                  <a16:creationId xmlns:a16="http://schemas.microsoft.com/office/drawing/2014/main" id="{9251B1FA-D7CB-46BE-8815-204904295F64}"/>
                </a:ext>
              </a:extLst>
            </p:cNvPr>
            <p:cNvSpPr>
              <a:spLocks noChangeShapeType="1"/>
            </p:cNvSpPr>
            <p:nvPr/>
          </p:nvSpPr>
          <p:spPr bwMode="auto">
            <a:xfrm>
              <a:off x="1824" y="576"/>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31" name="Line 19">
              <a:extLst>
                <a:ext uri="{FF2B5EF4-FFF2-40B4-BE49-F238E27FC236}">
                  <a16:creationId xmlns:a16="http://schemas.microsoft.com/office/drawing/2014/main" id="{268EA7D5-18F5-4183-8451-FD76870C7DDD}"/>
                </a:ext>
              </a:extLst>
            </p:cNvPr>
            <p:cNvSpPr>
              <a:spLocks noChangeShapeType="1"/>
            </p:cNvSpPr>
            <p:nvPr/>
          </p:nvSpPr>
          <p:spPr bwMode="auto">
            <a:xfrm>
              <a:off x="2592" y="576"/>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32" name="Line 20">
              <a:extLst>
                <a:ext uri="{FF2B5EF4-FFF2-40B4-BE49-F238E27FC236}">
                  <a16:creationId xmlns:a16="http://schemas.microsoft.com/office/drawing/2014/main" id="{4AEE6A58-D046-4A1F-8805-F0718DF5AF74}"/>
                </a:ext>
              </a:extLst>
            </p:cNvPr>
            <p:cNvSpPr>
              <a:spLocks noChangeShapeType="1"/>
            </p:cNvSpPr>
            <p:nvPr/>
          </p:nvSpPr>
          <p:spPr bwMode="auto">
            <a:xfrm>
              <a:off x="1824" y="979"/>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33" name="Line 21">
              <a:extLst>
                <a:ext uri="{FF2B5EF4-FFF2-40B4-BE49-F238E27FC236}">
                  <a16:creationId xmlns:a16="http://schemas.microsoft.com/office/drawing/2014/main" id="{4FC2D8F5-073C-4C27-B69F-2E46F550BD0D}"/>
                </a:ext>
              </a:extLst>
            </p:cNvPr>
            <p:cNvSpPr>
              <a:spLocks noChangeShapeType="1"/>
            </p:cNvSpPr>
            <p:nvPr/>
          </p:nvSpPr>
          <p:spPr bwMode="auto">
            <a:xfrm>
              <a:off x="2592" y="982"/>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34" name="Line 22">
              <a:extLst>
                <a:ext uri="{FF2B5EF4-FFF2-40B4-BE49-F238E27FC236}">
                  <a16:creationId xmlns:a16="http://schemas.microsoft.com/office/drawing/2014/main" id="{982591B0-CDDC-4205-BF59-F3BBCAA67916}"/>
                </a:ext>
              </a:extLst>
            </p:cNvPr>
            <p:cNvSpPr>
              <a:spLocks noChangeShapeType="1"/>
            </p:cNvSpPr>
            <p:nvPr/>
          </p:nvSpPr>
          <p:spPr bwMode="auto">
            <a:xfrm>
              <a:off x="1824" y="1388"/>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35" name="Line 23">
              <a:extLst>
                <a:ext uri="{FF2B5EF4-FFF2-40B4-BE49-F238E27FC236}">
                  <a16:creationId xmlns:a16="http://schemas.microsoft.com/office/drawing/2014/main" id="{2800C2B7-06F3-45DB-AD7D-FFD6D709930D}"/>
                </a:ext>
              </a:extLst>
            </p:cNvPr>
            <p:cNvSpPr>
              <a:spLocks noChangeShapeType="1"/>
            </p:cNvSpPr>
            <p:nvPr/>
          </p:nvSpPr>
          <p:spPr bwMode="auto">
            <a:xfrm>
              <a:off x="2600" y="1395"/>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36" name="Line 24">
              <a:extLst>
                <a:ext uri="{FF2B5EF4-FFF2-40B4-BE49-F238E27FC236}">
                  <a16:creationId xmlns:a16="http://schemas.microsoft.com/office/drawing/2014/main" id="{E824A538-AB7D-4DA1-85CA-7A8FFB839C38}"/>
                </a:ext>
              </a:extLst>
            </p:cNvPr>
            <p:cNvSpPr>
              <a:spLocks noChangeShapeType="1"/>
            </p:cNvSpPr>
            <p:nvPr/>
          </p:nvSpPr>
          <p:spPr bwMode="auto">
            <a:xfrm>
              <a:off x="1824" y="576"/>
              <a:ext cx="528"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37" name="Line 25">
              <a:extLst>
                <a:ext uri="{FF2B5EF4-FFF2-40B4-BE49-F238E27FC236}">
                  <a16:creationId xmlns:a16="http://schemas.microsoft.com/office/drawing/2014/main" id="{BCF5EC43-0343-4ADB-890D-06160A3D1FF8}"/>
                </a:ext>
              </a:extLst>
            </p:cNvPr>
            <p:cNvSpPr>
              <a:spLocks noChangeShapeType="1"/>
            </p:cNvSpPr>
            <p:nvPr/>
          </p:nvSpPr>
          <p:spPr bwMode="auto">
            <a:xfrm>
              <a:off x="1824" y="576"/>
              <a:ext cx="528"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38" name="Line 26">
              <a:extLst>
                <a:ext uri="{FF2B5EF4-FFF2-40B4-BE49-F238E27FC236}">
                  <a16:creationId xmlns:a16="http://schemas.microsoft.com/office/drawing/2014/main" id="{9D9BE9B0-A5FA-4078-A5B6-2D32D3F51A22}"/>
                </a:ext>
              </a:extLst>
            </p:cNvPr>
            <p:cNvSpPr>
              <a:spLocks noChangeShapeType="1"/>
            </p:cNvSpPr>
            <p:nvPr/>
          </p:nvSpPr>
          <p:spPr bwMode="auto">
            <a:xfrm flipV="1">
              <a:off x="1824" y="576"/>
              <a:ext cx="528"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39" name="Line 27">
              <a:extLst>
                <a:ext uri="{FF2B5EF4-FFF2-40B4-BE49-F238E27FC236}">
                  <a16:creationId xmlns:a16="http://schemas.microsoft.com/office/drawing/2014/main" id="{42DE0283-021A-4DFB-8A89-A5EDCEF35A7D}"/>
                </a:ext>
              </a:extLst>
            </p:cNvPr>
            <p:cNvSpPr>
              <a:spLocks noChangeShapeType="1"/>
            </p:cNvSpPr>
            <p:nvPr/>
          </p:nvSpPr>
          <p:spPr bwMode="auto">
            <a:xfrm>
              <a:off x="1824" y="960"/>
              <a:ext cx="528"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40" name="Line 28">
              <a:extLst>
                <a:ext uri="{FF2B5EF4-FFF2-40B4-BE49-F238E27FC236}">
                  <a16:creationId xmlns:a16="http://schemas.microsoft.com/office/drawing/2014/main" id="{FC33DDAB-8C9A-4499-8646-73F76C99F6E8}"/>
                </a:ext>
              </a:extLst>
            </p:cNvPr>
            <p:cNvSpPr>
              <a:spLocks noChangeShapeType="1"/>
            </p:cNvSpPr>
            <p:nvPr/>
          </p:nvSpPr>
          <p:spPr bwMode="auto">
            <a:xfrm flipV="1">
              <a:off x="1824" y="960"/>
              <a:ext cx="528"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41" name="Line 29">
              <a:extLst>
                <a:ext uri="{FF2B5EF4-FFF2-40B4-BE49-F238E27FC236}">
                  <a16:creationId xmlns:a16="http://schemas.microsoft.com/office/drawing/2014/main" id="{B7359911-82EA-4567-82CA-5B4FFD56779F}"/>
                </a:ext>
              </a:extLst>
            </p:cNvPr>
            <p:cNvSpPr>
              <a:spLocks noChangeShapeType="1"/>
            </p:cNvSpPr>
            <p:nvPr/>
          </p:nvSpPr>
          <p:spPr bwMode="auto">
            <a:xfrm flipV="1">
              <a:off x="1824" y="576"/>
              <a:ext cx="528"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42" name="Line 30">
              <a:extLst>
                <a:ext uri="{FF2B5EF4-FFF2-40B4-BE49-F238E27FC236}">
                  <a16:creationId xmlns:a16="http://schemas.microsoft.com/office/drawing/2014/main" id="{8F47687A-9459-4AF4-9E60-CBDDEE898034}"/>
                </a:ext>
              </a:extLst>
            </p:cNvPr>
            <p:cNvSpPr>
              <a:spLocks noChangeShapeType="1"/>
            </p:cNvSpPr>
            <p:nvPr/>
          </p:nvSpPr>
          <p:spPr bwMode="auto">
            <a:xfrm>
              <a:off x="2592" y="576"/>
              <a:ext cx="624"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43" name="Line 31">
              <a:extLst>
                <a:ext uri="{FF2B5EF4-FFF2-40B4-BE49-F238E27FC236}">
                  <a16:creationId xmlns:a16="http://schemas.microsoft.com/office/drawing/2014/main" id="{86E55DAF-358C-43C4-A37A-B884215044D6}"/>
                </a:ext>
              </a:extLst>
            </p:cNvPr>
            <p:cNvSpPr>
              <a:spLocks noChangeShapeType="1"/>
            </p:cNvSpPr>
            <p:nvPr/>
          </p:nvSpPr>
          <p:spPr bwMode="auto">
            <a:xfrm>
              <a:off x="2592" y="576"/>
              <a:ext cx="624"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44" name="Line 32">
              <a:extLst>
                <a:ext uri="{FF2B5EF4-FFF2-40B4-BE49-F238E27FC236}">
                  <a16:creationId xmlns:a16="http://schemas.microsoft.com/office/drawing/2014/main" id="{5E1B0F69-C60C-43DA-B889-73A87860C7D7}"/>
                </a:ext>
              </a:extLst>
            </p:cNvPr>
            <p:cNvSpPr>
              <a:spLocks noChangeShapeType="1"/>
            </p:cNvSpPr>
            <p:nvPr/>
          </p:nvSpPr>
          <p:spPr bwMode="auto">
            <a:xfrm flipV="1">
              <a:off x="2592" y="576"/>
              <a:ext cx="624"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45" name="Line 33">
              <a:extLst>
                <a:ext uri="{FF2B5EF4-FFF2-40B4-BE49-F238E27FC236}">
                  <a16:creationId xmlns:a16="http://schemas.microsoft.com/office/drawing/2014/main" id="{1BEE8169-19FB-4FE5-ACFD-DD16C94ABEAF}"/>
                </a:ext>
              </a:extLst>
            </p:cNvPr>
            <p:cNvSpPr>
              <a:spLocks noChangeShapeType="1"/>
            </p:cNvSpPr>
            <p:nvPr/>
          </p:nvSpPr>
          <p:spPr bwMode="auto">
            <a:xfrm>
              <a:off x="2592" y="960"/>
              <a:ext cx="624"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46" name="Line 34">
              <a:extLst>
                <a:ext uri="{FF2B5EF4-FFF2-40B4-BE49-F238E27FC236}">
                  <a16:creationId xmlns:a16="http://schemas.microsoft.com/office/drawing/2014/main" id="{78C4BFE1-F006-4182-B65D-E60ED9395157}"/>
                </a:ext>
              </a:extLst>
            </p:cNvPr>
            <p:cNvSpPr>
              <a:spLocks noChangeShapeType="1"/>
            </p:cNvSpPr>
            <p:nvPr/>
          </p:nvSpPr>
          <p:spPr bwMode="auto">
            <a:xfrm flipV="1">
              <a:off x="2592" y="960"/>
              <a:ext cx="624"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47" name="Line 35">
              <a:extLst>
                <a:ext uri="{FF2B5EF4-FFF2-40B4-BE49-F238E27FC236}">
                  <a16:creationId xmlns:a16="http://schemas.microsoft.com/office/drawing/2014/main" id="{24536FD3-2AE3-49DC-8AF8-FF60BB3F3781}"/>
                </a:ext>
              </a:extLst>
            </p:cNvPr>
            <p:cNvSpPr>
              <a:spLocks noChangeShapeType="1"/>
            </p:cNvSpPr>
            <p:nvPr/>
          </p:nvSpPr>
          <p:spPr bwMode="auto">
            <a:xfrm flipV="1">
              <a:off x="2592" y="576"/>
              <a:ext cx="624"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48" name="Line 36">
              <a:extLst>
                <a:ext uri="{FF2B5EF4-FFF2-40B4-BE49-F238E27FC236}">
                  <a16:creationId xmlns:a16="http://schemas.microsoft.com/office/drawing/2014/main" id="{92F3B688-FBCD-4EA1-AA01-27189EBAB4C6}"/>
                </a:ext>
              </a:extLst>
            </p:cNvPr>
            <p:cNvSpPr>
              <a:spLocks noChangeShapeType="1"/>
            </p:cNvSpPr>
            <p:nvPr/>
          </p:nvSpPr>
          <p:spPr bwMode="auto">
            <a:xfrm>
              <a:off x="3456" y="576"/>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49" name="Line 37">
              <a:extLst>
                <a:ext uri="{FF2B5EF4-FFF2-40B4-BE49-F238E27FC236}">
                  <a16:creationId xmlns:a16="http://schemas.microsoft.com/office/drawing/2014/main" id="{D91DEBC9-F401-4AEF-96AE-02742FC30649}"/>
                </a:ext>
              </a:extLst>
            </p:cNvPr>
            <p:cNvSpPr>
              <a:spLocks noChangeShapeType="1"/>
            </p:cNvSpPr>
            <p:nvPr/>
          </p:nvSpPr>
          <p:spPr bwMode="auto">
            <a:xfrm>
              <a:off x="3467" y="979"/>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50" name="Line 38">
              <a:extLst>
                <a:ext uri="{FF2B5EF4-FFF2-40B4-BE49-F238E27FC236}">
                  <a16:creationId xmlns:a16="http://schemas.microsoft.com/office/drawing/2014/main" id="{0BC90ED4-D959-4637-B500-48332F6ED1FA}"/>
                </a:ext>
              </a:extLst>
            </p:cNvPr>
            <p:cNvSpPr>
              <a:spLocks noChangeShapeType="1"/>
            </p:cNvSpPr>
            <p:nvPr/>
          </p:nvSpPr>
          <p:spPr bwMode="auto">
            <a:xfrm>
              <a:off x="3467" y="1381"/>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5" name="Text Box 5">
            <a:extLst>
              <a:ext uri="{FF2B5EF4-FFF2-40B4-BE49-F238E27FC236}">
                <a16:creationId xmlns:a16="http://schemas.microsoft.com/office/drawing/2014/main" id="{84A048B6-83EE-4E21-9736-F86EAA81BF2E}"/>
              </a:ext>
            </a:extLst>
          </p:cNvPr>
          <p:cNvSpPr txBox="1">
            <a:spLocks noChangeArrowheads="1"/>
          </p:cNvSpPr>
          <p:nvPr/>
        </p:nvSpPr>
        <p:spPr bwMode="auto">
          <a:xfrm>
            <a:off x="822325" y="1258888"/>
            <a:ext cx="5666936" cy="3416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i="1" dirty="0">
                <a:solidFill>
                  <a:srgbClr val="00CC00"/>
                </a:solidFill>
              </a:rPr>
              <a:t>		Learning Objectives</a:t>
            </a:r>
          </a:p>
          <a:p>
            <a:endParaRPr lang="en-US" altLang="en-US" sz="2400" i="1" dirty="0">
              <a:solidFill>
                <a:srgbClr val="00CC00"/>
              </a:solidFill>
            </a:endParaRPr>
          </a:p>
          <a:p>
            <a:r>
              <a:rPr lang="en-US" altLang="en-US" sz="2400" dirty="0"/>
              <a:t>Characteristics of neural nets </a:t>
            </a:r>
          </a:p>
          <a:p>
            <a:endParaRPr lang="en-US" altLang="en-US" sz="2400" dirty="0"/>
          </a:p>
          <a:p>
            <a:r>
              <a:rPr lang="en-US" altLang="en-US" sz="2400" dirty="0"/>
              <a:t>Supervised learning – Back-propagation</a:t>
            </a:r>
          </a:p>
          <a:p>
            <a:endParaRPr lang="en-US" altLang="en-US" sz="2400" dirty="0"/>
          </a:p>
          <a:p>
            <a:r>
              <a:rPr lang="en-US" altLang="en-US" sz="2400" dirty="0"/>
              <a:t>Probabilistic nets</a:t>
            </a:r>
          </a:p>
          <a:p>
            <a:endParaRPr lang="en-US" altLang="en-US" sz="2400" dirty="0"/>
          </a:p>
          <a:p>
            <a:endParaRPr lang="en-US" altLang="en-US" sz="2400" dirty="0"/>
          </a:p>
        </p:txBody>
      </p:sp>
      <p:grpSp>
        <p:nvGrpSpPr>
          <p:cNvPr id="20486" name="Group 6">
            <a:extLst>
              <a:ext uri="{FF2B5EF4-FFF2-40B4-BE49-F238E27FC236}">
                <a16:creationId xmlns:a16="http://schemas.microsoft.com/office/drawing/2014/main" id="{62EA433E-A54A-4A0A-9AD4-F485C9365EAE}"/>
              </a:ext>
            </a:extLst>
          </p:cNvPr>
          <p:cNvGrpSpPr>
            <a:grpSpLocks/>
          </p:cNvGrpSpPr>
          <p:nvPr/>
        </p:nvGrpSpPr>
        <p:grpSpPr bwMode="auto">
          <a:xfrm>
            <a:off x="7620000" y="228600"/>
            <a:ext cx="1295400" cy="609600"/>
            <a:chOff x="1392" y="480"/>
            <a:chExt cx="2267" cy="1030"/>
          </a:xfrm>
        </p:grpSpPr>
        <p:sp>
          <p:nvSpPr>
            <p:cNvPr id="20487" name="Oval 7">
              <a:extLst>
                <a:ext uri="{FF2B5EF4-FFF2-40B4-BE49-F238E27FC236}">
                  <a16:creationId xmlns:a16="http://schemas.microsoft.com/office/drawing/2014/main" id="{DA737385-3EE9-427B-97BD-FC67032126C7}"/>
                </a:ext>
              </a:extLst>
            </p:cNvPr>
            <p:cNvSpPr>
              <a:spLocks noChangeArrowheads="1"/>
            </p:cNvSpPr>
            <p:nvPr/>
          </p:nvSpPr>
          <p:spPr bwMode="auto">
            <a:xfrm>
              <a:off x="1584"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488" name="Oval 8">
              <a:extLst>
                <a:ext uri="{FF2B5EF4-FFF2-40B4-BE49-F238E27FC236}">
                  <a16:creationId xmlns:a16="http://schemas.microsoft.com/office/drawing/2014/main" id="{62C2FB32-512D-4882-A131-7F45B9B4B39F}"/>
                </a:ext>
              </a:extLst>
            </p:cNvPr>
            <p:cNvSpPr>
              <a:spLocks noChangeArrowheads="1"/>
            </p:cNvSpPr>
            <p:nvPr/>
          </p:nvSpPr>
          <p:spPr bwMode="auto">
            <a:xfrm>
              <a:off x="1584"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489" name="Oval 9">
              <a:extLst>
                <a:ext uri="{FF2B5EF4-FFF2-40B4-BE49-F238E27FC236}">
                  <a16:creationId xmlns:a16="http://schemas.microsoft.com/office/drawing/2014/main" id="{0B14451A-3310-4887-9E80-43587A35D175}"/>
                </a:ext>
              </a:extLst>
            </p:cNvPr>
            <p:cNvSpPr>
              <a:spLocks noChangeArrowheads="1"/>
            </p:cNvSpPr>
            <p:nvPr/>
          </p:nvSpPr>
          <p:spPr bwMode="auto">
            <a:xfrm>
              <a:off x="1584"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490" name="Line 10">
              <a:extLst>
                <a:ext uri="{FF2B5EF4-FFF2-40B4-BE49-F238E27FC236}">
                  <a16:creationId xmlns:a16="http://schemas.microsoft.com/office/drawing/2014/main" id="{C7E6BA90-680A-49B8-A4DE-6CBE2A31FD66}"/>
                </a:ext>
              </a:extLst>
            </p:cNvPr>
            <p:cNvSpPr>
              <a:spLocks noChangeShapeType="1"/>
            </p:cNvSpPr>
            <p:nvPr/>
          </p:nvSpPr>
          <p:spPr bwMode="auto">
            <a:xfrm>
              <a:off x="1392" y="576"/>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491" name="Line 11">
              <a:extLst>
                <a:ext uri="{FF2B5EF4-FFF2-40B4-BE49-F238E27FC236}">
                  <a16:creationId xmlns:a16="http://schemas.microsoft.com/office/drawing/2014/main" id="{E71EEDF6-2917-4591-8303-02778F53BC4C}"/>
                </a:ext>
              </a:extLst>
            </p:cNvPr>
            <p:cNvSpPr>
              <a:spLocks noChangeShapeType="1"/>
            </p:cNvSpPr>
            <p:nvPr/>
          </p:nvSpPr>
          <p:spPr bwMode="auto">
            <a:xfrm>
              <a:off x="1392" y="960"/>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492" name="Line 12">
              <a:extLst>
                <a:ext uri="{FF2B5EF4-FFF2-40B4-BE49-F238E27FC236}">
                  <a16:creationId xmlns:a16="http://schemas.microsoft.com/office/drawing/2014/main" id="{772DAAE0-CEC6-41BE-BFFD-A0550CE4CC99}"/>
                </a:ext>
              </a:extLst>
            </p:cNvPr>
            <p:cNvSpPr>
              <a:spLocks noChangeShapeType="1"/>
            </p:cNvSpPr>
            <p:nvPr/>
          </p:nvSpPr>
          <p:spPr bwMode="auto">
            <a:xfrm>
              <a:off x="1392" y="1414"/>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493" name="Oval 13">
              <a:extLst>
                <a:ext uri="{FF2B5EF4-FFF2-40B4-BE49-F238E27FC236}">
                  <a16:creationId xmlns:a16="http://schemas.microsoft.com/office/drawing/2014/main" id="{CA2DCA6D-6ADC-4380-96EB-469CF83307FB}"/>
                </a:ext>
              </a:extLst>
            </p:cNvPr>
            <p:cNvSpPr>
              <a:spLocks noChangeArrowheads="1"/>
            </p:cNvSpPr>
            <p:nvPr/>
          </p:nvSpPr>
          <p:spPr bwMode="auto">
            <a:xfrm>
              <a:off x="2352"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494" name="Oval 14">
              <a:extLst>
                <a:ext uri="{FF2B5EF4-FFF2-40B4-BE49-F238E27FC236}">
                  <a16:creationId xmlns:a16="http://schemas.microsoft.com/office/drawing/2014/main" id="{24D42B3C-6A2F-46BC-B38A-B4DAA01CF7CC}"/>
                </a:ext>
              </a:extLst>
            </p:cNvPr>
            <p:cNvSpPr>
              <a:spLocks noChangeArrowheads="1"/>
            </p:cNvSpPr>
            <p:nvPr/>
          </p:nvSpPr>
          <p:spPr bwMode="auto">
            <a:xfrm>
              <a:off x="2352"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495" name="Oval 15">
              <a:extLst>
                <a:ext uri="{FF2B5EF4-FFF2-40B4-BE49-F238E27FC236}">
                  <a16:creationId xmlns:a16="http://schemas.microsoft.com/office/drawing/2014/main" id="{3842AEF1-5745-4CD4-ADD7-D859E0A1F580}"/>
                </a:ext>
              </a:extLst>
            </p:cNvPr>
            <p:cNvSpPr>
              <a:spLocks noChangeArrowheads="1"/>
            </p:cNvSpPr>
            <p:nvPr/>
          </p:nvSpPr>
          <p:spPr bwMode="auto">
            <a:xfrm>
              <a:off x="2352"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496" name="Oval 16">
              <a:extLst>
                <a:ext uri="{FF2B5EF4-FFF2-40B4-BE49-F238E27FC236}">
                  <a16:creationId xmlns:a16="http://schemas.microsoft.com/office/drawing/2014/main" id="{A85F4987-7B1B-4762-B0E0-644A2A386488}"/>
                </a:ext>
              </a:extLst>
            </p:cNvPr>
            <p:cNvSpPr>
              <a:spLocks noChangeArrowheads="1"/>
            </p:cNvSpPr>
            <p:nvPr/>
          </p:nvSpPr>
          <p:spPr bwMode="auto">
            <a:xfrm>
              <a:off x="3216"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497" name="Oval 17">
              <a:extLst>
                <a:ext uri="{FF2B5EF4-FFF2-40B4-BE49-F238E27FC236}">
                  <a16:creationId xmlns:a16="http://schemas.microsoft.com/office/drawing/2014/main" id="{5143E66B-0208-45BD-A2EC-BCF0D8067E5D}"/>
                </a:ext>
              </a:extLst>
            </p:cNvPr>
            <p:cNvSpPr>
              <a:spLocks noChangeArrowheads="1"/>
            </p:cNvSpPr>
            <p:nvPr/>
          </p:nvSpPr>
          <p:spPr bwMode="auto">
            <a:xfrm>
              <a:off x="3216"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498" name="Oval 18">
              <a:extLst>
                <a:ext uri="{FF2B5EF4-FFF2-40B4-BE49-F238E27FC236}">
                  <a16:creationId xmlns:a16="http://schemas.microsoft.com/office/drawing/2014/main" id="{F53B9C07-7CFA-4657-875D-0C630399B49D}"/>
                </a:ext>
              </a:extLst>
            </p:cNvPr>
            <p:cNvSpPr>
              <a:spLocks noChangeArrowheads="1"/>
            </p:cNvSpPr>
            <p:nvPr/>
          </p:nvSpPr>
          <p:spPr bwMode="auto">
            <a:xfrm>
              <a:off x="3216"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499" name="Line 19">
              <a:extLst>
                <a:ext uri="{FF2B5EF4-FFF2-40B4-BE49-F238E27FC236}">
                  <a16:creationId xmlns:a16="http://schemas.microsoft.com/office/drawing/2014/main" id="{C3D7EE0F-3B2D-4CFF-8B92-489BD1509A39}"/>
                </a:ext>
              </a:extLst>
            </p:cNvPr>
            <p:cNvSpPr>
              <a:spLocks noChangeShapeType="1"/>
            </p:cNvSpPr>
            <p:nvPr/>
          </p:nvSpPr>
          <p:spPr bwMode="auto">
            <a:xfrm>
              <a:off x="1824" y="576"/>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00" name="Line 20">
              <a:extLst>
                <a:ext uri="{FF2B5EF4-FFF2-40B4-BE49-F238E27FC236}">
                  <a16:creationId xmlns:a16="http://schemas.microsoft.com/office/drawing/2014/main" id="{F18F812B-A60B-444C-87D2-AE1B29840B17}"/>
                </a:ext>
              </a:extLst>
            </p:cNvPr>
            <p:cNvSpPr>
              <a:spLocks noChangeShapeType="1"/>
            </p:cNvSpPr>
            <p:nvPr/>
          </p:nvSpPr>
          <p:spPr bwMode="auto">
            <a:xfrm>
              <a:off x="2592" y="576"/>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01" name="Line 21">
              <a:extLst>
                <a:ext uri="{FF2B5EF4-FFF2-40B4-BE49-F238E27FC236}">
                  <a16:creationId xmlns:a16="http://schemas.microsoft.com/office/drawing/2014/main" id="{3E81C1E6-F013-4FA8-A9DB-C6A032B58DC5}"/>
                </a:ext>
              </a:extLst>
            </p:cNvPr>
            <p:cNvSpPr>
              <a:spLocks noChangeShapeType="1"/>
            </p:cNvSpPr>
            <p:nvPr/>
          </p:nvSpPr>
          <p:spPr bwMode="auto">
            <a:xfrm>
              <a:off x="1824" y="979"/>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02" name="Line 22">
              <a:extLst>
                <a:ext uri="{FF2B5EF4-FFF2-40B4-BE49-F238E27FC236}">
                  <a16:creationId xmlns:a16="http://schemas.microsoft.com/office/drawing/2014/main" id="{0F2D5DFF-6360-41A1-BC51-6C908CC21E1B}"/>
                </a:ext>
              </a:extLst>
            </p:cNvPr>
            <p:cNvSpPr>
              <a:spLocks noChangeShapeType="1"/>
            </p:cNvSpPr>
            <p:nvPr/>
          </p:nvSpPr>
          <p:spPr bwMode="auto">
            <a:xfrm>
              <a:off x="2592" y="982"/>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03" name="Line 23">
              <a:extLst>
                <a:ext uri="{FF2B5EF4-FFF2-40B4-BE49-F238E27FC236}">
                  <a16:creationId xmlns:a16="http://schemas.microsoft.com/office/drawing/2014/main" id="{3C434C2B-EE16-433E-8893-3B0DC0B737E2}"/>
                </a:ext>
              </a:extLst>
            </p:cNvPr>
            <p:cNvSpPr>
              <a:spLocks noChangeShapeType="1"/>
            </p:cNvSpPr>
            <p:nvPr/>
          </p:nvSpPr>
          <p:spPr bwMode="auto">
            <a:xfrm>
              <a:off x="1824" y="1388"/>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04" name="Line 24">
              <a:extLst>
                <a:ext uri="{FF2B5EF4-FFF2-40B4-BE49-F238E27FC236}">
                  <a16:creationId xmlns:a16="http://schemas.microsoft.com/office/drawing/2014/main" id="{E690B908-E6D9-4BFB-8D27-3A45791D7326}"/>
                </a:ext>
              </a:extLst>
            </p:cNvPr>
            <p:cNvSpPr>
              <a:spLocks noChangeShapeType="1"/>
            </p:cNvSpPr>
            <p:nvPr/>
          </p:nvSpPr>
          <p:spPr bwMode="auto">
            <a:xfrm>
              <a:off x="2600" y="1395"/>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05" name="Line 25">
              <a:extLst>
                <a:ext uri="{FF2B5EF4-FFF2-40B4-BE49-F238E27FC236}">
                  <a16:creationId xmlns:a16="http://schemas.microsoft.com/office/drawing/2014/main" id="{580E5F63-A1C8-4D24-9C73-F80110FA68E3}"/>
                </a:ext>
              </a:extLst>
            </p:cNvPr>
            <p:cNvSpPr>
              <a:spLocks noChangeShapeType="1"/>
            </p:cNvSpPr>
            <p:nvPr/>
          </p:nvSpPr>
          <p:spPr bwMode="auto">
            <a:xfrm>
              <a:off x="1824" y="576"/>
              <a:ext cx="528"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06" name="Line 26">
              <a:extLst>
                <a:ext uri="{FF2B5EF4-FFF2-40B4-BE49-F238E27FC236}">
                  <a16:creationId xmlns:a16="http://schemas.microsoft.com/office/drawing/2014/main" id="{BB19F37A-2E14-449C-9451-284522F72314}"/>
                </a:ext>
              </a:extLst>
            </p:cNvPr>
            <p:cNvSpPr>
              <a:spLocks noChangeShapeType="1"/>
            </p:cNvSpPr>
            <p:nvPr/>
          </p:nvSpPr>
          <p:spPr bwMode="auto">
            <a:xfrm>
              <a:off x="1824" y="576"/>
              <a:ext cx="528"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07" name="Line 27">
              <a:extLst>
                <a:ext uri="{FF2B5EF4-FFF2-40B4-BE49-F238E27FC236}">
                  <a16:creationId xmlns:a16="http://schemas.microsoft.com/office/drawing/2014/main" id="{2FEE3006-BDD4-4D92-96E5-80C4AAE7AA83}"/>
                </a:ext>
              </a:extLst>
            </p:cNvPr>
            <p:cNvSpPr>
              <a:spLocks noChangeShapeType="1"/>
            </p:cNvSpPr>
            <p:nvPr/>
          </p:nvSpPr>
          <p:spPr bwMode="auto">
            <a:xfrm flipV="1">
              <a:off x="1824" y="576"/>
              <a:ext cx="528"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08" name="Line 28">
              <a:extLst>
                <a:ext uri="{FF2B5EF4-FFF2-40B4-BE49-F238E27FC236}">
                  <a16:creationId xmlns:a16="http://schemas.microsoft.com/office/drawing/2014/main" id="{14035D75-19F3-4F7C-84BC-83AB1C713365}"/>
                </a:ext>
              </a:extLst>
            </p:cNvPr>
            <p:cNvSpPr>
              <a:spLocks noChangeShapeType="1"/>
            </p:cNvSpPr>
            <p:nvPr/>
          </p:nvSpPr>
          <p:spPr bwMode="auto">
            <a:xfrm>
              <a:off x="1824" y="960"/>
              <a:ext cx="528"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09" name="Line 29">
              <a:extLst>
                <a:ext uri="{FF2B5EF4-FFF2-40B4-BE49-F238E27FC236}">
                  <a16:creationId xmlns:a16="http://schemas.microsoft.com/office/drawing/2014/main" id="{D4B1F503-D96C-485E-902E-1AC06418B2A0}"/>
                </a:ext>
              </a:extLst>
            </p:cNvPr>
            <p:cNvSpPr>
              <a:spLocks noChangeShapeType="1"/>
            </p:cNvSpPr>
            <p:nvPr/>
          </p:nvSpPr>
          <p:spPr bwMode="auto">
            <a:xfrm flipV="1">
              <a:off x="1824" y="960"/>
              <a:ext cx="528"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10" name="Line 30">
              <a:extLst>
                <a:ext uri="{FF2B5EF4-FFF2-40B4-BE49-F238E27FC236}">
                  <a16:creationId xmlns:a16="http://schemas.microsoft.com/office/drawing/2014/main" id="{F4CCE83D-4B03-4F32-90C3-6BE34081EA45}"/>
                </a:ext>
              </a:extLst>
            </p:cNvPr>
            <p:cNvSpPr>
              <a:spLocks noChangeShapeType="1"/>
            </p:cNvSpPr>
            <p:nvPr/>
          </p:nvSpPr>
          <p:spPr bwMode="auto">
            <a:xfrm flipV="1">
              <a:off x="1824" y="576"/>
              <a:ext cx="528"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11" name="Line 31">
              <a:extLst>
                <a:ext uri="{FF2B5EF4-FFF2-40B4-BE49-F238E27FC236}">
                  <a16:creationId xmlns:a16="http://schemas.microsoft.com/office/drawing/2014/main" id="{C089CEF3-0652-48A4-9B16-BE4EBBCAF18C}"/>
                </a:ext>
              </a:extLst>
            </p:cNvPr>
            <p:cNvSpPr>
              <a:spLocks noChangeShapeType="1"/>
            </p:cNvSpPr>
            <p:nvPr/>
          </p:nvSpPr>
          <p:spPr bwMode="auto">
            <a:xfrm>
              <a:off x="2592" y="576"/>
              <a:ext cx="624"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12" name="Line 32">
              <a:extLst>
                <a:ext uri="{FF2B5EF4-FFF2-40B4-BE49-F238E27FC236}">
                  <a16:creationId xmlns:a16="http://schemas.microsoft.com/office/drawing/2014/main" id="{3969DB9B-E361-4A05-A77B-F8938F237FC9}"/>
                </a:ext>
              </a:extLst>
            </p:cNvPr>
            <p:cNvSpPr>
              <a:spLocks noChangeShapeType="1"/>
            </p:cNvSpPr>
            <p:nvPr/>
          </p:nvSpPr>
          <p:spPr bwMode="auto">
            <a:xfrm>
              <a:off x="2592" y="576"/>
              <a:ext cx="624"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13" name="Line 33">
              <a:extLst>
                <a:ext uri="{FF2B5EF4-FFF2-40B4-BE49-F238E27FC236}">
                  <a16:creationId xmlns:a16="http://schemas.microsoft.com/office/drawing/2014/main" id="{66DAC137-C37C-45C8-832C-7D44D6DB3835}"/>
                </a:ext>
              </a:extLst>
            </p:cNvPr>
            <p:cNvSpPr>
              <a:spLocks noChangeShapeType="1"/>
            </p:cNvSpPr>
            <p:nvPr/>
          </p:nvSpPr>
          <p:spPr bwMode="auto">
            <a:xfrm flipV="1">
              <a:off x="2592" y="576"/>
              <a:ext cx="624"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14" name="Line 34">
              <a:extLst>
                <a:ext uri="{FF2B5EF4-FFF2-40B4-BE49-F238E27FC236}">
                  <a16:creationId xmlns:a16="http://schemas.microsoft.com/office/drawing/2014/main" id="{FF601C7D-D9E3-4FBB-B1E0-38AED624FF8F}"/>
                </a:ext>
              </a:extLst>
            </p:cNvPr>
            <p:cNvSpPr>
              <a:spLocks noChangeShapeType="1"/>
            </p:cNvSpPr>
            <p:nvPr/>
          </p:nvSpPr>
          <p:spPr bwMode="auto">
            <a:xfrm>
              <a:off x="2592" y="960"/>
              <a:ext cx="624"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15" name="Line 35">
              <a:extLst>
                <a:ext uri="{FF2B5EF4-FFF2-40B4-BE49-F238E27FC236}">
                  <a16:creationId xmlns:a16="http://schemas.microsoft.com/office/drawing/2014/main" id="{6EF43B2A-45E1-47C9-B756-647DE228DE9B}"/>
                </a:ext>
              </a:extLst>
            </p:cNvPr>
            <p:cNvSpPr>
              <a:spLocks noChangeShapeType="1"/>
            </p:cNvSpPr>
            <p:nvPr/>
          </p:nvSpPr>
          <p:spPr bwMode="auto">
            <a:xfrm flipV="1">
              <a:off x="2592" y="960"/>
              <a:ext cx="624"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16" name="Line 36">
              <a:extLst>
                <a:ext uri="{FF2B5EF4-FFF2-40B4-BE49-F238E27FC236}">
                  <a16:creationId xmlns:a16="http://schemas.microsoft.com/office/drawing/2014/main" id="{71F7301E-214A-41E5-BD83-F7B239F2B68E}"/>
                </a:ext>
              </a:extLst>
            </p:cNvPr>
            <p:cNvSpPr>
              <a:spLocks noChangeShapeType="1"/>
            </p:cNvSpPr>
            <p:nvPr/>
          </p:nvSpPr>
          <p:spPr bwMode="auto">
            <a:xfrm flipV="1">
              <a:off x="2592" y="576"/>
              <a:ext cx="624"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17" name="Line 37">
              <a:extLst>
                <a:ext uri="{FF2B5EF4-FFF2-40B4-BE49-F238E27FC236}">
                  <a16:creationId xmlns:a16="http://schemas.microsoft.com/office/drawing/2014/main" id="{A755E5C2-B9D7-4C27-8A4F-327B51AB7E2C}"/>
                </a:ext>
              </a:extLst>
            </p:cNvPr>
            <p:cNvSpPr>
              <a:spLocks noChangeShapeType="1"/>
            </p:cNvSpPr>
            <p:nvPr/>
          </p:nvSpPr>
          <p:spPr bwMode="auto">
            <a:xfrm>
              <a:off x="3456" y="576"/>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18" name="Line 38">
              <a:extLst>
                <a:ext uri="{FF2B5EF4-FFF2-40B4-BE49-F238E27FC236}">
                  <a16:creationId xmlns:a16="http://schemas.microsoft.com/office/drawing/2014/main" id="{7B08E715-4DD7-4212-B489-A2993244958F}"/>
                </a:ext>
              </a:extLst>
            </p:cNvPr>
            <p:cNvSpPr>
              <a:spLocks noChangeShapeType="1"/>
            </p:cNvSpPr>
            <p:nvPr/>
          </p:nvSpPr>
          <p:spPr bwMode="auto">
            <a:xfrm>
              <a:off x="3467" y="979"/>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19" name="Line 39">
              <a:extLst>
                <a:ext uri="{FF2B5EF4-FFF2-40B4-BE49-F238E27FC236}">
                  <a16:creationId xmlns:a16="http://schemas.microsoft.com/office/drawing/2014/main" id="{82D7FE76-8B81-4E2F-A9D3-9D87D0195FFD}"/>
                </a:ext>
              </a:extLst>
            </p:cNvPr>
            <p:cNvSpPr>
              <a:spLocks noChangeShapeType="1"/>
            </p:cNvSpPr>
            <p:nvPr/>
          </p:nvSpPr>
          <p:spPr bwMode="auto">
            <a:xfrm>
              <a:off x="3467" y="1381"/>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Text Box 4">
            <a:extLst>
              <a:ext uri="{FF2B5EF4-FFF2-40B4-BE49-F238E27FC236}">
                <a16:creationId xmlns:a16="http://schemas.microsoft.com/office/drawing/2014/main" id="{2A99F361-958D-4D6F-ACB0-2037EF1E1234}"/>
              </a:ext>
            </a:extLst>
          </p:cNvPr>
          <p:cNvSpPr txBox="1">
            <a:spLocks noChangeArrowheads="1"/>
          </p:cNvSpPr>
          <p:nvPr/>
        </p:nvSpPr>
        <p:spPr bwMode="auto">
          <a:xfrm>
            <a:off x="822325" y="265113"/>
            <a:ext cx="6800850" cy="5859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Some examples of pre-processing include</a:t>
            </a:r>
          </a:p>
          <a:p>
            <a:endParaRPr lang="en-US" altLang="en-US"/>
          </a:p>
          <a:p>
            <a:r>
              <a:rPr lang="en-US" altLang="en-US"/>
              <a:t>1-D and 2-D FFTs</a:t>
            </a:r>
          </a:p>
          <a:p>
            <a:r>
              <a:rPr lang="en-US" altLang="en-US"/>
              <a:t>Filtering</a:t>
            </a:r>
          </a:p>
          <a:p>
            <a:r>
              <a:rPr lang="en-US" altLang="en-US"/>
              <a:t>Convolution Kernels</a:t>
            </a:r>
          </a:p>
          <a:p>
            <a:r>
              <a:rPr lang="en-US" altLang="en-US"/>
              <a:t>Correlation Masks or Template Matching</a:t>
            </a:r>
          </a:p>
          <a:p>
            <a:r>
              <a:rPr lang="en-US" altLang="en-US"/>
              <a:t>Autocorrelation</a:t>
            </a:r>
          </a:p>
          <a:p>
            <a:r>
              <a:rPr lang="en-US" altLang="en-US"/>
              <a:t>Edge Detection and Enhancement</a:t>
            </a:r>
          </a:p>
          <a:p>
            <a:r>
              <a:rPr lang="en-US" altLang="en-US"/>
              <a:t>Morphological Image Processing</a:t>
            </a:r>
          </a:p>
          <a:p>
            <a:r>
              <a:rPr lang="en-US" altLang="en-US"/>
              <a:t>Fourier Descriptors</a:t>
            </a:r>
          </a:p>
          <a:p>
            <a:r>
              <a:rPr lang="en-US" altLang="en-US"/>
              <a:t>Walsh, Hadamard, Cosine, Hartley, Hotelling, Hough  Transforms</a:t>
            </a:r>
          </a:p>
          <a:p>
            <a:r>
              <a:rPr lang="en-US" altLang="en-US"/>
              <a:t>Higher order spectra</a:t>
            </a:r>
          </a:p>
          <a:p>
            <a:r>
              <a:rPr lang="en-US" altLang="en-US"/>
              <a:t>Homomorphic Transformations (e.g. Cepstrums)</a:t>
            </a:r>
          </a:p>
          <a:p>
            <a:r>
              <a:rPr lang="en-US" altLang="en-US"/>
              <a:t>Time-Frequency transforms ( Wavelet, Wigner-Ville, Zak)</a:t>
            </a:r>
          </a:p>
          <a:p>
            <a:r>
              <a:rPr lang="en-US" altLang="en-US"/>
              <a:t>Linear Predictive Coding</a:t>
            </a:r>
          </a:p>
          <a:p>
            <a:r>
              <a:rPr lang="en-US" altLang="en-US"/>
              <a:t>Principal Component Analysis</a:t>
            </a:r>
          </a:p>
          <a:p>
            <a:r>
              <a:rPr lang="en-US" altLang="en-US"/>
              <a:t>Independent Component Analysis</a:t>
            </a:r>
          </a:p>
          <a:p>
            <a:r>
              <a:rPr lang="en-US" altLang="en-US"/>
              <a:t>Geometric Moments</a:t>
            </a:r>
          </a:p>
          <a:p>
            <a:r>
              <a:rPr lang="en-US" altLang="en-US"/>
              <a:t>Thresholding</a:t>
            </a:r>
          </a:p>
          <a:p>
            <a:r>
              <a:rPr lang="en-US" altLang="en-US"/>
              <a:t>Data Sampling</a:t>
            </a:r>
          </a:p>
          <a:p>
            <a:r>
              <a:rPr lang="en-US" altLang="en-US"/>
              <a:t>Scanning</a:t>
            </a:r>
          </a:p>
        </p:txBody>
      </p:sp>
      <p:grpSp>
        <p:nvGrpSpPr>
          <p:cNvPr id="23557" name="Group 5">
            <a:extLst>
              <a:ext uri="{FF2B5EF4-FFF2-40B4-BE49-F238E27FC236}">
                <a16:creationId xmlns:a16="http://schemas.microsoft.com/office/drawing/2014/main" id="{1671BACC-89F6-43ED-A1EE-88CB1A147CDC}"/>
              </a:ext>
            </a:extLst>
          </p:cNvPr>
          <p:cNvGrpSpPr>
            <a:grpSpLocks/>
          </p:cNvGrpSpPr>
          <p:nvPr/>
        </p:nvGrpSpPr>
        <p:grpSpPr bwMode="auto">
          <a:xfrm>
            <a:off x="7620000" y="228600"/>
            <a:ext cx="1295400" cy="609600"/>
            <a:chOff x="1392" y="480"/>
            <a:chExt cx="2267" cy="1030"/>
          </a:xfrm>
        </p:grpSpPr>
        <p:sp>
          <p:nvSpPr>
            <p:cNvPr id="23558" name="Oval 6">
              <a:extLst>
                <a:ext uri="{FF2B5EF4-FFF2-40B4-BE49-F238E27FC236}">
                  <a16:creationId xmlns:a16="http://schemas.microsoft.com/office/drawing/2014/main" id="{959931A3-206C-4073-9E44-77789D7637B2}"/>
                </a:ext>
              </a:extLst>
            </p:cNvPr>
            <p:cNvSpPr>
              <a:spLocks noChangeArrowheads="1"/>
            </p:cNvSpPr>
            <p:nvPr/>
          </p:nvSpPr>
          <p:spPr bwMode="auto">
            <a:xfrm>
              <a:off x="1584"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559" name="Oval 7">
              <a:extLst>
                <a:ext uri="{FF2B5EF4-FFF2-40B4-BE49-F238E27FC236}">
                  <a16:creationId xmlns:a16="http://schemas.microsoft.com/office/drawing/2014/main" id="{3801FF42-4E52-4218-ABA2-90FD85CA48DD}"/>
                </a:ext>
              </a:extLst>
            </p:cNvPr>
            <p:cNvSpPr>
              <a:spLocks noChangeArrowheads="1"/>
            </p:cNvSpPr>
            <p:nvPr/>
          </p:nvSpPr>
          <p:spPr bwMode="auto">
            <a:xfrm>
              <a:off x="1584"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560" name="Oval 8">
              <a:extLst>
                <a:ext uri="{FF2B5EF4-FFF2-40B4-BE49-F238E27FC236}">
                  <a16:creationId xmlns:a16="http://schemas.microsoft.com/office/drawing/2014/main" id="{6CCDBD86-73F7-4F42-A2F5-C19172AAD59E}"/>
                </a:ext>
              </a:extLst>
            </p:cNvPr>
            <p:cNvSpPr>
              <a:spLocks noChangeArrowheads="1"/>
            </p:cNvSpPr>
            <p:nvPr/>
          </p:nvSpPr>
          <p:spPr bwMode="auto">
            <a:xfrm>
              <a:off x="1584"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561" name="Line 9">
              <a:extLst>
                <a:ext uri="{FF2B5EF4-FFF2-40B4-BE49-F238E27FC236}">
                  <a16:creationId xmlns:a16="http://schemas.microsoft.com/office/drawing/2014/main" id="{8FC20170-3054-4277-88C8-1A7FF1B2758F}"/>
                </a:ext>
              </a:extLst>
            </p:cNvPr>
            <p:cNvSpPr>
              <a:spLocks noChangeShapeType="1"/>
            </p:cNvSpPr>
            <p:nvPr/>
          </p:nvSpPr>
          <p:spPr bwMode="auto">
            <a:xfrm>
              <a:off x="1392" y="576"/>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62" name="Line 10">
              <a:extLst>
                <a:ext uri="{FF2B5EF4-FFF2-40B4-BE49-F238E27FC236}">
                  <a16:creationId xmlns:a16="http://schemas.microsoft.com/office/drawing/2014/main" id="{C791DDC0-9E6A-4466-BE23-BB3CDBB634DD}"/>
                </a:ext>
              </a:extLst>
            </p:cNvPr>
            <p:cNvSpPr>
              <a:spLocks noChangeShapeType="1"/>
            </p:cNvSpPr>
            <p:nvPr/>
          </p:nvSpPr>
          <p:spPr bwMode="auto">
            <a:xfrm>
              <a:off x="1392" y="960"/>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63" name="Line 11">
              <a:extLst>
                <a:ext uri="{FF2B5EF4-FFF2-40B4-BE49-F238E27FC236}">
                  <a16:creationId xmlns:a16="http://schemas.microsoft.com/office/drawing/2014/main" id="{E25430B7-082D-4869-8D4D-1E7C1BEFBF24}"/>
                </a:ext>
              </a:extLst>
            </p:cNvPr>
            <p:cNvSpPr>
              <a:spLocks noChangeShapeType="1"/>
            </p:cNvSpPr>
            <p:nvPr/>
          </p:nvSpPr>
          <p:spPr bwMode="auto">
            <a:xfrm>
              <a:off x="1392" y="1414"/>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64" name="Oval 12">
              <a:extLst>
                <a:ext uri="{FF2B5EF4-FFF2-40B4-BE49-F238E27FC236}">
                  <a16:creationId xmlns:a16="http://schemas.microsoft.com/office/drawing/2014/main" id="{8F10FC62-F3AD-44AD-8EA4-CF4B2106EA89}"/>
                </a:ext>
              </a:extLst>
            </p:cNvPr>
            <p:cNvSpPr>
              <a:spLocks noChangeArrowheads="1"/>
            </p:cNvSpPr>
            <p:nvPr/>
          </p:nvSpPr>
          <p:spPr bwMode="auto">
            <a:xfrm>
              <a:off x="2352"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565" name="Oval 13">
              <a:extLst>
                <a:ext uri="{FF2B5EF4-FFF2-40B4-BE49-F238E27FC236}">
                  <a16:creationId xmlns:a16="http://schemas.microsoft.com/office/drawing/2014/main" id="{F2CE39B1-F843-4D6F-80CF-55E92EFEEE3A}"/>
                </a:ext>
              </a:extLst>
            </p:cNvPr>
            <p:cNvSpPr>
              <a:spLocks noChangeArrowheads="1"/>
            </p:cNvSpPr>
            <p:nvPr/>
          </p:nvSpPr>
          <p:spPr bwMode="auto">
            <a:xfrm>
              <a:off x="2352"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566" name="Oval 14">
              <a:extLst>
                <a:ext uri="{FF2B5EF4-FFF2-40B4-BE49-F238E27FC236}">
                  <a16:creationId xmlns:a16="http://schemas.microsoft.com/office/drawing/2014/main" id="{1B003757-FDC1-4771-AA13-FC8DB7229AFF}"/>
                </a:ext>
              </a:extLst>
            </p:cNvPr>
            <p:cNvSpPr>
              <a:spLocks noChangeArrowheads="1"/>
            </p:cNvSpPr>
            <p:nvPr/>
          </p:nvSpPr>
          <p:spPr bwMode="auto">
            <a:xfrm>
              <a:off x="2352"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567" name="Oval 15">
              <a:extLst>
                <a:ext uri="{FF2B5EF4-FFF2-40B4-BE49-F238E27FC236}">
                  <a16:creationId xmlns:a16="http://schemas.microsoft.com/office/drawing/2014/main" id="{5BB85C78-C5AB-4616-B672-C9A5447C8333}"/>
                </a:ext>
              </a:extLst>
            </p:cNvPr>
            <p:cNvSpPr>
              <a:spLocks noChangeArrowheads="1"/>
            </p:cNvSpPr>
            <p:nvPr/>
          </p:nvSpPr>
          <p:spPr bwMode="auto">
            <a:xfrm>
              <a:off x="3216"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568" name="Oval 16">
              <a:extLst>
                <a:ext uri="{FF2B5EF4-FFF2-40B4-BE49-F238E27FC236}">
                  <a16:creationId xmlns:a16="http://schemas.microsoft.com/office/drawing/2014/main" id="{EFAADB80-DDE4-4BF5-B78D-7587251B778C}"/>
                </a:ext>
              </a:extLst>
            </p:cNvPr>
            <p:cNvSpPr>
              <a:spLocks noChangeArrowheads="1"/>
            </p:cNvSpPr>
            <p:nvPr/>
          </p:nvSpPr>
          <p:spPr bwMode="auto">
            <a:xfrm>
              <a:off x="3216"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569" name="Oval 17">
              <a:extLst>
                <a:ext uri="{FF2B5EF4-FFF2-40B4-BE49-F238E27FC236}">
                  <a16:creationId xmlns:a16="http://schemas.microsoft.com/office/drawing/2014/main" id="{72BC2F9E-F251-4FD4-9806-E9938BCDBF26}"/>
                </a:ext>
              </a:extLst>
            </p:cNvPr>
            <p:cNvSpPr>
              <a:spLocks noChangeArrowheads="1"/>
            </p:cNvSpPr>
            <p:nvPr/>
          </p:nvSpPr>
          <p:spPr bwMode="auto">
            <a:xfrm>
              <a:off x="3216"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570" name="Line 18">
              <a:extLst>
                <a:ext uri="{FF2B5EF4-FFF2-40B4-BE49-F238E27FC236}">
                  <a16:creationId xmlns:a16="http://schemas.microsoft.com/office/drawing/2014/main" id="{C994D017-84E2-43BC-B378-1B500863EF75}"/>
                </a:ext>
              </a:extLst>
            </p:cNvPr>
            <p:cNvSpPr>
              <a:spLocks noChangeShapeType="1"/>
            </p:cNvSpPr>
            <p:nvPr/>
          </p:nvSpPr>
          <p:spPr bwMode="auto">
            <a:xfrm>
              <a:off x="1824" y="576"/>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71" name="Line 19">
              <a:extLst>
                <a:ext uri="{FF2B5EF4-FFF2-40B4-BE49-F238E27FC236}">
                  <a16:creationId xmlns:a16="http://schemas.microsoft.com/office/drawing/2014/main" id="{607FA803-E20A-4990-B196-8391B8E167DE}"/>
                </a:ext>
              </a:extLst>
            </p:cNvPr>
            <p:cNvSpPr>
              <a:spLocks noChangeShapeType="1"/>
            </p:cNvSpPr>
            <p:nvPr/>
          </p:nvSpPr>
          <p:spPr bwMode="auto">
            <a:xfrm>
              <a:off x="2592" y="576"/>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72" name="Line 20">
              <a:extLst>
                <a:ext uri="{FF2B5EF4-FFF2-40B4-BE49-F238E27FC236}">
                  <a16:creationId xmlns:a16="http://schemas.microsoft.com/office/drawing/2014/main" id="{E76CFF04-8661-4BAD-959B-F242F792D1F4}"/>
                </a:ext>
              </a:extLst>
            </p:cNvPr>
            <p:cNvSpPr>
              <a:spLocks noChangeShapeType="1"/>
            </p:cNvSpPr>
            <p:nvPr/>
          </p:nvSpPr>
          <p:spPr bwMode="auto">
            <a:xfrm>
              <a:off x="1824" y="979"/>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73" name="Line 21">
              <a:extLst>
                <a:ext uri="{FF2B5EF4-FFF2-40B4-BE49-F238E27FC236}">
                  <a16:creationId xmlns:a16="http://schemas.microsoft.com/office/drawing/2014/main" id="{1C1FF466-DC83-4939-A1C8-70DD8B73D21A}"/>
                </a:ext>
              </a:extLst>
            </p:cNvPr>
            <p:cNvSpPr>
              <a:spLocks noChangeShapeType="1"/>
            </p:cNvSpPr>
            <p:nvPr/>
          </p:nvSpPr>
          <p:spPr bwMode="auto">
            <a:xfrm>
              <a:off x="2592" y="982"/>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74" name="Line 22">
              <a:extLst>
                <a:ext uri="{FF2B5EF4-FFF2-40B4-BE49-F238E27FC236}">
                  <a16:creationId xmlns:a16="http://schemas.microsoft.com/office/drawing/2014/main" id="{D3FE4216-3B6B-4B14-B600-9D68505F2225}"/>
                </a:ext>
              </a:extLst>
            </p:cNvPr>
            <p:cNvSpPr>
              <a:spLocks noChangeShapeType="1"/>
            </p:cNvSpPr>
            <p:nvPr/>
          </p:nvSpPr>
          <p:spPr bwMode="auto">
            <a:xfrm>
              <a:off x="1824" y="1388"/>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75" name="Line 23">
              <a:extLst>
                <a:ext uri="{FF2B5EF4-FFF2-40B4-BE49-F238E27FC236}">
                  <a16:creationId xmlns:a16="http://schemas.microsoft.com/office/drawing/2014/main" id="{1BCABAF8-2D44-43A9-BA9F-F4E337E39109}"/>
                </a:ext>
              </a:extLst>
            </p:cNvPr>
            <p:cNvSpPr>
              <a:spLocks noChangeShapeType="1"/>
            </p:cNvSpPr>
            <p:nvPr/>
          </p:nvSpPr>
          <p:spPr bwMode="auto">
            <a:xfrm>
              <a:off x="2600" y="1395"/>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76" name="Line 24">
              <a:extLst>
                <a:ext uri="{FF2B5EF4-FFF2-40B4-BE49-F238E27FC236}">
                  <a16:creationId xmlns:a16="http://schemas.microsoft.com/office/drawing/2014/main" id="{90E98C13-7482-459B-BF00-0AE0043B05E5}"/>
                </a:ext>
              </a:extLst>
            </p:cNvPr>
            <p:cNvSpPr>
              <a:spLocks noChangeShapeType="1"/>
            </p:cNvSpPr>
            <p:nvPr/>
          </p:nvSpPr>
          <p:spPr bwMode="auto">
            <a:xfrm>
              <a:off x="1824" y="576"/>
              <a:ext cx="528"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77" name="Line 25">
              <a:extLst>
                <a:ext uri="{FF2B5EF4-FFF2-40B4-BE49-F238E27FC236}">
                  <a16:creationId xmlns:a16="http://schemas.microsoft.com/office/drawing/2014/main" id="{5253D4E0-45DC-40B4-9C1F-49DD6D2CD71C}"/>
                </a:ext>
              </a:extLst>
            </p:cNvPr>
            <p:cNvSpPr>
              <a:spLocks noChangeShapeType="1"/>
            </p:cNvSpPr>
            <p:nvPr/>
          </p:nvSpPr>
          <p:spPr bwMode="auto">
            <a:xfrm>
              <a:off x="1824" y="576"/>
              <a:ext cx="528"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78" name="Line 26">
              <a:extLst>
                <a:ext uri="{FF2B5EF4-FFF2-40B4-BE49-F238E27FC236}">
                  <a16:creationId xmlns:a16="http://schemas.microsoft.com/office/drawing/2014/main" id="{E2FA56D6-DABF-4094-8C15-53E97DE34D91}"/>
                </a:ext>
              </a:extLst>
            </p:cNvPr>
            <p:cNvSpPr>
              <a:spLocks noChangeShapeType="1"/>
            </p:cNvSpPr>
            <p:nvPr/>
          </p:nvSpPr>
          <p:spPr bwMode="auto">
            <a:xfrm flipV="1">
              <a:off x="1824" y="576"/>
              <a:ext cx="528"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79" name="Line 27">
              <a:extLst>
                <a:ext uri="{FF2B5EF4-FFF2-40B4-BE49-F238E27FC236}">
                  <a16:creationId xmlns:a16="http://schemas.microsoft.com/office/drawing/2014/main" id="{79691272-E8E6-4B0C-A39A-3615DE569181}"/>
                </a:ext>
              </a:extLst>
            </p:cNvPr>
            <p:cNvSpPr>
              <a:spLocks noChangeShapeType="1"/>
            </p:cNvSpPr>
            <p:nvPr/>
          </p:nvSpPr>
          <p:spPr bwMode="auto">
            <a:xfrm>
              <a:off x="1824" y="960"/>
              <a:ext cx="528"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80" name="Line 28">
              <a:extLst>
                <a:ext uri="{FF2B5EF4-FFF2-40B4-BE49-F238E27FC236}">
                  <a16:creationId xmlns:a16="http://schemas.microsoft.com/office/drawing/2014/main" id="{735FE647-44C1-4FBD-8933-2E92BC3CFF5D}"/>
                </a:ext>
              </a:extLst>
            </p:cNvPr>
            <p:cNvSpPr>
              <a:spLocks noChangeShapeType="1"/>
            </p:cNvSpPr>
            <p:nvPr/>
          </p:nvSpPr>
          <p:spPr bwMode="auto">
            <a:xfrm flipV="1">
              <a:off x="1824" y="960"/>
              <a:ext cx="528"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81" name="Line 29">
              <a:extLst>
                <a:ext uri="{FF2B5EF4-FFF2-40B4-BE49-F238E27FC236}">
                  <a16:creationId xmlns:a16="http://schemas.microsoft.com/office/drawing/2014/main" id="{E71CC0CF-ABD2-4949-A4D8-533F1A11111A}"/>
                </a:ext>
              </a:extLst>
            </p:cNvPr>
            <p:cNvSpPr>
              <a:spLocks noChangeShapeType="1"/>
            </p:cNvSpPr>
            <p:nvPr/>
          </p:nvSpPr>
          <p:spPr bwMode="auto">
            <a:xfrm flipV="1">
              <a:off x="1824" y="576"/>
              <a:ext cx="528"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82" name="Line 30">
              <a:extLst>
                <a:ext uri="{FF2B5EF4-FFF2-40B4-BE49-F238E27FC236}">
                  <a16:creationId xmlns:a16="http://schemas.microsoft.com/office/drawing/2014/main" id="{1FAE9702-BE6E-42EF-959C-A7F6C1443012}"/>
                </a:ext>
              </a:extLst>
            </p:cNvPr>
            <p:cNvSpPr>
              <a:spLocks noChangeShapeType="1"/>
            </p:cNvSpPr>
            <p:nvPr/>
          </p:nvSpPr>
          <p:spPr bwMode="auto">
            <a:xfrm>
              <a:off x="2592" y="576"/>
              <a:ext cx="624"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83" name="Line 31">
              <a:extLst>
                <a:ext uri="{FF2B5EF4-FFF2-40B4-BE49-F238E27FC236}">
                  <a16:creationId xmlns:a16="http://schemas.microsoft.com/office/drawing/2014/main" id="{219F872C-DFEF-4699-AD66-0B92C5A6CED9}"/>
                </a:ext>
              </a:extLst>
            </p:cNvPr>
            <p:cNvSpPr>
              <a:spLocks noChangeShapeType="1"/>
            </p:cNvSpPr>
            <p:nvPr/>
          </p:nvSpPr>
          <p:spPr bwMode="auto">
            <a:xfrm>
              <a:off x="2592" y="576"/>
              <a:ext cx="624"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84" name="Line 32">
              <a:extLst>
                <a:ext uri="{FF2B5EF4-FFF2-40B4-BE49-F238E27FC236}">
                  <a16:creationId xmlns:a16="http://schemas.microsoft.com/office/drawing/2014/main" id="{5129A26E-42DB-4CB7-9558-5A708DB0E43B}"/>
                </a:ext>
              </a:extLst>
            </p:cNvPr>
            <p:cNvSpPr>
              <a:spLocks noChangeShapeType="1"/>
            </p:cNvSpPr>
            <p:nvPr/>
          </p:nvSpPr>
          <p:spPr bwMode="auto">
            <a:xfrm flipV="1">
              <a:off x="2592" y="576"/>
              <a:ext cx="624"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85" name="Line 33">
              <a:extLst>
                <a:ext uri="{FF2B5EF4-FFF2-40B4-BE49-F238E27FC236}">
                  <a16:creationId xmlns:a16="http://schemas.microsoft.com/office/drawing/2014/main" id="{6F5EE16D-0BD9-429F-831E-268D4103BF30}"/>
                </a:ext>
              </a:extLst>
            </p:cNvPr>
            <p:cNvSpPr>
              <a:spLocks noChangeShapeType="1"/>
            </p:cNvSpPr>
            <p:nvPr/>
          </p:nvSpPr>
          <p:spPr bwMode="auto">
            <a:xfrm>
              <a:off x="2592" y="960"/>
              <a:ext cx="624"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86" name="Line 34">
              <a:extLst>
                <a:ext uri="{FF2B5EF4-FFF2-40B4-BE49-F238E27FC236}">
                  <a16:creationId xmlns:a16="http://schemas.microsoft.com/office/drawing/2014/main" id="{38B5C020-A324-4F2D-AF67-67434FC8DE9B}"/>
                </a:ext>
              </a:extLst>
            </p:cNvPr>
            <p:cNvSpPr>
              <a:spLocks noChangeShapeType="1"/>
            </p:cNvSpPr>
            <p:nvPr/>
          </p:nvSpPr>
          <p:spPr bwMode="auto">
            <a:xfrm flipV="1">
              <a:off x="2592" y="960"/>
              <a:ext cx="624"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87" name="Line 35">
              <a:extLst>
                <a:ext uri="{FF2B5EF4-FFF2-40B4-BE49-F238E27FC236}">
                  <a16:creationId xmlns:a16="http://schemas.microsoft.com/office/drawing/2014/main" id="{A8FAFDB1-7AD9-4F48-AB60-54A84611947C}"/>
                </a:ext>
              </a:extLst>
            </p:cNvPr>
            <p:cNvSpPr>
              <a:spLocks noChangeShapeType="1"/>
            </p:cNvSpPr>
            <p:nvPr/>
          </p:nvSpPr>
          <p:spPr bwMode="auto">
            <a:xfrm flipV="1">
              <a:off x="2592" y="576"/>
              <a:ext cx="624"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88" name="Line 36">
              <a:extLst>
                <a:ext uri="{FF2B5EF4-FFF2-40B4-BE49-F238E27FC236}">
                  <a16:creationId xmlns:a16="http://schemas.microsoft.com/office/drawing/2014/main" id="{BAB0DA45-23C1-482E-9F92-A6A15EA7DFF7}"/>
                </a:ext>
              </a:extLst>
            </p:cNvPr>
            <p:cNvSpPr>
              <a:spLocks noChangeShapeType="1"/>
            </p:cNvSpPr>
            <p:nvPr/>
          </p:nvSpPr>
          <p:spPr bwMode="auto">
            <a:xfrm>
              <a:off x="3456" y="576"/>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89" name="Line 37">
              <a:extLst>
                <a:ext uri="{FF2B5EF4-FFF2-40B4-BE49-F238E27FC236}">
                  <a16:creationId xmlns:a16="http://schemas.microsoft.com/office/drawing/2014/main" id="{BF352EA2-31BC-4C0F-9C8F-4691135E08B3}"/>
                </a:ext>
              </a:extLst>
            </p:cNvPr>
            <p:cNvSpPr>
              <a:spLocks noChangeShapeType="1"/>
            </p:cNvSpPr>
            <p:nvPr/>
          </p:nvSpPr>
          <p:spPr bwMode="auto">
            <a:xfrm>
              <a:off x="3467" y="979"/>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90" name="Line 38">
              <a:extLst>
                <a:ext uri="{FF2B5EF4-FFF2-40B4-BE49-F238E27FC236}">
                  <a16:creationId xmlns:a16="http://schemas.microsoft.com/office/drawing/2014/main" id="{4561C473-3C39-4711-A8C2-71D6C2BE0ADB}"/>
                </a:ext>
              </a:extLst>
            </p:cNvPr>
            <p:cNvSpPr>
              <a:spLocks noChangeShapeType="1"/>
            </p:cNvSpPr>
            <p:nvPr/>
          </p:nvSpPr>
          <p:spPr bwMode="auto">
            <a:xfrm>
              <a:off x="3467" y="1381"/>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Text Box 4">
            <a:extLst>
              <a:ext uri="{FF2B5EF4-FFF2-40B4-BE49-F238E27FC236}">
                <a16:creationId xmlns:a16="http://schemas.microsoft.com/office/drawing/2014/main" id="{E4D4AB51-A2AF-423A-9E94-6F99835623DE}"/>
              </a:ext>
            </a:extLst>
          </p:cNvPr>
          <p:cNvSpPr txBox="1">
            <a:spLocks noChangeArrowheads="1"/>
          </p:cNvSpPr>
          <p:nvPr/>
        </p:nvSpPr>
        <p:spPr bwMode="auto">
          <a:xfrm>
            <a:off x="2651125" y="417513"/>
            <a:ext cx="37528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Probabilistic Neural Network (PNN)</a:t>
            </a:r>
          </a:p>
        </p:txBody>
      </p:sp>
      <p:sp>
        <p:nvSpPr>
          <p:cNvPr id="14341" name="Text Box 5">
            <a:extLst>
              <a:ext uri="{FF2B5EF4-FFF2-40B4-BE49-F238E27FC236}">
                <a16:creationId xmlns:a16="http://schemas.microsoft.com/office/drawing/2014/main" id="{BC45112E-D7BB-4F75-87B0-E978BC3B2ECC}"/>
              </a:ext>
            </a:extLst>
          </p:cNvPr>
          <p:cNvSpPr txBox="1">
            <a:spLocks noChangeArrowheads="1"/>
          </p:cNvSpPr>
          <p:nvPr/>
        </p:nvSpPr>
        <p:spPr bwMode="auto">
          <a:xfrm>
            <a:off x="990600" y="990600"/>
            <a:ext cx="7331075"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Basic idea:</a:t>
            </a:r>
          </a:p>
          <a:p>
            <a:r>
              <a:rPr lang="en-US" altLang="en-US"/>
              <a:t>Use training samples themselves to obtain a representation of the probability distributions for each class and then use Bayes decision  rule to make a classification </a:t>
            </a:r>
          </a:p>
        </p:txBody>
      </p:sp>
      <p:sp>
        <p:nvSpPr>
          <p:cNvPr id="14342" name="Text Box 6">
            <a:extLst>
              <a:ext uri="{FF2B5EF4-FFF2-40B4-BE49-F238E27FC236}">
                <a16:creationId xmlns:a16="http://schemas.microsoft.com/office/drawing/2014/main" id="{31F19528-9A2A-46E0-8A4C-083209C998EA}"/>
              </a:ext>
            </a:extLst>
          </p:cNvPr>
          <p:cNvSpPr txBox="1">
            <a:spLocks noChangeArrowheads="1"/>
          </p:cNvSpPr>
          <p:nvPr/>
        </p:nvSpPr>
        <p:spPr bwMode="auto">
          <a:xfrm>
            <a:off x="1143000" y="2438400"/>
            <a:ext cx="4895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Basis functions usually chosen are Gaussians:</a:t>
            </a:r>
          </a:p>
        </p:txBody>
      </p:sp>
      <p:graphicFrame>
        <p:nvGraphicFramePr>
          <p:cNvPr id="14343" name="Object 7">
            <a:extLst>
              <a:ext uri="{FF2B5EF4-FFF2-40B4-BE49-F238E27FC236}">
                <a16:creationId xmlns:a16="http://schemas.microsoft.com/office/drawing/2014/main" id="{86056AAF-B50A-4739-8883-A144B040122A}"/>
              </a:ext>
            </a:extLst>
          </p:cNvPr>
          <p:cNvGraphicFramePr>
            <a:graphicFrameLocks noChangeAspect="1"/>
          </p:cNvGraphicFramePr>
          <p:nvPr/>
        </p:nvGraphicFramePr>
        <p:xfrm>
          <a:off x="631825" y="3087688"/>
          <a:ext cx="5018088" cy="971550"/>
        </p:xfrm>
        <a:graphic>
          <a:graphicData uri="http://schemas.openxmlformats.org/presentationml/2006/ole">
            <mc:AlternateContent xmlns:mc="http://schemas.openxmlformats.org/markup-compatibility/2006">
              <mc:Choice xmlns:v="urn:schemas-microsoft-com:vml" Requires="v">
                <p:oleObj spid="_x0000_s11274" name="Equation" r:id="rId4" imgW="3149280" imgH="609480" progId="Equation.DSMT4">
                  <p:embed/>
                </p:oleObj>
              </mc:Choice>
              <mc:Fallback>
                <p:oleObj name="Equation" r:id="rId4" imgW="3149280" imgH="609480" progId="Equation.DSMT4">
                  <p:embed/>
                  <p:pic>
                    <p:nvPicPr>
                      <p:cNvPr id="14343" name="Object 7">
                        <a:extLst>
                          <a:ext uri="{FF2B5EF4-FFF2-40B4-BE49-F238E27FC236}">
                            <a16:creationId xmlns:a16="http://schemas.microsoft.com/office/drawing/2014/main" id="{86056AAF-B50A-4739-8883-A144B040122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1825" y="3087688"/>
                        <a:ext cx="5018088" cy="971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4344" name="Text Box 8">
            <a:extLst>
              <a:ext uri="{FF2B5EF4-FFF2-40B4-BE49-F238E27FC236}">
                <a16:creationId xmlns:a16="http://schemas.microsoft.com/office/drawing/2014/main" id="{28FCD243-B59D-42CE-A922-247C20168E8D}"/>
              </a:ext>
            </a:extLst>
          </p:cNvPr>
          <p:cNvSpPr txBox="1">
            <a:spLocks noChangeArrowheads="1"/>
          </p:cNvSpPr>
          <p:nvPr/>
        </p:nvSpPr>
        <p:spPr bwMode="auto">
          <a:xfrm>
            <a:off x="762000" y="4191000"/>
            <a:ext cx="7788275"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a:latin typeface="Times New Roman" panose="02020603050405020304" pitchFamily="18" charset="0"/>
              </a:rPr>
              <a:t>i </a:t>
            </a:r>
            <a:r>
              <a:rPr lang="en-US" altLang="en-US"/>
              <a:t>… class number  (i = 1, 2, …, N)</a:t>
            </a:r>
          </a:p>
          <a:p>
            <a:r>
              <a:rPr lang="en-US" altLang="en-US" i="1">
                <a:latin typeface="Times New Roman" panose="02020603050405020304" pitchFamily="18" charset="0"/>
              </a:rPr>
              <a:t>j</a:t>
            </a:r>
            <a:r>
              <a:rPr lang="en-US" altLang="en-US"/>
              <a:t> … training pattern number</a:t>
            </a:r>
          </a:p>
          <a:p>
            <a:r>
              <a:rPr lang="en-US" altLang="en-US" b="1"/>
              <a:t>x</a:t>
            </a:r>
            <a:r>
              <a:rPr lang="en-US" altLang="en-US" i="1" baseline="-25000">
                <a:latin typeface="Times New Roman" panose="02020603050405020304" pitchFamily="18" charset="0"/>
              </a:rPr>
              <a:t>ij</a:t>
            </a:r>
            <a:r>
              <a:rPr lang="en-US" altLang="en-US"/>
              <a:t> … j th training pattern from i th class</a:t>
            </a:r>
          </a:p>
          <a:p>
            <a:r>
              <a:rPr lang="en-US" altLang="en-US"/>
              <a:t>M</a:t>
            </a:r>
            <a:r>
              <a:rPr lang="en-US" altLang="en-US" i="1" baseline="-25000">
                <a:latin typeface="Times New Roman" panose="02020603050405020304" pitchFamily="18" charset="0"/>
              </a:rPr>
              <a:t>i</a:t>
            </a:r>
            <a:r>
              <a:rPr lang="en-US" altLang="en-US"/>
              <a:t> … number of training vectors in class i</a:t>
            </a:r>
          </a:p>
          <a:p>
            <a:r>
              <a:rPr lang="en-US" altLang="en-US"/>
              <a:t>p .. dimension of vector </a:t>
            </a:r>
            <a:r>
              <a:rPr lang="en-US" altLang="en-US" b="1"/>
              <a:t>x</a:t>
            </a:r>
          </a:p>
          <a:p>
            <a:r>
              <a:rPr lang="en-US" altLang="en-US"/>
              <a:t>f</a:t>
            </a:r>
            <a:r>
              <a:rPr lang="en-US" altLang="en-US" i="1" baseline="-25000">
                <a:latin typeface="Times New Roman" panose="02020603050405020304" pitchFamily="18" charset="0"/>
              </a:rPr>
              <a:t>i</a:t>
            </a:r>
            <a:r>
              <a:rPr lang="en-US" altLang="en-US" i="1">
                <a:latin typeface="Times New Roman" panose="02020603050405020304" pitchFamily="18" charset="0"/>
              </a:rPr>
              <a:t> </a:t>
            </a:r>
            <a:r>
              <a:rPr lang="en-US" altLang="en-US"/>
              <a:t>(</a:t>
            </a:r>
            <a:r>
              <a:rPr lang="en-US" altLang="en-US" b="1"/>
              <a:t>x</a:t>
            </a:r>
            <a:r>
              <a:rPr lang="en-US" altLang="en-US"/>
              <a:t>) =  sum of Gaussians centered at each training pattern from the ith class to represent the probability density of that class</a:t>
            </a:r>
          </a:p>
          <a:p>
            <a:r>
              <a:rPr lang="en-US" altLang="en-US">
                <a:latin typeface="Symbol" panose="05050102010706020507" pitchFamily="18" charset="2"/>
              </a:rPr>
              <a:t>s</a:t>
            </a:r>
            <a:r>
              <a:rPr lang="en-US" altLang="en-US"/>
              <a:t> … smoothing factor (standard deviation, width of the Gaussians)</a:t>
            </a:r>
          </a:p>
        </p:txBody>
      </p:sp>
      <p:grpSp>
        <p:nvGrpSpPr>
          <p:cNvPr id="14347" name="Group 11">
            <a:extLst>
              <a:ext uri="{FF2B5EF4-FFF2-40B4-BE49-F238E27FC236}">
                <a16:creationId xmlns:a16="http://schemas.microsoft.com/office/drawing/2014/main" id="{1F0D5F88-B67E-4CD5-8F1E-DFEA802B9336}"/>
              </a:ext>
            </a:extLst>
          </p:cNvPr>
          <p:cNvGrpSpPr>
            <a:grpSpLocks/>
          </p:cNvGrpSpPr>
          <p:nvPr/>
        </p:nvGrpSpPr>
        <p:grpSpPr bwMode="auto">
          <a:xfrm>
            <a:off x="7620000" y="228600"/>
            <a:ext cx="1295400" cy="609600"/>
            <a:chOff x="1392" y="480"/>
            <a:chExt cx="2267" cy="1030"/>
          </a:xfrm>
        </p:grpSpPr>
        <p:sp>
          <p:nvSpPr>
            <p:cNvPr id="14348" name="Oval 12">
              <a:extLst>
                <a:ext uri="{FF2B5EF4-FFF2-40B4-BE49-F238E27FC236}">
                  <a16:creationId xmlns:a16="http://schemas.microsoft.com/office/drawing/2014/main" id="{5D95B980-DB80-4269-8A4E-71ECB420EE15}"/>
                </a:ext>
              </a:extLst>
            </p:cNvPr>
            <p:cNvSpPr>
              <a:spLocks noChangeArrowheads="1"/>
            </p:cNvSpPr>
            <p:nvPr/>
          </p:nvSpPr>
          <p:spPr bwMode="auto">
            <a:xfrm>
              <a:off x="1584"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49" name="Oval 13">
              <a:extLst>
                <a:ext uri="{FF2B5EF4-FFF2-40B4-BE49-F238E27FC236}">
                  <a16:creationId xmlns:a16="http://schemas.microsoft.com/office/drawing/2014/main" id="{9B54584F-2344-4C4D-8EEE-77EE76EA0253}"/>
                </a:ext>
              </a:extLst>
            </p:cNvPr>
            <p:cNvSpPr>
              <a:spLocks noChangeArrowheads="1"/>
            </p:cNvSpPr>
            <p:nvPr/>
          </p:nvSpPr>
          <p:spPr bwMode="auto">
            <a:xfrm>
              <a:off x="1584"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50" name="Oval 14">
              <a:extLst>
                <a:ext uri="{FF2B5EF4-FFF2-40B4-BE49-F238E27FC236}">
                  <a16:creationId xmlns:a16="http://schemas.microsoft.com/office/drawing/2014/main" id="{3C171A85-196C-435D-8CC4-FBD188C3DA7C}"/>
                </a:ext>
              </a:extLst>
            </p:cNvPr>
            <p:cNvSpPr>
              <a:spLocks noChangeArrowheads="1"/>
            </p:cNvSpPr>
            <p:nvPr/>
          </p:nvSpPr>
          <p:spPr bwMode="auto">
            <a:xfrm>
              <a:off x="1584"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51" name="Line 15">
              <a:extLst>
                <a:ext uri="{FF2B5EF4-FFF2-40B4-BE49-F238E27FC236}">
                  <a16:creationId xmlns:a16="http://schemas.microsoft.com/office/drawing/2014/main" id="{26EA0526-D7BF-4B22-B2FE-A9A68226360C}"/>
                </a:ext>
              </a:extLst>
            </p:cNvPr>
            <p:cNvSpPr>
              <a:spLocks noChangeShapeType="1"/>
            </p:cNvSpPr>
            <p:nvPr/>
          </p:nvSpPr>
          <p:spPr bwMode="auto">
            <a:xfrm>
              <a:off x="1392" y="576"/>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52" name="Line 16">
              <a:extLst>
                <a:ext uri="{FF2B5EF4-FFF2-40B4-BE49-F238E27FC236}">
                  <a16:creationId xmlns:a16="http://schemas.microsoft.com/office/drawing/2014/main" id="{7653E2C2-DA74-45C9-8BEA-9EA9F74F3CC7}"/>
                </a:ext>
              </a:extLst>
            </p:cNvPr>
            <p:cNvSpPr>
              <a:spLocks noChangeShapeType="1"/>
            </p:cNvSpPr>
            <p:nvPr/>
          </p:nvSpPr>
          <p:spPr bwMode="auto">
            <a:xfrm>
              <a:off x="1392" y="960"/>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53" name="Line 17">
              <a:extLst>
                <a:ext uri="{FF2B5EF4-FFF2-40B4-BE49-F238E27FC236}">
                  <a16:creationId xmlns:a16="http://schemas.microsoft.com/office/drawing/2014/main" id="{AAECBEE8-210A-4AA7-B281-797B9936FC1D}"/>
                </a:ext>
              </a:extLst>
            </p:cNvPr>
            <p:cNvSpPr>
              <a:spLocks noChangeShapeType="1"/>
            </p:cNvSpPr>
            <p:nvPr/>
          </p:nvSpPr>
          <p:spPr bwMode="auto">
            <a:xfrm>
              <a:off x="1392" y="1414"/>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54" name="Oval 18">
              <a:extLst>
                <a:ext uri="{FF2B5EF4-FFF2-40B4-BE49-F238E27FC236}">
                  <a16:creationId xmlns:a16="http://schemas.microsoft.com/office/drawing/2014/main" id="{AC582611-B06E-4B2D-9289-F1AD24127B3E}"/>
                </a:ext>
              </a:extLst>
            </p:cNvPr>
            <p:cNvSpPr>
              <a:spLocks noChangeArrowheads="1"/>
            </p:cNvSpPr>
            <p:nvPr/>
          </p:nvSpPr>
          <p:spPr bwMode="auto">
            <a:xfrm>
              <a:off x="2352"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55" name="Oval 19">
              <a:extLst>
                <a:ext uri="{FF2B5EF4-FFF2-40B4-BE49-F238E27FC236}">
                  <a16:creationId xmlns:a16="http://schemas.microsoft.com/office/drawing/2014/main" id="{BCC92C2A-75AA-40F8-A3BA-6702D749B798}"/>
                </a:ext>
              </a:extLst>
            </p:cNvPr>
            <p:cNvSpPr>
              <a:spLocks noChangeArrowheads="1"/>
            </p:cNvSpPr>
            <p:nvPr/>
          </p:nvSpPr>
          <p:spPr bwMode="auto">
            <a:xfrm>
              <a:off x="2352"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56" name="Oval 20">
              <a:extLst>
                <a:ext uri="{FF2B5EF4-FFF2-40B4-BE49-F238E27FC236}">
                  <a16:creationId xmlns:a16="http://schemas.microsoft.com/office/drawing/2014/main" id="{89834440-3B31-4781-A39C-CE2BA45108C4}"/>
                </a:ext>
              </a:extLst>
            </p:cNvPr>
            <p:cNvSpPr>
              <a:spLocks noChangeArrowheads="1"/>
            </p:cNvSpPr>
            <p:nvPr/>
          </p:nvSpPr>
          <p:spPr bwMode="auto">
            <a:xfrm>
              <a:off x="2352"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57" name="Oval 21">
              <a:extLst>
                <a:ext uri="{FF2B5EF4-FFF2-40B4-BE49-F238E27FC236}">
                  <a16:creationId xmlns:a16="http://schemas.microsoft.com/office/drawing/2014/main" id="{42E8A068-2C43-4503-B415-1A38B454C36E}"/>
                </a:ext>
              </a:extLst>
            </p:cNvPr>
            <p:cNvSpPr>
              <a:spLocks noChangeArrowheads="1"/>
            </p:cNvSpPr>
            <p:nvPr/>
          </p:nvSpPr>
          <p:spPr bwMode="auto">
            <a:xfrm>
              <a:off x="3216"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58" name="Oval 22">
              <a:extLst>
                <a:ext uri="{FF2B5EF4-FFF2-40B4-BE49-F238E27FC236}">
                  <a16:creationId xmlns:a16="http://schemas.microsoft.com/office/drawing/2014/main" id="{947B8C82-2E8C-42B8-A4F3-F8A41A0FD7CC}"/>
                </a:ext>
              </a:extLst>
            </p:cNvPr>
            <p:cNvSpPr>
              <a:spLocks noChangeArrowheads="1"/>
            </p:cNvSpPr>
            <p:nvPr/>
          </p:nvSpPr>
          <p:spPr bwMode="auto">
            <a:xfrm>
              <a:off x="3216"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59" name="Oval 23">
              <a:extLst>
                <a:ext uri="{FF2B5EF4-FFF2-40B4-BE49-F238E27FC236}">
                  <a16:creationId xmlns:a16="http://schemas.microsoft.com/office/drawing/2014/main" id="{79022070-E7F1-4F7F-AB44-8A624294994C}"/>
                </a:ext>
              </a:extLst>
            </p:cNvPr>
            <p:cNvSpPr>
              <a:spLocks noChangeArrowheads="1"/>
            </p:cNvSpPr>
            <p:nvPr/>
          </p:nvSpPr>
          <p:spPr bwMode="auto">
            <a:xfrm>
              <a:off x="3216"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60" name="Line 24">
              <a:extLst>
                <a:ext uri="{FF2B5EF4-FFF2-40B4-BE49-F238E27FC236}">
                  <a16:creationId xmlns:a16="http://schemas.microsoft.com/office/drawing/2014/main" id="{AD78A6A4-784A-460F-BAB5-0EA2963885A6}"/>
                </a:ext>
              </a:extLst>
            </p:cNvPr>
            <p:cNvSpPr>
              <a:spLocks noChangeShapeType="1"/>
            </p:cNvSpPr>
            <p:nvPr/>
          </p:nvSpPr>
          <p:spPr bwMode="auto">
            <a:xfrm>
              <a:off x="1824" y="576"/>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61" name="Line 25">
              <a:extLst>
                <a:ext uri="{FF2B5EF4-FFF2-40B4-BE49-F238E27FC236}">
                  <a16:creationId xmlns:a16="http://schemas.microsoft.com/office/drawing/2014/main" id="{1862D418-CF5B-400A-86C7-E684D8822D3C}"/>
                </a:ext>
              </a:extLst>
            </p:cNvPr>
            <p:cNvSpPr>
              <a:spLocks noChangeShapeType="1"/>
            </p:cNvSpPr>
            <p:nvPr/>
          </p:nvSpPr>
          <p:spPr bwMode="auto">
            <a:xfrm>
              <a:off x="2592" y="576"/>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62" name="Line 26">
              <a:extLst>
                <a:ext uri="{FF2B5EF4-FFF2-40B4-BE49-F238E27FC236}">
                  <a16:creationId xmlns:a16="http://schemas.microsoft.com/office/drawing/2014/main" id="{B88657D5-8946-427A-BD4B-0191C24A76E6}"/>
                </a:ext>
              </a:extLst>
            </p:cNvPr>
            <p:cNvSpPr>
              <a:spLocks noChangeShapeType="1"/>
            </p:cNvSpPr>
            <p:nvPr/>
          </p:nvSpPr>
          <p:spPr bwMode="auto">
            <a:xfrm>
              <a:off x="1824" y="979"/>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63" name="Line 27">
              <a:extLst>
                <a:ext uri="{FF2B5EF4-FFF2-40B4-BE49-F238E27FC236}">
                  <a16:creationId xmlns:a16="http://schemas.microsoft.com/office/drawing/2014/main" id="{D0047672-DDF5-459B-A83B-7378C3173783}"/>
                </a:ext>
              </a:extLst>
            </p:cNvPr>
            <p:cNvSpPr>
              <a:spLocks noChangeShapeType="1"/>
            </p:cNvSpPr>
            <p:nvPr/>
          </p:nvSpPr>
          <p:spPr bwMode="auto">
            <a:xfrm>
              <a:off x="2592" y="982"/>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64" name="Line 28">
              <a:extLst>
                <a:ext uri="{FF2B5EF4-FFF2-40B4-BE49-F238E27FC236}">
                  <a16:creationId xmlns:a16="http://schemas.microsoft.com/office/drawing/2014/main" id="{0292EFF2-F64D-4E9E-B6E6-B8482C66916D}"/>
                </a:ext>
              </a:extLst>
            </p:cNvPr>
            <p:cNvSpPr>
              <a:spLocks noChangeShapeType="1"/>
            </p:cNvSpPr>
            <p:nvPr/>
          </p:nvSpPr>
          <p:spPr bwMode="auto">
            <a:xfrm>
              <a:off x="1824" y="1388"/>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65" name="Line 29">
              <a:extLst>
                <a:ext uri="{FF2B5EF4-FFF2-40B4-BE49-F238E27FC236}">
                  <a16:creationId xmlns:a16="http://schemas.microsoft.com/office/drawing/2014/main" id="{7ACAF203-A317-45CF-9595-B99DCD3025F2}"/>
                </a:ext>
              </a:extLst>
            </p:cNvPr>
            <p:cNvSpPr>
              <a:spLocks noChangeShapeType="1"/>
            </p:cNvSpPr>
            <p:nvPr/>
          </p:nvSpPr>
          <p:spPr bwMode="auto">
            <a:xfrm>
              <a:off x="2600" y="1395"/>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66" name="Line 30">
              <a:extLst>
                <a:ext uri="{FF2B5EF4-FFF2-40B4-BE49-F238E27FC236}">
                  <a16:creationId xmlns:a16="http://schemas.microsoft.com/office/drawing/2014/main" id="{905151B0-0176-478A-9C65-6A7B43B639D6}"/>
                </a:ext>
              </a:extLst>
            </p:cNvPr>
            <p:cNvSpPr>
              <a:spLocks noChangeShapeType="1"/>
            </p:cNvSpPr>
            <p:nvPr/>
          </p:nvSpPr>
          <p:spPr bwMode="auto">
            <a:xfrm>
              <a:off x="1824" y="576"/>
              <a:ext cx="528"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67" name="Line 31">
              <a:extLst>
                <a:ext uri="{FF2B5EF4-FFF2-40B4-BE49-F238E27FC236}">
                  <a16:creationId xmlns:a16="http://schemas.microsoft.com/office/drawing/2014/main" id="{60B9A53B-F5B0-4801-A3D4-556E27DD7591}"/>
                </a:ext>
              </a:extLst>
            </p:cNvPr>
            <p:cNvSpPr>
              <a:spLocks noChangeShapeType="1"/>
            </p:cNvSpPr>
            <p:nvPr/>
          </p:nvSpPr>
          <p:spPr bwMode="auto">
            <a:xfrm>
              <a:off x="1824" y="576"/>
              <a:ext cx="528"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68" name="Line 32">
              <a:extLst>
                <a:ext uri="{FF2B5EF4-FFF2-40B4-BE49-F238E27FC236}">
                  <a16:creationId xmlns:a16="http://schemas.microsoft.com/office/drawing/2014/main" id="{CF18CCB3-24DF-4054-86B9-8467307EA71B}"/>
                </a:ext>
              </a:extLst>
            </p:cNvPr>
            <p:cNvSpPr>
              <a:spLocks noChangeShapeType="1"/>
            </p:cNvSpPr>
            <p:nvPr/>
          </p:nvSpPr>
          <p:spPr bwMode="auto">
            <a:xfrm flipV="1">
              <a:off x="1824" y="576"/>
              <a:ext cx="528"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69" name="Line 33">
              <a:extLst>
                <a:ext uri="{FF2B5EF4-FFF2-40B4-BE49-F238E27FC236}">
                  <a16:creationId xmlns:a16="http://schemas.microsoft.com/office/drawing/2014/main" id="{C4B8BDAD-CB75-4E5D-A042-B749E91EB0A5}"/>
                </a:ext>
              </a:extLst>
            </p:cNvPr>
            <p:cNvSpPr>
              <a:spLocks noChangeShapeType="1"/>
            </p:cNvSpPr>
            <p:nvPr/>
          </p:nvSpPr>
          <p:spPr bwMode="auto">
            <a:xfrm>
              <a:off x="1824" y="960"/>
              <a:ext cx="528"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70" name="Line 34">
              <a:extLst>
                <a:ext uri="{FF2B5EF4-FFF2-40B4-BE49-F238E27FC236}">
                  <a16:creationId xmlns:a16="http://schemas.microsoft.com/office/drawing/2014/main" id="{3449E0DF-CA8C-423C-9EB7-AB198124CEAF}"/>
                </a:ext>
              </a:extLst>
            </p:cNvPr>
            <p:cNvSpPr>
              <a:spLocks noChangeShapeType="1"/>
            </p:cNvSpPr>
            <p:nvPr/>
          </p:nvSpPr>
          <p:spPr bwMode="auto">
            <a:xfrm flipV="1">
              <a:off x="1824" y="960"/>
              <a:ext cx="528"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71" name="Line 35">
              <a:extLst>
                <a:ext uri="{FF2B5EF4-FFF2-40B4-BE49-F238E27FC236}">
                  <a16:creationId xmlns:a16="http://schemas.microsoft.com/office/drawing/2014/main" id="{6A7163D0-73A4-4B9D-B75C-AE4A9B468864}"/>
                </a:ext>
              </a:extLst>
            </p:cNvPr>
            <p:cNvSpPr>
              <a:spLocks noChangeShapeType="1"/>
            </p:cNvSpPr>
            <p:nvPr/>
          </p:nvSpPr>
          <p:spPr bwMode="auto">
            <a:xfrm flipV="1">
              <a:off x="1824" y="576"/>
              <a:ext cx="528"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72" name="Line 36">
              <a:extLst>
                <a:ext uri="{FF2B5EF4-FFF2-40B4-BE49-F238E27FC236}">
                  <a16:creationId xmlns:a16="http://schemas.microsoft.com/office/drawing/2014/main" id="{ED721794-EA1D-485E-A6E7-970992B16F75}"/>
                </a:ext>
              </a:extLst>
            </p:cNvPr>
            <p:cNvSpPr>
              <a:spLocks noChangeShapeType="1"/>
            </p:cNvSpPr>
            <p:nvPr/>
          </p:nvSpPr>
          <p:spPr bwMode="auto">
            <a:xfrm>
              <a:off x="2592" y="576"/>
              <a:ext cx="624"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73" name="Line 37">
              <a:extLst>
                <a:ext uri="{FF2B5EF4-FFF2-40B4-BE49-F238E27FC236}">
                  <a16:creationId xmlns:a16="http://schemas.microsoft.com/office/drawing/2014/main" id="{94504749-F306-4C5F-B6A9-1ECE73016DEB}"/>
                </a:ext>
              </a:extLst>
            </p:cNvPr>
            <p:cNvSpPr>
              <a:spLocks noChangeShapeType="1"/>
            </p:cNvSpPr>
            <p:nvPr/>
          </p:nvSpPr>
          <p:spPr bwMode="auto">
            <a:xfrm>
              <a:off x="2592" y="576"/>
              <a:ext cx="624"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74" name="Line 38">
              <a:extLst>
                <a:ext uri="{FF2B5EF4-FFF2-40B4-BE49-F238E27FC236}">
                  <a16:creationId xmlns:a16="http://schemas.microsoft.com/office/drawing/2014/main" id="{808B100E-0100-48CF-A2A0-C7F781715138}"/>
                </a:ext>
              </a:extLst>
            </p:cNvPr>
            <p:cNvSpPr>
              <a:spLocks noChangeShapeType="1"/>
            </p:cNvSpPr>
            <p:nvPr/>
          </p:nvSpPr>
          <p:spPr bwMode="auto">
            <a:xfrm flipV="1">
              <a:off x="2592" y="576"/>
              <a:ext cx="624"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75" name="Line 39">
              <a:extLst>
                <a:ext uri="{FF2B5EF4-FFF2-40B4-BE49-F238E27FC236}">
                  <a16:creationId xmlns:a16="http://schemas.microsoft.com/office/drawing/2014/main" id="{EB627E72-DA58-4512-AA2C-AA721FFD1F87}"/>
                </a:ext>
              </a:extLst>
            </p:cNvPr>
            <p:cNvSpPr>
              <a:spLocks noChangeShapeType="1"/>
            </p:cNvSpPr>
            <p:nvPr/>
          </p:nvSpPr>
          <p:spPr bwMode="auto">
            <a:xfrm>
              <a:off x="2592" y="960"/>
              <a:ext cx="624"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76" name="Line 40">
              <a:extLst>
                <a:ext uri="{FF2B5EF4-FFF2-40B4-BE49-F238E27FC236}">
                  <a16:creationId xmlns:a16="http://schemas.microsoft.com/office/drawing/2014/main" id="{530A52E3-20F6-44DD-B9DF-F42C0BDD573A}"/>
                </a:ext>
              </a:extLst>
            </p:cNvPr>
            <p:cNvSpPr>
              <a:spLocks noChangeShapeType="1"/>
            </p:cNvSpPr>
            <p:nvPr/>
          </p:nvSpPr>
          <p:spPr bwMode="auto">
            <a:xfrm flipV="1">
              <a:off x="2592" y="960"/>
              <a:ext cx="624"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77" name="Line 41">
              <a:extLst>
                <a:ext uri="{FF2B5EF4-FFF2-40B4-BE49-F238E27FC236}">
                  <a16:creationId xmlns:a16="http://schemas.microsoft.com/office/drawing/2014/main" id="{500A7AE3-71A0-4B61-A2F0-ABCBA372D82A}"/>
                </a:ext>
              </a:extLst>
            </p:cNvPr>
            <p:cNvSpPr>
              <a:spLocks noChangeShapeType="1"/>
            </p:cNvSpPr>
            <p:nvPr/>
          </p:nvSpPr>
          <p:spPr bwMode="auto">
            <a:xfrm flipV="1">
              <a:off x="2592" y="576"/>
              <a:ext cx="624"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78" name="Line 42">
              <a:extLst>
                <a:ext uri="{FF2B5EF4-FFF2-40B4-BE49-F238E27FC236}">
                  <a16:creationId xmlns:a16="http://schemas.microsoft.com/office/drawing/2014/main" id="{22883941-504C-4B7C-A921-DA173CDB292A}"/>
                </a:ext>
              </a:extLst>
            </p:cNvPr>
            <p:cNvSpPr>
              <a:spLocks noChangeShapeType="1"/>
            </p:cNvSpPr>
            <p:nvPr/>
          </p:nvSpPr>
          <p:spPr bwMode="auto">
            <a:xfrm>
              <a:off x="3456" y="576"/>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79" name="Line 43">
              <a:extLst>
                <a:ext uri="{FF2B5EF4-FFF2-40B4-BE49-F238E27FC236}">
                  <a16:creationId xmlns:a16="http://schemas.microsoft.com/office/drawing/2014/main" id="{C4F7D368-AC20-4484-9D47-04DFC803A9D4}"/>
                </a:ext>
              </a:extLst>
            </p:cNvPr>
            <p:cNvSpPr>
              <a:spLocks noChangeShapeType="1"/>
            </p:cNvSpPr>
            <p:nvPr/>
          </p:nvSpPr>
          <p:spPr bwMode="auto">
            <a:xfrm>
              <a:off x="3467" y="979"/>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80" name="Line 44">
              <a:extLst>
                <a:ext uri="{FF2B5EF4-FFF2-40B4-BE49-F238E27FC236}">
                  <a16:creationId xmlns:a16="http://schemas.microsoft.com/office/drawing/2014/main" id="{6E51B53D-9C85-4460-ACFF-0B35757A5085}"/>
                </a:ext>
              </a:extLst>
            </p:cNvPr>
            <p:cNvSpPr>
              <a:spLocks noChangeShapeType="1"/>
            </p:cNvSpPr>
            <p:nvPr/>
          </p:nvSpPr>
          <p:spPr bwMode="auto">
            <a:xfrm>
              <a:off x="3467" y="1381"/>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46" name="Rectangle 86">
            <a:extLst>
              <a:ext uri="{FF2B5EF4-FFF2-40B4-BE49-F238E27FC236}">
                <a16:creationId xmlns:a16="http://schemas.microsoft.com/office/drawing/2014/main" id="{8527257E-8E0D-4D0D-BC56-D554ADC6558E}"/>
              </a:ext>
            </a:extLst>
          </p:cNvPr>
          <p:cNvSpPr>
            <a:spLocks noChangeArrowheads="1"/>
          </p:cNvSpPr>
          <p:nvPr/>
        </p:nvSpPr>
        <p:spPr bwMode="auto">
          <a:xfrm>
            <a:off x="4114800" y="1752600"/>
            <a:ext cx="1282700" cy="153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447" name="Rectangle 87">
            <a:extLst>
              <a:ext uri="{FF2B5EF4-FFF2-40B4-BE49-F238E27FC236}">
                <a16:creationId xmlns:a16="http://schemas.microsoft.com/office/drawing/2014/main" id="{3799B366-ECB3-4B67-9F9C-A0B0F35A02F4}"/>
              </a:ext>
            </a:extLst>
          </p:cNvPr>
          <p:cNvSpPr>
            <a:spLocks noChangeArrowheads="1"/>
          </p:cNvSpPr>
          <p:nvPr/>
        </p:nvSpPr>
        <p:spPr bwMode="auto">
          <a:xfrm>
            <a:off x="4114800" y="1752600"/>
            <a:ext cx="1282700" cy="153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FFFFFF"/>
                </a:solidFill>
                <a:miter lim="800000"/>
                <a:headEnd/>
                <a:tailEnd/>
              </a14:hiddenLine>
            </a:ext>
          </a:extLst>
        </p:spPr>
        <p:txBody>
          <a:bodyPr/>
          <a:lstStyle/>
          <a:p>
            <a:endParaRPr lang="en-US"/>
          </a:p>
        </p:txBody>
      </p:sp>
      <p:sp>
        <p:nvSpPr>
          <p:cNvPr id="15448" name="Freeform 88">
            <a:extLst>
              <a:ext uri="{FF2B5EF4-FFF2-40B4-BE49-F238E27FC236}">
                <a16:creationId xmlns:a16="http://schemas.microsoft.com/office/drawing/2014/main" id="{99CA8749-7617-4470-AC7F-8416ACC06AD5}"/>
              </a:ext>
            </a:extLst>
          </p:cNvPr>
          <p:cNvSpPr>
            <a:spLocks/>
          </p:cNvSpPr>
          <p:nvPr/>
        </p:nvSpPr>
        <p:spPr bwMode="auto">
          <a:xfrm>
            <a:off x="4114800" y="1752600"/>
            <a:ext cx="1282700" cy="1533525"/>
          </a:xfrm>
          <a:custGeom>
            <a:avLst/>
            <a:gdLst>
              <a:gd name="T0" fmla="*/ 24 w 2599"/>
              <a:gd name="T1" fmla="*/ 2039 h 2039"/>
              <a:gd name="T2" fmla="*/ 78 w 2599"/>
              <a:gd name="T3" fmla="*/ 2039 h 2039"/>
              <a:gd name="T4" fmla="*/ 126 w 2599"/>
              <a:gd name="T5" fmla="*/ 2039 h 2039"/>
              <a:gd name="T6" fmla="*/ 180 w 2599"/>
              <a:gd name="T7" fmla="*/ 2039 h 2039"/>
              <a:gd name="T8" fmla="*/ 234 w 2599"/>
              <a:gd name="T9" fmla="*/ 2039 h 2039"/>
              <a:gd name="T10" fmla="*/ 287 w 2599"/>
              <a:gd name="T11" fmla="*/ 2039 h 2039"/>
              <a:gd name="T12" fmla="*/ 335 w 2599"/>
              <a:gd name="T13" fmla="*/ 2039 h 2039"/>
              <a:gd name="T14" fmla="*/ 389 w 2599"/>
              <a:gd name="T15" fmla="*/ 2039 h 2039"/>
              <a:gd name="T16" fmla="*/ 443 w 2599"/>
              <a:gd name="T17" fmla="*/ 2033 h 2039"/>
              <a:gd name="T18" fmla="*/ 497 w 2599"/>
              <a:gd name="T19" fmla="*/ 2027 h 2039"/>
              <a:gd name="T20" fmla="*/ 551 w 2599"/>
              <a:gd name="T21" fmla="*/ 2009 h 2039"/>
              <a:gd name="T22" fmla="*/ 599 w 2599"/>
              <a:gd name="T23" fmla="*/ 1985 h 2039"/>
              <a:gd name="T24" fmla="*/ 653 w 2599"/>
              <a:gd name="T25" fmla="*/ 1943 h 2039"/>
              <a:gd name="T26" fmla="*/ 707 w 2599"/>
              <a:gd name="T27" fmla="*/ 1890 h 2039"/>
              <a:gd name="T28" fmla="*/ 761 w 2599"/>
              <a:gd name="T29" fmla="*/ 1800 h 2039"/>
              <a:gd name="T30" fmla="*/ 808 w 2599"/>
              <a:gd name="T31" fmla="*/ 1686 h 2039"/>
              <a:gd name="T32" fmla="*/ 862 w 2599"/>
              <a:gd name="T33" fmla="*/ 1531 h 2039"/>
              <a:gd name="T34" fmla="*/ 916 w 2599"/>
              <a:gd name="T35" fmla="*/ 1340 h 2039"/>
              <a:gd name="T36" fmla="*/ 970 w 2599"/>
              <a:gd name="T37" fmla="*/ 1118 h 2039"/>
              <a:gd name="T38" fmla="*/ 1018 w 2599"/>
              <a:gd name="T39" fmla="*/ 879 h 2039"/>
              <a:gd name="T40" fmla="*/ 1072 w 2599"/>
              <a:gd name="T41" fmla="*/ 628 h 2039"/>
              <a:gd name="T42" fmla="*/ 1126 w 2599"/>
              <a:gd name="T43" fmla="*/ 395 h 2039"/>
              <a:gd name="T44" fmla="*/ 1180 w 2599"/>
              <a:gd name="T45" fmla="*/ 198 h 2039"/>
              <a:gd name="T46" fmla="*/ 1234 w 2599"/>
              <a:gd name="T47" fmla="*/ 60 h 2039"/>
              <a:gd name="T48" fmla="*/ 1281 w 2599"/>
              <a:gd name="T49" fmla="*/ 0 h 2039"/>
              <a:gd name="T50" fmla="*/ 1335 w 2599"/>
              <a:gd name="T51" fmla="*/ 18 h 2039"/>
              <a:gd name="T52" fmla="*/ 1389 w 2599"/>
              <a:gd name="T53" fmla="*/ 120 h 2039"/>
              <a:gd name="T54" fmla="*/ 1443 w 2599"/>
              <a:gd name="T55" fmla="*/ 287 h 2039"/>
              <a:gd name="T56" fmla="*/ 1491 w 2599"/>
              <a:gd name="T57" fmla="*/ 508 h 2039"/>
              <a:gd name="T58" fmla="*/ 1545 w 2599"/>
              <a:gd name="T59" fmla="*/ 754 h 2039"/>
              <a:gd name="T60" fmla="*/ 1599 w 2599"/>
              <a:gd name="T61" fmla="*/ 999 h 2039"/>
              <a:gd name="T62" fmla="*/ 1653 w 2599"/>
              <a:gd name="T63" fmla="*/ 1238 h 2039"/>
              <a:gd name="T64" fmla="*/ 1701 w 2599"/>
              <a:gd name="T65" fmla="*/ 1441 h 2039"/>
              <a:gd name="T66" fmla="*/ 1754 w 2599"/>
              <a:gd name="T67" fmla="*/ 1615 h 2039"/>
              <a:gd name="T68" fmla="*/ 1808 w 2599"/>
              <a:gd name="T69" fmla="*/ 1746 h 2039"/>
              <a:gd name="T70" fmla="*/ 1862 w 2599"/>
              <a:gd name="T71" fmla="*/ 1848 h 2039"/>
              <a:gd name="T72" fmla="*/ 1916 w 2599"/>
              <a:gd name="T73" fmla="*/ 1919 h 2039"/>
              <a:gd name="T74" fmla="*/ 1964 w 2599"/>
              <a:gd name="T75" fmla="*/ 1967 h 2039"/>
              <a:gd name="T76" fmla="*/ 2018 w 2599"/>
              <a:gd name="T77" fmla="*/ 1997 h 2039"/>
              <a:gd name="T78" fmla="*/ 2072 w 2599"/>
              <a:gd name="T79" fmla="*/ 2015 h 2039"/>
              <a:gd name="T80" fmla="*/ 2126 w 2599"/>
              <a:gd name="T81" fmla="*/ 2027 h 2039"/>
              <a:gd name="T82" fmla="*/ 2174 w 2599"/>
              <a:gd name="T83" fmla="*/ 2033 h 2039"/>
              <a:gd name="T84" fmla="*/ 2227 w 2599"/>
              <a:gd name="T85" fmla="*/ 2039 h 2039"/>
              <a:gd name="T86" fmla="*/ 2281 w 2599"/>
              <a:gd name="T87" fmla="*/ 2039 h 2039"/>
              <a:gd name="T88" fmla="*/ 2335 w 2599"/>
              <a:gd name="T89" fmla="*/ 2039 h 2039"/>
              <a:gd name="T90" fmla="*/ 2383 w 2599"/>
              <a:gd name="T91" fmla="*/ 2039 h 2039"/>
              <a:gd name="T92" fmla="*/ 2437 w 2599"/>
              <a:gd name="T93" fmla="*/ 2039 h 2039"/>
              <a:gd name="T94" fmla="*/ 2491 w 2599"/>
              <a:gd name="T95" fmla="*/ 2039 h 2039"/>
              <a:gd name="T96" fmla="*/ 2545 w 2599"/>
              <a:gd name="T97" fmla="*/ 2039 h 2039"/>
              <a:gd name="T98" fmla="*/ 2599 w 2599"/>
              <a:gd name="T99" fmla="*/ 2039 h 20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99" h="2039">
                <a:moveTo>
                  <a:pt x="0" y="2039"/>
                </a:moveTo>
                <a:lnTo>
                  <a:pt x="24" y="2039"/>
                </a:lnTo>
                <a:lnTo>
                  <a:pt x="48" y="2039"/>
                </a:lnTo>
                <a:lnTo>
                  <a:pt x="78" y="2039"/>
                </a:lnTo>
                <a:lnTo>
                  <a:pt x="102" y="2039"/>
                </a:lnTo>
                <a:lnTo>
                  <a:pt x="126" y="2039"/>
                </a:lnTo>
                <a:lnTo>
                  <a:pt x="156" y="2039"/>
                </a:lnTo>
                <a:lnTo>
                  <a:pt x="180" y="2039"/>
                </a:lnTo>
                <a:lnTo>
                  <a:pt x="210" y="2039"/>
                </a:lnTo>
                <a:lnTo>
                  <a:pt x="234" y="2039"/>
                </a:lnTo>
                <a:lnTo>
                  <a:pt x="258" y="2039"/>
                </a:lnTo>
                <a:lnTo>
                  <a:pt x="287" y="2039"/>
                </a:lnTo>
                <a:lnTo>
                  <a:pt x="311" y="2039"/>
                </a:lnTo>
                <a:lnTo>
                  <a:pt x="335" y="2039"/>
                </a:lnTo>
                <a:lnTo>
                  <a:pt x="365" y="2039"/>
                </a:lnTo>
                <a:lnTo>
                  <a:pt x="389" y="2039"/>
                </a:lnTo>
                <a:lnTo>
                  <a:pt x="419" y="2033"/>
                </a:lnTo>
                <a:lnTo>
                  <a:pt x="443" y="2033"/>
                </a:lnTo>
                <a:lnTo>
                  <a:pt x="467" y="2027"/>
                </a:lnTo>
                <a:lnTo>
                  <a:pt x="497" y="2027"/>
                </a:lnTo>
                <a:lnTo>
                  <a:pt x="521" y="2015"/>
                </a:lnTo>
                <a:lnTo>
                  <a:pt x="551" y="2009"/>
                </a:lnTo>
                <a:lnTo>
                  <a:pt x="575" y="1997"/>
                </a:lnTo>
                <a:lnTo>
                  <a:pt x="599" y="1985"/>
                </a:lnTo>
                <a:lnTo>
                  <a:pt x="629" y="1967"/>
                </a:lnTo>
                <a:lnTo>
                  <a:pt x="653" y="1943"/>
                </a:lnTo>
                <a:lnTo>
                  <a:pt x="677" y="1919"/>
                </a:lnTo>
                <a:lnTo>
                  <a:pt x="707" y="1890"/>
                </a:lnTo>
                <a:lnTo>
                  <a:pt x="731" y="1848"/>
                </a:lnTo>
                <a:lnTo>
                  <a:pt x="761" y="1800"/>
                </a:lnTo>
                <a:lnTo>
                  <a:pt x="784" y="1746"/>
                </a:lnTo>
                <a:lnTo>
                  <a:pt x="808" y="1686"/>
                </a:lnTo>
                <a:lnTo>
                  <a:pt x="838" y="1615"/>
                </a:lnTo>
                <a:lnTo>
                  <a:pt x="862" y="1531"/>
                </a:lnTo>
                <a:lnTo>
                  <a:pt x="892" y="1441"/>
                </a:lnTo>
                <a:lnTo>
                  <a:pt x="916" y="1340"/>
                </a:lnTo>
                <a:lnTo>
                  <a:pt x="940" y="1238"/>
                </a:lnTo>
                <a:lnTo>
                  <a:pt x="970" y="1118"/>
                </a:lnTo>
                <a:lnTo>
                  <a:pt x="994" y="999"/>
                </a:lnTo>
                <a:lnTo>
                  <a:pt x="1018" y="879"/>
                </a:lnTo>
                <a:lnTo>
                  <a:pt x="1048" y="754"/>
                </a:lnTo>
                <a:lnTo>
                  <a:pt x="1072" y="628"/>
                </a:lnTo>
                <a:lnTo>
                  <a:pt x="1102" y="508"/>
                </a:lnTo>
                <a:lnTo>
                  <a:pt x="1126" y="395"/>
                </a:lnTo>
                <a:lnTo>
                  <a:pt x="1150" y="287"/>
                </a:lnTo>
                <a:lnTo>
                  <a:pt x="1180" y="198"/>
                </a:lnTo>
                <a:lnTo>
                  <a:pt x="1204" y="120"/>
                </a:lnTo>
                <a:lnTo>
                  <a:pt x="1234" y="60"/>
                </a:lnTo>
                <a:lnTo>
                  <a:pt x="1257" y="18"/>
                </a:lnTo>
                <a:lnTo>
                  <a:pt x="1281" y="0"/>
                </a:lnTo>
                <a:lnTo>
                  <a:pt x="1311" y="0"/>
                </a:lnTo>
                <a:lnTo>
                  <a:pt x="1335" y="18"/>
                </a:lnTo>
                <a:lnTo>
                  <a:pt x="1359" y="60"/>
                </a:lnTo>
                <a:lnTo>
                  <a:pt x="1389" y="120"/>
                </a:lnTo>
                <a:lnTo>
                  <a:pt x="1413" y="198"/>
                </a:lnTo>
                <a:lnTo>
                  <a:pt x="1443" y="287"/>
                </a:lnTo>
                <a:lnTo>
                  <a:pt x="1467" y="395"/>
                </a:lnTo>
                <a:lnTo>
                  <a:pt x="1491" y="508"/>
                </a:lnTo>
                <a:lnTo>
                  <a:pt x="1521" y="628"/>
                </a:lnTo>
                <a:lnTo>
                  <a:pt x="1545" y="754"/>
                </a:lnTo>
                <a:lnTo>
                  <a:pt x="1575" y="879"/>
                </a:lnTo>
                <a:lnTo>
                  <a:pt x="1599" y="999"/>
                </a:lnTo>
                <a:lnTo>
                  <a:pt x="1623" y="1118"/>
                </a:lnTo>
                <a:lnTo>
                  <a:pt x="1653" y="1238"/>
                </a:lnTo>
                <a:lnTo>
                  <a:pt x="1677" y="1340"/>
                </a:lnTo>
                <a:lnTo>
                  <a:pt x="1701" y="1441"/>
                </a:lnTo>
                <a:lnTo>
                  <a:pt x="1730" y="1531"/>
                </a:lnTo>
                <a:lnTo>
                  <a:pt x="1754" y="1615"/>
                </a:lnTo>
                <a:lnTo>
                  <a:pt x="1784" y="1686"/>
                </a:lnTo>
                <a:lnTo>
                  <a:pt x="1808" y="1746"/>
                </a:lnTo>
                <a:lnTo>
                  <a:pt x="1832" y="1800"/>
                </a:lnTo>
                <a:lnTo>
                  <a:pt x="1862" y="1848"/>
                </a:lnTo>
                <a:lnTo>
                  <a:pt x="1886" y="1890"/>
                </a:lnTo>
                <a:lnTo>
                  <a:pt x="1916" y="1919"/>
                </a:lnTo>
                <a:lnTo>
                  <a:pt x="1940" y="1943"/>
                </a:lnTo>
                <a:lnTo>
                  <a:pt x="1964" y="1967"/>
                </a:lnTo>
                <a:lnTo>
                  <a:pt x="1994" y="1985"/>
                </a:lnTo>
                <a:lnTo>
                  <a:pt x="2018" y="1997"/>
                </a:lnTo>
                <a:lnTo>
                  <a:pt x="2042" y="2009"/>
                </a:lnTo>
                <a:lnTo>
                  <a:pt x="2072" y="2015"/>
                </a:lnTo>
                <a:lnTo>
                  <a:pt x="2096" y="2027"/>
                </a:lnTo>
                <a:lnTo>
                  <a:pt x="2126" y="2027"/>
                </a:lnTo>
                <a:lnTo>
                  <a:pt x="2150" y="2033"/>
                </a:lnTo>
                <a:lnTo>
                  <a:pt x="2174" y="2033"/>
                </a:lnTo>
                <a:lnTo>
                  <a:pt x="2203" y="2039"/>
                </a:lnTo>
                <a:lnTo>
                  <a:pt x="2227" y="2039"/>
                </a:lnTo>
                <a:lnTo>
                  <a:pt x="2257" y="2039"/>
                </a:lnTo>
                <a:lnTo>
                  <a:pt x="2281" y="2039"/>
                </a:lnTo>
                <a:lnTo>
                  <a:pt x="2305" y="2039"/>
                </a:lnTo>
                <a:lnTo>
                  <a:pt x="2335" y="2039"/>
                </a:lnTo>
                <a:lnTo>
                  <a:pt x="2359" y="2039"/>
                </a:lnTo>
                <a:lnTo>
                  <a:pt x="2383" y="2039"/>
                </a:lnTo>
                <a:lnTo>
                  <a:pt x="2413" y="2039"/>
                </a:lnTo>
                <a:lnTo>
                  <a:pt x="2437" y="2039"/>
                </a:lnTo>
                <a:lnTo>
                  <a:pt x="2467" y="2039"/>
                </a:lnTo>
                <a:lnTo>
                  <a:pt x="2491" y="2039"/>
                </a:lnTo>
                <a:lnTo>
                  <a:pt x="2515" y="2039"/>
                </a:lnTo>
                <a:lnTo>
                  <a:pt x="2545" y="2039"/>
                </a:lnTo>
                <a:lnTo>
                  <a:pt x="2569" y="2039"/>
                </a:lnTo>
                <a:lnTo>
                  <a:pt x="2599" y="2039"/>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453" name="Freeform 93">
            <a:extLst>
              <a:ext uri="{FF2B5EF4-FFF2-40B4-BE49-F238E27FC236}">
                <a16:creationId xmlns:a16="http://schemas.microsoft.com/office/drawing/2014/main" id="{EBF40B1A-263D-41ED-A21D-95F9EE77830D}"/>
              </a:ext>
            </a:extLst>
          </p:cNvPr>
          <p:cNvSpPr>
            <a:spLocks/>
          </p:cNvSpPr>
          <p:nvPr/>
        </p:nvSpPr>
        <p:spPr bwMode="auto">
          <a:xfrm>
            <a:off x="3657600" y="1752600"/>
            <a:ext cx="1282700" cy="1533525"/>
          </a:xfrm>
          <a:custGeom>
            <a:avLst/>
            <a:gdLst>
              <a:gd name="T0" fmla="*/ 24 w 2599"/>
              <a:gd name="T1" fmla="*/ 2039 h 2039"/>
              <a:gd name="T2" fmla="*/ 78 w 2599"/>
              <a:gd name="T3" fmla="*/ 2039 h 2039"/>
              <a:gd name="T4" fmla="*/ 126 w 2599"/>
              <a:gd name="T5" fmla="*/ 2039 h 2039"/>
              <a:gd name="T6" fmla="*/ 180 w 2599"/>
              <a:gd name="T7" fmla="*/ 2039 h 2039"/>
              <a:gd name="T8" fmla="*/ 234 w 2599"/>
              <a:gd name="T9" fmla="*/ 2039 h 2039"/>
              <a:gd name="T10" fmla="*/ 287 w 2599"/>
              <a:gd name="T11" fmla="*/ 2039 h 2039"/>
              <a:gd name="T12" fmla="*/ 335 w 2599"/>
              <a:gd name="T13" fmla="*/ 2039 h 2039"/>
              <a:gd name="T14" fmla="*/ 389 w 2599"/>
              <a:gd name="T15" fmla="*/ 2039 h 2039"/>
              <a:gd name="T16" fmla="*/ 443 w 2599"/>
              <a:gd name="T17" fmla="*/ 2033 h 2039"/>
              <a:gd name="T18" fmla="*/ 497 w 2599"/>
              <a:gd name="T19" fmla="*/ 2027 h 2039"/>
              <a:gd name="T20" fmla="*/ 551 w 2599"/>
              <a:gd name="T21" fmla="*/ 2009 h 2039"/>
              <a:gd name="T22" fmla="*/ 599 w 2599"/>
              <a:gd name="T23" fmla="*/ 1985 h 2039"/>
              <a:gd name="T24" fmla="*/ 653 w 2599"/>
              <a:gd name="T25" fmla="*/ 1943 h 2039"/>
              <a:gd name="T26" fmla="*/ 707 w 2599"/>
              <a:gd name="T27" fmla="*/ 1890 h 2039"/>
              <a:gd name="T28" fmla="*/ 761 w 2599"/>
              <a:gd name="T29" fmla="*/ 1800 h 2039"/>
              <a:gd name="T30" fmla="*/ 808 w 2599"/>
              <a:gd name="T31" fmla="*/ 1686 h 2039"/>
              <a:gd name="T32" fmla="*/ 862 w 2599"/>
              <a:gd name="T33" fmla="*/ 1531 h 2039"/>
              <a:gd name="T34" fmla="*/ 916 w 2599"/>
              <a:gd name="T35" fmla="*/ 1340 h 2039"/>
              <a:gd name="T36" fmla="*/ 970 w 2599"/>
              <a:gd name="T37" fmla="*/ 1118 h 2039"/>
              <a:gd name="T38" fmla="*/ 1018 w 2599"/>
              <a:gd name="T39" fmla="*/ 879 h 2039"/>
              <a:gd name="T40" fmla="*/ 1072 w 2599"/>
              <a:gd name="T41" fmla="*/ 628 h 2039"/>
              <a:gd name="T42" fmla="*/ 1126 w 2599"/>
              <a:gd name="T43" fmla="*/ 395 h 2039"/>
              <a:gd name="T44" fmla="*/ 1180 w 2599"/>
              <a:gd name="T45" fmla="*/ 198 h 2039"/>
              <a:gd name="T46" fmla="*/ 1234 w 2599"/>
              <a:gd name="T47" fmla="*/ 60 h 2039"/>
              <a:gd name="T48" fmla="*/ 1281 w 2599"/>
              <a:gd name="T49" fmla="*/ 0 h 2039"/>
              <a:gd name="T50" fmla="*/ 1335 w 2599"/>
              <a:gd name="T51" fmla="*/ 18 h 2039"/>
              <a:gd name="T52" fmla="*/ 1389 w 2599"/>
              <a:gd name="T53" fmla="*/ 120 h 2039"/>
              <a:gd name="T54" fmla="*/ 1443 w 2599"/>
              <a:gd name="T55" fmla="*/ 287 h 2039"/>
              <a:gd name="T56" fmla="*/ 1491 w 2599"/>
              <a:gd name="T57" fmla="*/ 508 h 2039"/>
              <a:gd name="T58" fmla="*/ 1545 w 2599"/>
              <a:gd name="T59" fmla="*/ 754 h 2039"/>
              <a:gd name="T60" fmla="*/ 1599 w 2599"/>
              <a:gd name="T61" fmla="*/ 999 h 2039"/>
              <a:gd name="T62" fmla="*/ 1653 w 2599"/>
              <a:gd name="T63" fmla="*/ 1238 h 2039"/>
              <a:gd name="T64" fmla="*/ 1701 w 2599"/>
              <a:gd name="T65" fmla="*/ 1441 h 2039"/>
              <a:gd name="T66" fmla="*/ 1754 w 2599"/>
              <a:gd name="T67" fmla="*/ 1615 h 2039"/>
              <a:gd name="T68" fmla="*/ 1808 w 2599"/>
              <a:gd name="T69" fmla="*/ 1746 h 2039"/>
              <a:gd name="T70" fmla="*/ 1862 w 2599"/>
              <a:gd name="T71" fmla="*/ 1848 h 2039"/>
              <a:gd name="T72" fmla="*/ 1916 w 2599"/>
              <a:gd name="T73" fmla="*/ 1919 h 2039"/>
              <a:gd name="T74" fmla="*/ 1964 w 2599"/>
              <a:gd name="T75" fmla="*/ 1967 h 2039"/>
              <a:gd name="T76" fmla="*/ 2018 w 2599"/>
              <a:gd name="T77" fmla="*/ 1997 h 2039"/>
              <a:gd name="T78" fmla="*/ 2072 w 2599"/>
              <a:gd name="T79" fmla="*/ 2015 h 2039"/>
              <a:gd name="T80" fmla="*/ 2126 w 2599"/>
              <a:gd name="T81" fmla="*/ 2027 h 2039"/>
              <a:gd name="T82" fmla="*/ 2174 w 2599"/>
              <a:gd name="T83" fmla="*/ 2033 h 2039"/>
              <a:gd name="T84" fmla="*/ 2227 w 2599"/>
              <a:gd name="T85" fmla="*/ 2039 h 2039"/>
              <a:gd name="T86" fmla="*/ 2281 w 2599"/>
              <a:gd name="T87" fmla="*/ 2039 h 2039"/>
              <a:gd name="T88" fmla="*/ 2335 w 2599"/>
              <a:gd name="T89" fmla="*/ 2039 h 2039"/>
              <a:gd name="T90" fmla="*/ 2383 w 2599"/>
              <a:gd name="T91" fmla="*/ 2039 h 2039"/>
              <a:gd name="T92" fmla="*/ 2437 w 2599"/>
              <a:gd name="T93" fmla="*/ 2039 h 2039"/>
              <a:gd name="T94" fmla="*/ 2491 w 2599"/>
              <a:gd name="T95" fmla="*/ 2039 h 2039"/>
              <a:gd name="T96" fmla="*/ 2545 w 2599"/>
              <a:gd name="T97" fmla="*/ 2039 h 2039"/>
              <a:gd name="T98" fmla="*/ 2599 w 2599"/>
              <a:gd name="T99" fmla="*/ 2039 h 20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99" h="2039">
                <a:moveTo>
                  <a:pt x="0" y="2039"/>
                </a:moveTo>
                <a:lnTo>
                  <a:pt x="24" y="2039"/>
                </a:lnTo>
                <a:lnTo>
                  <a:pt x="48" y="2039"/>
                </a:lnTo>
                <a:lnTo>
                  <a:pt x="78" y="2039"/>
                </a:lnTo>
                <a:lnTo>
                  <a:pt x="102" y="2039"/>
                </a:lnTo>
                <a:lnTo>
                  <a:pt x="126" y="2039"/>
                </a:lnTo>
                <a:lnTo>
                  <a:pt x="156" y="2039"/>
                </a:lnTo>
                <a:lnTo>
                  <a:pt x="180" y="2039"/>
                </a:lnTo>
                <a:lnTo>
                  <a:pt x="210" y="2039"/>
                </a:lnTo>
                <a:lnTo>
                  <a:pt x="234" y="2039"/>
                </a:lnTo>
                <a:lnTo>
                  <a:pt x="258" y="2039"/>
                </a:lnTo>
                <a:lnTo>
                  <a:pt x="287" y="2039"/>
                </a:lnTo>
                <a:lnTo>
                  <a:pt x="311" y="2039"/>
                </a:lnTo>
                <a:lnTo>
                  <a:pt x="335" y="2039"/>
                </a:lnTo>
                <a:lnTo>
                  <a:pt x="365" y="2039"/>
                </a:lnTo>
                <a:lnTo>
                  <a:pt x="389" y="2039"/>
                </a:lnTo>
                <a:lnTo>
                  <a:pt x="419" y="2033"/>
                </a:lnTo>
                <a:lnTo>
                  <a:pt x="443" y="2033"/>
                </a:lnTo>
                <a:lnTo>
                  <a:pt x="467" y="2027"/>
                </a:lnTo>
                <a:lnTo>
                  <a:pt x="497" y="2027"/>
                </a:lnTo>
                <a:lnTo>
                  <a:pt x="521" y="2015"/>
                </a:lnTo>
                <a:lnTo>
                  <a:pt x="551" y="2009"/>
                </a:lnTo>
                <a:lnTo>
                  <a:pt x="575" y="1997"/>
                </a:lnTo>
                <a:lnTo>
                  <a:pt x="599" y="1985"/>
                </a:lnTo>
                <a:lnTo>
                  <a:pt x="629" y="1967"/>
                </a:lnTo>
                <a:lnTo>
                  <a:pt x="653" y="1943"/>
                </a:lnTo>
                <a:lnTo>
                  <a:pt x="677" y="1919"/>
                </a:lnTo>
                <a:lnTo>
                  <a:pt x="707" y="1890"/>
                </a:lnTo>
                <a:lnTo>
                  <a:pt x="731" y="1848"/>
                </a:lnTo>
                <a:lnTo>
                  <a:pt x="761" y="1800"/>
                </a:lnTo>
                <a:lnTo>
                  <a:pt x="784" y="1746"/>
                </a:lnTo>
                <a:lnTo>
                  <a:pt x="808" y="1686"/>
                </a:lnTo>
                <a:lnTo>
                  <a:pt x="838" y="1615"/>
                </a:lnTo>
                <a:lnTo>
                  <a:pt x="862" y="1531"/>
                </a:lnTo>
                <a:lnTo>
                  <a:pt x="892" y="1441"/>
                </a:lnTo>
                <a:lnTo>
                  <a:pt x="916" y="1340"/>
                </a:lnTo>
                <a:lnTo>
                  <a:pt x="940" y="1238"/>
                </a:lnTo>
                <a:lnTo>
                  <a:pt x="970" y="1118"/>
                </a:lnTo>
                <a:lnTo>
                  <a:pt x="994" y="999"/>
                </a:lnTo>
                <a:lnTo>
                  <a:pt x="1018" y="879"/>
                </a:lnTo>
                <a:lnTo>
                  <a:pt x="1048" y="754"/>
                </a:lnTo>
                <a:lnTo>
                  <a:pt x="1072" y="628"/>
                </a:lnTo>
                <a:lnTo>
                  <a:pt x="1102" y="508"/>
                </a:lnTo>
                <a:lnTo>
                  <a:pt x="1126" y="395"/>
                </a:lnTo>
                <a:lnTo>
                  <a:pt x="1150" y="287"/>
                </a:lnTo>
                <a:lnTo>
                  <a:pt x="1180" y="198"/>
                </a:lnTo>
                <a:lnTo>
                  <a:pt x="1204" y="120"/>
                </a:lnTo>
                <a:lnTo>
                  <a:pt x="1234" y="60"/>
                </a:lnTo>
                <a:lnTo>
                  <a:pt x="1257" y="18"/>
                </a:lnTo>
                <a:lnTo>
                  <a:pt x="1281" y="0"/>
                </a:lnTo>
                <a:lnTo>
                  <a:pt x="1311" y="0"/>
                </a:lnTo>
                <a:lnTo>
                  <a:pt x="1335" y="18"/>
                </a:lnTo>
                <a:lnTo>
                  <a:pt x="1359" y="60"/>
                </a:lnTo>
                <a:lnTo>
                  <a:pt x="1389" y="120"/>
                </a:lnTo>
                <a:lnTo>
                  <a:pt x="1413" y="198"/>
                </a:lnTo>
                <a:lnTo>
                  <a:pt x="1443" y="287"/>
                </a:lnTo>
                <a:lnTo>
                  <a:pt x="1467" y="395"/>
                </a:lnTo>
                <a:lnTo>
                  <a:pt x="1491" y="508"/>
                </a:lnTo>
                <a:lnTo>
                  <a:pt x="1521" y="628"/>
                </a:lnTo>
                <a:lnTo>
                  <a:pt x="1545" y="754"/>
                </a:lnTo>
                <a:lnTo>
                  <a:pt x="1575" y="879"/>
                </a:lnTo>
                <a:lnTo>
                  <a:pt x="1599" y="999"/>
                </a:lnTo>
                <a:lnTo>
                  <a:pt x="1623" y="1118"/>
                </a:lnTo>
                <a:lnTo>
                  <a:pt x="1653" y="1238"/>
                </a:lnTo>
                <a:lnTo>
                  <a:pt x="1677" y="1340"/>
                </a:lnTo>
                <a:lnTo>
                  <a:pt x="1701" y="1441"/>
                </a:lnTo>
                <a:lnTo>
                  <a:pt x="1730" y="1531"/>
                </a:lnTo>
                <a:lnTo>
                  <a:pt x="1754" y="1615"/>
                </a:lnTo>
                <a:lnTo>
                  <a:pt x="1784" y="1686"/>
                </a:lnTo>
                <a:lnTo>
                  <a:pt x="1808" y="1746"/>
                </a:lnTo>
                <a:lnTo>
                  <a:pt x="1832" y="1800"/>
                </a:lnTo>
                <a:lnTo>
                  <a:pt x="1862" y="1848"/>
                </a:lnTo>
                <a:lnTo>
                  <a:pt x="1886" y="1890"/>
                </a:lnTo>
                <a:lnTo>
                  <a:pt x="1916" y="1919"/>
                </a:lnTo>
                <a:lnTo>
                  <a:pt x="1940" y="1943"/>
                </a:lnTo>
                <a:lnTo>
                  <a:pt x="1964" y="1967"/>
                </a:lnTo>
                <a:lnTo>
                  <a:pt x="1994" y="1985"/>
                </a:lnTo>
                <a:lnTo>
                  <a:pt x="2018" y="1997"/>
                </a:lnTo>
                <a:lnTo>
                  <a:pt x="2042" y="2009"/>
                </a:lnTo>
                <a:lnTo>
                  <a:pt x="2072" y="2015"/>
                </a:lnTo>
                <a:lnTo>
                  <a:pt x="2096" y="2027"/>
                </a:lnTo>
                <a:lnTo>
                  <a:pt x="2126" y="2027"/>
                </a:lnTo>
                <a:lnTo>
                  <a:pt x="2150" y="2033"/>
                </a:lnTo>
                <a:lnTo>
                  <a:pt x="2174" y="2033"/>
                </a:lnTo>
                <a:lnTo>
                  <a:pt x="2203" y="2039"/>
                </a:lnTo>
                <a:lnTo>
                  <a:pt x="2227" y="2039"/>
                </a:lnTo>
                <a:lnTo>
                  <a:pt x="2257" y="2039"/>
                </a:lnTo>
                <a:lnTo>
                  <a:pt x="2281" y="2039"/>
                </a:lnTo>
                <a:lnTo>
                  <a:pt x="2305" y="2039"/>
                </a:lnTo>
                <a:lnTo>
                  <a:pt x="2335" y="2039"/>
                </a:lnTo>
                <a:lnTo>
                  <a:pt x="2359" y="2039"/>
                </a:lnTo>
                <a:lnTo>
                  <a:pt x="2383" y="2039"/>
                </a:lnTo>
                <a:lnTo>
                  <a:pt x="2413" y="2039"/>
                </a:lnTo>
                <a:lnTo>
                  <a:pt x="2437" y="2039"/>
                </a:lnTo>
                <a:lnTo>
                  <a:pt x="2467" y="2039"/>
                </a:lnTo>
                <a:lnTo>
                  <a:pt x="2491" y="2039"/>
                </a:lnTo>
                <a:lnTo>
                  <a:pt x="2515" y="2039"/>
                </a:lnTo>
                <a:lnTo>
                  <a:pt x="2545" y="2039"/>
                </a:lnTo>
                <a:lnTo>
                  <a:pt x="2569" y="2039"/>
                </a:lnTo>
                <a:lnTo>
                  <a:pt x="2599" y="2039"/>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454" name="Freeform 94">
            <a:extLst>
              <a:ext uri="{FF2B5EF4-FFF2-40B4-BE49-F238E27FC236}">
                <a16:creationId xmlns:a16="http://schemas.microsoft.com/office/drawing/2014/main" id="{30B8D62B-51D3-4119-9729-0F8BB21617C9}"/>
              </a:ext>
            </a:extLst>
          </p:cNvPr>
          <p:cNvSpPr>
            <a:spLocks/>
          </p:cNvSpPr>
          <p:nvPr/>
        </p:nvSpPr>
        <p:spPr bwMode="auto">
          <a:xfrm>
            <a:off x="3352800" y="1752600"/>
            <a:ext cx="1282700" cy="1533525"/>
          </a:xfrm>
          <a:custGeom>
            <a:avLst/>
            <a:gdLst>
              <a:gd name="T0" fmla="*/ 24 w 2599"/>
              <a:gd name="T1" fmla="*/ 2039 h 2039"/>
              <a:gd name="T2" fmla="*/ 78 w 2599"/>
              <a:gd name="T3" fmla="*/ 2039 h 2039"/>
              <a:gd name="T4" fmla="*/ 126 w 2599"/>
              <a:gd name="T5" fmla="*/ 2039 h 2039"/>
              <a:gd name="T6" fmla="*/ 180 w 2599"/>
              <a:gd name="T7" fmla="*/ 2039 h 2039"/>
              <a:gd name="T8" fmla="*/ 234 w 2599"/>
              <a:gd name="T9" fmla="*/ 2039 h 2039"/>
              <a:gd name="T10" fmla="*/ 287 w 2599"/>
              <a:gd name="T11" fmla="*/ 2039 h 2039"/>
              <a:gd name="T12" fmla="*/ 335 w 2599"/>
              <a:gd name="T13" fmla="*/ 2039 h 2039"/>
              <a:gd name="T14" fmla="*/ 389 w 2599"/>
              <a:gd name="T15" fmla="*/ 2039 h 2039"/>
              <a:gd name="T16" fmla="*/ 443 w 2599"/>
              <a:gd name="T17" fmla="*/ 2033 h 2039"/>
              <a:gd name="T18" fmla="*/ 497 w 2599"/>
              <a:gd name="T19" fmla="*/ 2027 h 2039"/>
              <a:gd name="T20" fmla="*/ 551 w 2599"/>
              <a:gd name="T21" fmla="*/ 2009 h 2039"/>
              <a:gd name="T22" fmla="*/ 599 w 2599"/>
              <a:gd name="T23" fmla="*/ 1985 h 2039"/>
              <a:gd name="T24" fmla="*/ 653 w 2599"/>
              <a:gd name="T25" fmla="*/ 1943 h 2039"/>
              <a:gd name="T26" fmla="*/ 707 w 2599"/>
              <a:gd name="T27" fmla="*/ 1890 h 2039"/>
              <a:gd name="T28" fmla="*/ 761 w 2599"/>
              <a:gd name="T29" fmla="*/ 1800 h 2039"/>
              <a:gd name="T30" fmla="*/ 808 w 2599"/>
              <a:gd name="T31" fmla="*/ 1686 h 2039"/>
              <a:gd name="T32" fmla="*/ 862 w 2599"/>
              <a:gd name="T33" fmla="*/ 1531 h 2039"/>
              <a:gd name="T34" fmla="*/ 916 w 2599"/>
              <a:gd name="T35" fmla="*/ 1340 h 2039"/>
              <a:gd name="T36" fmla="*/ 970 w 2599"/>
              <a:gd name="T37" fmla="*/ 1118 h 2039"/>
              <a:gd name="T38" fmla="*/ 1018 w 2599"/>
              <a:gd name="T39" fmla="*/ 879 h 2039"/>
              <a:gd name="T40" fmla="*/ 1072 w 2599"/>
              <a:gd name="T41" fmla="*/ 628 h 2039"/>
              <a:gd name="T42" fmla="*/ 1126 w 2599"/>
              <a:gd name="T43" fmla="*/ 395 h 2039"/>
              <a:gd name="T44" fmla="*/ 1180 w 2599"/>
              <a:gd name="T45" fmla="*/ 198 h 2039"/>
              <a:gd name="T46" fmla="*/ 1234 w 2599"/>
              <a:gd name="T47" fmla="*/ 60 h 2039"/>
              <a:gd name="T48" fmla="*/ 1281 w 2599"/>
              <a:gd name="T49" fmla="*/ 0 h 2039"/>
              <a:gd name="T50" fmla="*/ 1335 w 2599"/>
              <a:gd name="T51" fmla="*/ 18 h 2039"/>
              <a:gd name="T52" fmla="*/ 1389 w 2599"/>
              <a:gd name="T53" fmla="*/ 120 h 2039"/>
              <a:gd name="T54" fmla="*/ 1443 w 2599"/>
              <a:gd name="T55" fmla="*/ 287 h 2039"/>
              <a:gd name="T56" fmla="*/ 1491 w 2599"/>
              <a:gd name="T57" fmla="*/ 508 h 2039"/>
              <a:gd name="T58" fmla="*/ 1545 w 2599"/>
              <a:gd name="T59" fmla="*/ 754 h 2039"/>
              <a:gd name="T60" fmla="*/ 1599 w 2599"/>
              <a:gd name="T61" fmla="*/ 999 h 2039"/>
              <a:gd name="T62" fmla="*/ 1653 w 2599"/>
              <a:gd name="T63" fmla="*/ 1238 h 2039"/>
              <a:gd name="T64" fmla="*/ 1701 w 2599"/>
              <a:gd name="T65" fmla="*/ 1441 h 2039"/>
              <a:gd name="T66" fmla="*/ 1754 w 2599"/>
              <a:gd name="T67" fmla="*/ 1615 h 2039"/>
              <a:gd name="T68" fmla="*/ 1808 w 2599"/>
              <a:gd name="T69" fmla="*/ 1746 h 2039"/>
              <a:gd name="T70" fmla="*/ 1862 w 2599"/>
              <a:gd name="T71" fmla="*/ 1848 h 2039"/>
              <a:gd name="T72" fmla="*/ 1916 w 2599"/>
              <a:gd name="T73" fmla="*/ 1919 h 2039"/>
              <a:gd name="T74" fmla="*/ 1964 w 2599"/>
              <a:gd name="T75" fmla="*/ 1967 h 2039"/>
              <a:gd name="T76" fmla="*/ 2018 w 2599"/>
              <a:gd name="T77" fmla="*/ 1997 h 2039"/>
              <a:gd name="T78" fmla="*/ 2072 w 2599"/>
              <a:gd name="T79" fmla="*/ 2015 h 2039"/>
              <a:gd name="T80" fmla="*/ 2126 w 2599"/>
              <a:gd name="T81" fmla="*/ 2027 h 2039"/>
              <a:gd name="T82" fmla="*/ 2174 w 2599"/>
              <a:gd name="T83" fmla="*/ 2033 h 2039"/>
              <a:gd name="T84" fmla="*/ 2227 w 2599"/>
              <a:gd name="T85" fmla="*/ 2039 h 2039"/>
              <a:gd name="T86" fmla="*/ 2281 w 2599"/>
              <a:gd name="T87" fmla="*/ 2039 h 2039"/>
              <a:gd name="T88" fmla="*/ 2335 w 2599"/>
              <a:gd name="T89" fmla="*/ 2039 h 2039"/>
              <a:gd name="T90" fmla="*/ 2383 w 2599"/>
              <a:gd name="T91" fmla="*/ 2039 h 2039"/>
              <a:gd name="T92" fmla="*/ 2437 w 2599"/>
              <a:gd name="T93" fmla="*/ 2039 h 2039"/>
              <a:gd name="T94" fmla="*/ 2491 w 2599"/>
              <a:gd name="T95" fmla="*/ 2039 h 2039"/>
              <a:gd name="T96" fmla="*/ 2545 w 2599"/>
              <a:gd name="T97" fmla="*/ 2039 h 2039"/>
              <a:gd name="T98" fmla="*/ 2599 w 2599"/>
              <a:gd name="T99" fmla="*/ 2039 h 20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99" h="2039">
                <a:moveTo>
                  <a:pt x="0" y="2039"/>
                </a:moveTo>
                <a:lnTo>
                  <a:pt x="24" y="2039"/>
                </a:lnTo>
                <a:lnTo>
                  <a:pt x="48" y="2039"/>
                </a:lnTo>
                <a:lnTo>
                  <a:pt x="78" y="2039"/>
                </a:lnTo>
                <a:lnTo>
                  <a:pt x="102" y="2039"/>
                </a:lnTo>
                <a:lnTo>
                  <a:pt x="126" y="2039"/>
                </a:lnTo>
                <a:lnTo>
                  <a:pt x="156" y="2039"/>
                </a:lnTo>
                <a:lnTo>
                  <a:pt x="180" y="2039"/>
                </a:lnTo>
                <a:lnTo>
                  <a:pt x="210" y="2039"/>
                </a:lnTo>
                <a:lnTo>
                  <a:pt x="234" y="2039"/>
                </a:lnTo>
                <a:lnTo>
                  <a:pt x="258" y="2039"/>
                </a:lnTo>
                <a:lnTo>
                  <a:pt x="287" y="2039"/>
                </a:lnTo>
                <a:lnTo>
                  <a:pt x="311" y="2039"/>
                </a:lnTo>
                <a:lnTo>
                  <a:pt x="335" y="2039"/>
                </a:lnTo>
                <a:lnTo>
                  <a:pt x="365" y="2039"/>
                </a:lnTo>
                <a:lnTo>
                  <a:pt x="389" y="2039"/>
                </a:lnTo>
                <a:lnTo>
                  <a:pt x="419" y="2033"/>
                </a:lnTo>
                <a:lnTo>
                  <a:pt x="443" y="2033"/>
                </a:lnTo>
                <a:lnTo>
                  <a:pt x="467" y="2027"/>
                </a:lnTo>
                <a:lnTo>
                  <a:pt x="497" y="2027"/>
                </a:lnTo>
                <a:lnTo>
                  <a:pt x="521" y="2015"/>
                </a:lnTo>
                <a:lnTo>
                  <a:pt x="551" y="2009"/>
                </a:lnTo>
                <a:lnTo>
                  <a:pt x="575" y="1997"/>
                </a:lnTo>
                <a:lnTo>
                  <a:pt x="599" y="1985"/>
                </a:lnTo>
                <a:lnTo>
                  <a:pt x="629" y="1967"/>
                </a:lnTo>
                <a:lnTo>
                  <a:pt x="653" y="1943"/>
                </a:lnTo>
                <a:lnTo>
                  <a:pt x="677" y="1919"/>
                </a:lnTo>
                <a:lnTo>
                  <a:pt x="707" y="1890"/>
                </a:lnTo>
                <a:lnTo>
                  <a:pt x="731" y="1848"/>
                </a:lnTo>
                <a:lnTo>
                  <a:pt x="761" y="1800"/>
                </a:lnTo>
                <a:lnTo>
                  <a:pt x="784" y="1746"/>
                </a:lnTo>
                <a:lnTo>
                  <a:pt x="808" y="1686"/>
                </a:lnTo>
                <a:lnTo>
                  <a:pt x="838" y="1615"/>
                </a:lnTo>
                <a:lnTo>
                  <a:pt x="862" y="1531"/>
                </a:lnTo>
                <a:lnTo>
                  <a:pt x="892" y="1441"/>
                </a:lnTo>
                <a:lnTo>
                  <a:pt x="916" y="1340"/>
                </a:lnTo>
                <a:lnTo>
                  <a:pt x="940" y="1238"/>
                </a:lnTo>
                <a:lnTo>
                  <a:pt x="970" y="1118"/>
                </a:lnTo>
                <a:lnTo>
                  <a:pt x="994" y="999"/>
                </a:lnTo>
                <a:lnTo>
                  <a:pt x="1018" y="879"/>
                </a:lnTo>
                <a:lnTo>
                  <a:pt x="1048" y="754"/>
                </a:lnTo>
                <a:lnTo>
                  <a:pt x="1072" y="628"/>
                </a:lnTo>
                <a:lnTo>
                  <a:pt x="1102" y="508"/>
                </a:lnTo>
                <a:lnTo>
                  <a:pt x="1126" y="395"/>
                </a:lnTo>
                <a:lnTo>
                  <a:pt x="1150" y="287"/>
                </a:lnTo>
                <a:lnTo>
                  <a:pt x="1180" y="198"/>
                </a:lnTo>
                <a:lnTo>
                  <a:pt x="1204" y="120"/>
                </a:lnTo>
                <a:lnTo>
                  <a:pt x="1234" y="60"/>
                </a:lnTo>
                <a:lnTo>
                  <a:pt x="1257" y="18"/>
                </a:lnTo>
                <a:lnTo>
                  <a:pt x="1281" y="0"/>
                </a:lnTo>
                <a:lnTo>
                  <a:pt x="1311" y="0"/>
                </a:lnTo>
                <a:lnTo>
                  <a:pt x="1335" y="18"/>
                </a:lnTo>
                <a:lnTo>
                  <a:pt x="1359" y="60"/>
                </a:lnTo>
                <a:lnTo>
                  <a:pt x="1389" y="120"/>
                </a:lnTo>
                <a:lnTo>
                  <a:pt x="1413" y="198"/>
                </a:lnTo>
                <a:lnTo>
                  <a:pt x="1443" y="287"/>
                </a:lnTo>
                <a:lnTo>
                  <a:pt x="1467" y="395"/>
                </a:lnTo>
                <a:lnTo>
                  <a:pt x="1491" y="508"/>
                </a:lnTo>
                <a:lnTo>
                  <a:pt x="1521" y="628"/>
                </a:lnTo>
                <a:lnTo>
                  <a:pt x="1545" y="754"/>
                </a:lnTo>
                <a:lnTo>
                  <a:pt x="1575" y="879"/>
                </a:lnTo>
                <a:lnTo>
                  <a:pt x="1599" y="999"/>
                </a:lnTo>
                <a:lnTo>
                  <a:pt x="1623" y="1118"/>
                </a:lnTo>
                <a:lnTo>
                  <a:pt x="1653" y="1238"/>
                </a:lnTo>
                <a:lnTo>
                  <a:pt x="1677" y="1340"/>
                </a:lnTo>
                <a:lnTo>
                  <a:pt x="1701" y="1441"/>
                </a:lnTo>
                <a:lnTo>
                  <a:pt x="1730" y="1531"/>
                </a:lnTo>
                <a:lnTo>
                  <a:pt x="1754" y="1615"/>
                </a:lnTo>
                <a:lnTo>
                  <a:pt x="1784" y="1686"/>
                </a:lnTo>
                <a:lnTo>
                  <a:pt x="1808" y="1746"/>
                </a:lnTo>
                <a:lnTo>
                  <a:pt x="1832" y="1800"/>
                </a:lnTo>
                <a:lnTo>
                  <a:pt x="1862" y="1848"/>
                </a:lnTo>
                <a:lnTo>
                  <a:pt x="1886" y="1890"/>
                </a:lnTo>
                <a:lnTo>
                  <a:pt x="1916" y="1919"/>
                </a:lnTo>
                <a:lnTo>
                  <a:pt x="1940" y="1943"/>
                </a:lnTo>
                <a:lnTo>
                  <a:pt x="1964" y="1967"/>
                </a:lnTo>
                <a:lnTo>
                  <a:pt x="1994" y="1985"/>
                </a:lnTo>
                <a:lnTo>
                  <a:pt x="2018" y="1997"/>
                </a:lnTo>
                <a:lnTo>
                  <a:pt x="2042" y="2009"/>
                </a:lnTo>
                <a:lnTo>
                  <a:pt x="2072" y="2015"/>
                </a:lnTo>
                <a:lnTo>
                  <a:pt x="2096" y="2027"/>
                </a:lnTo>
                <a:lnTo>
                  <a:pt x="2126" y="2027"/>
                </a:lnTo>
                <a:lnTo>
                  <a:pt x="2150" y="2033"/>
                </a:lnTo>
                <a:lnTo>
                  <a:pt x="2174" y="2033"/>
                </a:lnTo>
                <a:lnTo>
                  <a:pt x="2203" y="2039"/>
                </a:lnTo>
                <a:lnTo>
                  <a:pt x="2227" y="2039"/>
                </a:lnTo>
                <a:lnTo>
                  <a:pt x="2257" y="2039"/>
                </a:lnTo>
                <a:lnTo>
                  <a:pt x="2281" y="2039"/>
                </a:lnTo>
                <a:lnTo>
                  <a:pt x="2305" y="2039"/>
                </a:lnTo>
                <a:lnTo>
                  <a:pt x="2335" y="2039"/>
                </a:lnTo>
                <a:lnTo>
                  <a:pt x="2359" y="2039"/>
                </a:lnTo>
                <a:lnTo>
                  <a:pt x="2383" y="2039"/>
                </a:lnTo>
                <a:lnTo>
                  <a:pt x="2413" y="2039"/>
                </a:lnTo>
                <a:lnTo>
                  <a:pt x="2437" y="2039"/>
                </a:lnTo>
                <a:lnTo>
                  <a:pt x="2467" y="2039"/>
                </a:lnTo>
                <a:lnTo>
                  <a:pt x="2491" y="2039"/>
                </a:lnTo>
                <a:lnTo>
                  <a:pt x="2515" y="2039"/>
                </a:lnTo>
                <a:lnTo>
                  <a:pt x="2545" y="2039"/>
                </a:lnTo>
                <a:lnTo>
                  <a:pt x="2569" y="2039"/>
                </a:lnTo>
                <a:lnTo>
                  <a:pt x="2599" y="2039"/>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455" name="Freeform 95">
            <a:extLst>
              <a:ext uri="{FF2B5EF4-FFF2-40B4-BE49-F238E27FC236}">
                <a16:creationId xmlns:a16="http://schemas.microsoft.com/office/drawing/2014/main" id="{91F209DE-012F-4A44-8584-91A6E13260F9}"/>
              </a:ext>
            </a:extLst>
          </p:cNvPr>
          <p:cNvSpPr>
            <a:spLocks/>
          </p:cNvSpPr>
          <p:nvPr/>
        </p:nvSpPr>
        <p:spPr bwMode="auto">
          <a:xfrm>
            <a:off x="2971800" y="1752600"/>
            <a:ext cx="1282700" cy="1533525"/>
          </a:xfrm>
          <a:custGeom>
            <a:avLst/>
            <a:gdLst>
              <a:gd name="T0" fmla="*/ 24 w 2599"/>
              <a:gd name="T1" fmla="*/ 2039 h 2039"/>
              <a:gd name="T2" fmla="*/ 78 w 2599"/>
              <a:gd name="T3" fmla="*/ 2039 h 2039"/>
              <a:gd name="T4" fmla="*/ 126 w 2599"/>
              <a:gd name="T5" fmla="*/ 2039 h 2039"/>
              <a:gd name="T6" fmla="*/ 180 w 2599"/>
              <a:gd name="T7" fmla="*/ 2039 h 2039"/>
              <a:gd name="T8" fmla="*/ 234 w 2599"/>
              <a:gd name="T9" fmla="*/ 2039 h 2039"/>
              <a:gd name="T10" fmla="*/ 287 w 2599"/>
              <a:gd name="T11" fmla="*/ 2039 h 2039"/>
              <a:gd name="T12" fmla="*/ 335 w 2599"/>
              <a:gd name="T13" fmla="*/ 2039 h 2039"/>
              <a:gd name="T14" fmla="*/ 389 w 2599"/>
              <a:gd name="T15" fmla="*/ 2039 h 2039"/>
              <a:gd name="T16" fmla="*/ 443 w 2599"/>
              <a:gd name="T17" fmla="*/ 2033 h 2039"/>
              <a:gd name="T18" fmla="*/ 497 w 2599"/>
              <a:gd name="T19" fmla="*/ 2027 h 2039"/>
              <a:gd name="T20" fmla="*/ 551 w 2599"/>
              <a:gd name="T21" fmla="*/ 2009 h 2039"/>
              <a:gd name="T22" fmla="*/ 599 w 2599"/>
              <a:gd name="T23" fmla="*/ 1985 h 2039"/>
              <a:gd name="T24" fmla="*/ 653 w 2599"/>
              <a:gd name="T25" fmla="*/ 1943 h 2039"/>
              <a:gd name="T26" fmla="*/ 707 w 2599"/>
              <a:gd name="T27" fmla="*/ 1890 h 2039"/>
              <a:gd name="T28" fmla="*/ 761 w 2599"/>
              <a:gd name="T29" fmla="*/ 1800 h 2039"/>
              <a:gd name="T30" fmla="*/ 808 w 2599"/>
              <a:gd name="T31" fmla="*/ 1686 h 2039"/>
              <a:gd name="T32" fmla="*/ 862 w 2599"/>
              <a:gd name="T33" fmla="*/ 1531 h 2039"/>
              <a:gd name="T34" fmla="*/ 916 w 2599"/>
              <a:gd name="T35" fmla="*/ 1340 h 2039"/>
              <a:gd name="T36" fmla="*/ 970 w 2599"/>
              <a:gd name="T37" fmla="*/ 1118 h 2039"/>
              <a:gd name="T38" fmla="*/ 1018 w 2599"/>
              <a:gd name="T39" fmla="*/ 879 h 2039"/>
              <a:gd name="T40" fmla="*/ 1072 w 2599"/>
              <a:gd name="T41" fmla="*/ 628 h 2039"/>
              <a:gd name="T42" fmla="*/ 1126 w 2599"/>
              <a:gd name="T43" fmla="*/ 395 h 2039"/>
              <a:gd name="T44" fmla="*/ 1180 w 2599"/>
              <a:gd name="T45" fmla="*/ 198 h 2039"/>
              <a:gd name="T46" fmla="*/ 1234 w 2599"/>
              <a:gd name="T47" fmla="*/ 60 h 2039"/>
              <a:gd name="T48" fmla="*/ 1281 w 2599"/>
              <a:gd name="T49" fmla="*/ 0 h 2039"/>
              <a:gd name="T50" fmla="*/ 1335 w 2599"/>
              <a:gd name="T51" fmla="*/ 18 h 2039"/>
              <a:gd name="T52" fmla="*/ 1389 w 2599"/>
              <a:gd name="T53" fmla="*/ 120 h 2039"/>
              <a:gd name="T54" fmla="*/ 1443 w 2599"/>
              <a:gd name="T55" fmla="*/ 287 h 2039"/>
              <a:gd name="T56" fmla="*/ 1491 w 2599"/>
              <a:gd name="T57" fmla="*/ 508 h 2039"/>
              <a:gd name="T58" fmla="*/ 1545 w 2599"/>
              <a:gd name="T59" fmla="*/ 754 h 2039"/>
              <a:gd name="T60" fmla="*/ 1599 w 2599"/>
              <a:gd name="T61" fmla="*/ 999 h 2039"/>
              <a:gd name="T62" fmla="*/ 1653 w 2599"/>
              <a:gd name="T63" fmla="*/ 1238 h 2039"/>
              <a:gd name="T64" fmla="*/ 1701 w 2599"/>
              <a:gd name="T65" fmla="*/ 1441 h 2039"/>
              <a:gd name="T66" fmla="*/ 1754 w 2599"/>
              <a:gd name="T67" fmla="*/ 1615 h 2039"/>
              <a:gd name="T68" fmla="*/ 1808 w 2599"/>
              <a:gd name="T69" fmla="*/ 1746 h 2039"/>
              <a:gd name="T70" fmla="*/ 1862 w 2599"/>
              <a:gd name="T71" fmla="*/ 1848 h 2039"/>
              <a:gd name="T72" fmla="*/ 1916 w 2599"/>
              <a:gd name="T73" fmla="*/ 1919 h 2039"/>
              <a:gd name="T74" fmla="*/ 1964 w 2599"/>
              <a:gd name="T75" fmla="*/ 1967 h 2039"/>
              <a:gd name="T76" fmla="*/ 2018 w 2599"/>
              <a:gd name="T77" fmla="*/ 1997 h 2039"/>
              <a:gd name="T78" fmla="*/ 2072 w 2599"/>
              <a:gd name="T79" fmla="*/ 2015 h 2039"/>
              <a:gd name="T80" fmla="*/ 2126 w 2599"/>
              <a:gd name="T81" fmla="*/ 2027 h 2039"/>
              <a:gd name="T82" fmla="*/ 2174 w 2599"/>
              <a:gd name="T83" fmla="*/ 2033 h 2039"/>
              <a:gd name="T84" fmla="*/ 2227 w 2599"/>
              <a:gd name="T85" fmla="*/ 2039 h 2039"/>
              <a:gd name="T86" fmla="*/ 2281 w 2599"/>
              <a:gd name="T87" fmla="*/ 2039 h 2039"/>
              <a:gd name="T88" fmla="*/ 2335 w 2599"/>
              <a:gd name="T89" fmla="*/ 2039 h 2039"/>
              <a:gd name="T90" fmla="*/ 2383 w 2599"/>
              <a:gd name="T91" fmla="*/ 2039 h 2039"/>
              <a:gd name="T92" fmla="*/ 2437 w 2599"/>
              <a:gd name="T93" fmla="*/ 2039 h 2039"/>
              <a:gd name="T94" fmla="*/ 2491 w 2599"/>
              <a:gd name="T95" fmla="*/ 2039 h 2039"/>
              <a:gd name="T96" fmla="*/ 2545 w 2599"/>
              <a:gd name="T97" fmla="*/ 2039 h 2039"/>
              <a:gd name="T98" fmla="*/ 2599 w 2599"/>
              <a:gd name="T99" fmla="*/ 2039 h 20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99" h="2039">
                <a:moveTo>
                  <a:pt x="0" y="2039"/>
                </a:moveTo>
                <a:lnTo>
                  <a:pt x="24" y="2039"/>
                </a:lnTo>
                <a:lnTo>
                  <a:pt x="48" y="2039"/>
                </a:lnTo>
                <a:lnTo>
                  <a:pt x="78" y="2039"/>
                </a:lnTo>
                <a:lnTo>
                  <a:pt x="102" y="2039"/>
                </a:lnTo>
                <a:lnTo>
                  <a:pt x="126" y="2039"/>
                </a:lnTo>
                <a:lnTo>
                  <a:pt x="156" y="2039"/>
                </a:lnTo>
                <a:lnTo>
                  <a:pt x="180" y="2039"/>
                </a:lnTo>
                <a:lnTo>
                  <a:pt x="210" y="2039"/>
                </a:lnTo>
                <a:lnTo>
                  <a:pt x="234" y="2039"/>
                </a:lnTo>
                <a:lnTo>
                  <a:pt x="258" y="2039"/>
                </a:lnTo>
                <a:lnTo>
                  <a:pt x="287" y="2039"/>
                </a:lnTo>
                <a:lnTo>
                  <a:pt x="311" y="2039"/>
                </a:lnTo>
                <a:lnTo>
                  <a:pt x="335" y="2039"/>
                </a:lnTo>
                <a:lnTo>
                  <a:pt x="365" y="2039"/>
                </a:lnTo>
                <a:lnTo>
                  <a:pt x="389" y="2039"/>
                </a:lnTo>
                <a:lnTo>
                  <a:pt x="419" y="2033"/>
                </a:lnTo>
                <a:lnTo>
                  <a:pt x="443" y="2033"/>
                </a:lnTo>
                <a:lnTo>
                  <a:pt x="467" y="2027"/>
                </a:lnTo>
                <a:lnTo>
                  <a:pt x="497" y="2027"/>
                </a:lnTo>
                <a:lnTo>
                  <a:pt x="521" y="2015"/>
                </a:lnTo>
                <a:lnTo>
                  <a:pt x="551" y="2009"/>
                </a:lnTo>
                <a:lnTo>
                  <a:pt x="575" y="1997"/>
                </a:lnTo>
                <a:lnTo>
                  <a:pt x="599" y="1985"/>
                </a:lnTo>
                <a:lnTo>
                  <a:pt x="629" y="1967"/>
                </a:lnTo>
                <a:lnTo>
                  <a:pt x="653" y="1943"/>
                </a:lnTo>
                <a:lnTo>
                  <a:pt x="677" y="1919"/>
                </a:lnTo>
                <a:lnTo>
                  <a:pt x="707" y="1890"/>
                </a:lnTo>
                <a:lnTo>
                  <a:pt x="731" y="1848"/>
                </a:lnTo>
                <a:lnTo>
                  <a:pt x="761" y="1800"/>
                </a:lnTo>
                <a:lnTo>
                  <a:pt x="784" y="1746"/>
                </a:lnTo>
                <a:lnTo>
                  <a:pt x="808" y="1686"/>
                </a:lnTo>
                <a:lnTo>
                  <a:pt x="838" y="1615"/>
                </a:lnTo>
                <a:lnTo>
                  <a:pt x="862" y="1531"/>
                </a:lnTo>
                <a:lnTo>
                  <a:pt x="892" y="1441"/>
                </a:lnTo>
                <a:lnTo>
                  <a:pt x="916" y="1340"/>
                </a:lnTo>
                <a:lnTo>
                  <a:pt x="940" y="1238"/>
                </a:lnTo>
                <a:lnTo>
                  <a:pt x="970" y="1118"/>
                </a:lnTo>
                <a:lnTo>
                  <a:pt x="994" y="999"/>
                </a:lnTo>
                <a:lnTo>
                  <a:pt x="1018" y="879"/>
                </a:lnTo>
                <a:lnTo>
                  <a:pt x="1048" y="754"/>
                </a:lnTo>
                <a:lnTo>
                  <a:pt x="1072" y="628"/>
                </a:lnTo>
                <a:lnTo>
                  <a:pt x="1102" y="508"/>
                </a:lnTo>
                <a:lnTo>
                  <a:pt x="1126" y="395"/>
                </a:lnTo>
                <a:lnTo>
                  <a:pt x="1150" y="287"/>
                </a:lnTo>
                <a:lnTo>
                  <a:pt x="1180" y="198"/>
                </a:lnTo>
                <a:lnTo>
                  <a:pt x="1204" y="120"/>
                </a:lnTo>
                <a:lnTo>
                  <a:pt x="1234" y="60"/>
                </a:lnTo>
                <a:lnTo>
                  <a:pt x="1257" y="18"/>
                </a:lnTo>
                <a:lnTo>
                  <a:pt x="1281" y="0"/>
                </a:lnTo>
                <a:lnTo>
                  <a:pt x="1311" y="0"/>
                </a:lnTo>
                <a:lnTo>
                  <a:pt x="1335" y="18"/>
                </a:lnTo>
                <a:lnTo>
                  <a:pt x="1359" y="60"/>
                </a:lnTo>
                <a:lnTo>
                  <a:pt x="1389" y="120"/>
                </a:lnTo>
                <a:lnTo>
                  <a:pt x="1413" y="198"/>
                </a:lnTo>
                <a:lnTo>
                  <a:pt x="1443" y="287"/>
                </a:lnTo>
                <a:lnTo>
                  <a:pt x="1467" y="395"/>
                </a:lnTo>
                <a:lnTo>
                  <a:pt x="1491" y="508"/>
                </a:lnTo>
                <a:lnTo>
                  <a:pt x="1521" y="628"/>
                </a:lnTo>
                <a:lnTo>
                  <a:pt x="1545" y="754"/>
                </a:lnTo>
                <a:lnTo>
                  <a:pt x="1575" y="879"/>
                </a:lnTo>
                <a:lnTo>
                  <a:pt x="1599" y="999"/>
                </a:lnTo>
                <a:lnTo>
                  <a:pt x="1623" y="1118"/>
                </a:lnTo>
                <a:lnTo>
                  <a:pt x="1653" y="1238"/>
                </a:lnTo>
                <a:lnTo>
                  <a:pt x="1677" y="1340"/>
                </a:lnTo>
                <a:lnTo>
                  <a:pt x="1701" y="1441"/>
                </a:lnTo>
                <a:lnTo>
                  <a:pt x="1730" y="1531"/>
                </a:lnTo>
                <a:lnTo>
                  <a:pt x="1754" y="1615"/>
                </a:lnTo>
                <a:lnTo>
                  <a:pt x="1784" y="1686"/>
                </a:lnTo>
                <a:lnTo>
                  <a:pt x="1808" y="1746"/>
                </a:lnTo>
                <a:lnTo>
                  <a:pt x="1832" y="1800"/>
                </a:lnTo>
                <a:lnTo>
                  <a:pt x="1862" y="1848"/>
                </a:lnTo>
                <a:lnTo>
                  <a:pt x="1886" y="1890"/>
                </a:lnTo>
                <a:lnTo>
                  <a:pt x="1916" y="1919"/>
                </a:lnTo>
                <a:lnTo>
                  <a:pt x="1940" y="1943"/>
                </a:lnTo>
                <a:lnTo>
                  <a:pt x="1964" y="1967"/>
                </a:lnTo>
                <a:lnTo>
                  <a:pt x="1994" y="1985"/>
                </a:lnTo>
                <a:lnTo>
                  <a:pt x="2018" y="1997"/>
                </a:lnTo>
                <a:lnTo>
                  <a:pt x="2042" y="2009"/>
                </a:lnTo>
                <a:lnTo>
                  <a:pt x="2072" y="2015"/>
                </a:lnTo>
                <a:lnTo>
                  <a:pt x="2096" y="2027"/>
                </a:lnTo>
                <a:lnTo>
                  <a:pt x="2126" y="2027"/>
                </a:lnTo>
                <a:lnTo>
                  <a:pt x="2150" y="2033"/>
                </a:lnTo>
                <a:lnTo>
                  <a:pt x="2174" y="2033"/>
                </a:lnTo>
                <a:lnTo>
                  <a:pt x="2203" y="2039"/>
                </a:lnTo>
                <a:lnTo>
                  <a:pt x="2227" y="2039"/>
                </a:lnTo>
                <a:lnTo>
                  <a:pt x="2257" y="2039"/>
                </a:lnTo>
                <a:lnTo>
                  <a:pt x="2281" y="2039"/>
                </a:lnTo>
                <a:lnTo>
                  <a:pt x="2305" y="2039"/>
                </a:lnTo>
                <a:lnTo>
                  <a:pt x="2335" y="2039"/>
                </a:lnTo>
                <a:lnTo>
                  <a:pt x="2359" y="2039"/>
                </a:lnTo>
                <a:lnTo>
                  <a:pt x="2383" y="2039"/>
                </a:lnTo>
                <a:lnTo>
                  <a:pt x="2413" y="2039"/>
                </a:lnTo>
                <a:lnTo>
                  <a:pt x="2437" y="2039"/>
                </a:lnTo>
                <a:lnTo>
                  <a:pt x="2467" y="2039"/>
                </a:lnTo>
                <a:lnTo>
                  <a:pt x="2491" y="2039"/>
                </a:lnTo>
                <a:lnTo>
                  <a:pt x="2515" y="2039"/>
                </a:lnTo>
                <a:lnTo>
                  <a:pt x="2545" y="2039"/>
                </a:lnTo>
                <a:lnTo>
                  <a:pt x="2569" y="2039"/>
                </a:lnTo>
                <a:lnTo>
                  <a:pt x="2599" y="2039"/>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456" name="Freeform 96">
            <a:extLst>
              <a:ext uri="{FF2B5EF4-FFF2-40B4-BE49-F238E27FC236}">
                <a16:creationId xmlns:a16="http://schemas.microsoft.com/office/drawing/2014/main" id="{216907B8-5D70-4246-9F3C-15E63A41BC1F}"/>
              </a:ext>
            </a:extLst>
          </p:cNvPr>
          <p:cNvSpPr>
            <a:spLocks/>
          </p:cNvSpPr>
          <p:nvPr/>
        </p:nvSpPr>
        <p:spPr bwMode="auto">
          <a:xfrm>
            <a:off x="2971800" y="1752600"/>
            <a:ext cx="1282700" cy="1533525"/>
          </a:xfrm>
          <a:custGeom>
            <a:avLst/>
            <a:gdLst>
              <a:gd name="T0" fmla="*/ 24 w 2599"/>
              <a:gd name="T1" fmla="*/ 2039 h 2039"/>
              <a:gd name="T2" fmla="*/ 78 w 2599"/>
              <a:gd name="T3" fmla="*/ 2039 h 2039"/>
              <a:gd name="T4" fmla="*/ 126 w 2599"/>
              <a:gd name="T5" fmla="*/ 2039 h 2039"/>
              <a:gd name="T6" fmla="*/ 180 w 2599"/>
              <a:gd name="T7" fmla="*/ 2039 h 2039"/>
              <a:gd name="T8" fmla="*/ 234 w 2599"/>
              <a:gd name="T9" fmla="*/ 2039 h 2039"/>
              <a:gd name="T10" fmla="*/ 287 w 2599"/>
              <a:gd name="T11" fmla="*/ 2039 h 2039"/>
              <a:gd name="T12" fmla="*/ 335 w 2599"/>
              <a:gd name="T13" fmla="*/ 2039 h 2039"/>
              <a:gd name="T14" fmla="*/ 389 w 2599"/>
              <a:gd name="T15" fmla="*/ 2039 h 2039"/>
              <a:gd name="T16" fmla="*/ 443 w 2599"/>
              <a:gd name="T17" fmla="*/ 2033 h 2039"/>
              <a:gd name="T18" fmla="*/ 497 w 2599"/>
              <a:gd name="T19" fmla="*/ 2027 h 2039"/>
              <a:gd name="T20" fmla="*/ 551 w 2599"/>
              <a:gd name="T21" fmla="*/ 2009 h 2039"/>
              <a:gd name="T22" fmla="*/ 599 w 2599"/>
              <a:gd name="T23" fmla="*/ 1985 h 2039"/>
              <a:gd name="T24" fmla="*/ 653 w 2599"/>
              <a:gd name="T25" fmla="*/ 1943 h 2039"/>
              <a:gd name="T26" fmla="*/ 707 w 2599"/>
              <a:gd name="T27" fmla="*/ 1890 h 2039"/>
              <a:gd name="T28" fmla="*/ 761 w 2599"/>
              <a:gd name="T29" fmla="*/ 1800 h 2039"/>
              <a:gd name="T30" fmla="*/ 808 w 2599"/>
              <a:gd name="T31" fmla="*/ 1686 h 2039"/>
              <a:gd name="T32" fmla="*/ 862 w 2599"/>
              <a:gd name="T33" fmla="*/ 1531 h 2039"/>
              <a:gd name="T34" fmla="*/ 916 w 2599"/>
              <a:gd name="T35" fmla="*/ 1340 h 2039"/>
              <a:gd name="T36" fmla="*/ 970 w 2599"/>
              <a:gd name="T37" fmla="*/ 1118 h 2039"/>
              <a:gd name="T38" fmla="*/ 1018 w 2599"/>
              <a:gd name="T39" fmla="*/ 879 h 2039"/>
              <a:gd name="T40" fmla="*/ 1072 w 2599"/>
              <a:gd name="T41" fmla="*/ 628 h 2039"/>
              <a:gd name="T42" fmla="*/ 1126 w 2599"/>
              <a:gd name="T43" fmla="*/ 395 h 2039"/>
              <a:gd name="T44" fmla="*/ 1180 w 2599"/>
              <a:gd name="T45" fmla="*/ 198 h 2039"/>
              <a:gd name="T46" fmla="*/ 1234 w 2599"/>
              <a:gd name="T47" fmla="*/ 60 h 2039"/>
              <a:gd name="T48" fmla="*/ 1281 w 2599"/>
              <a:gd name="T49" fmla="*/ 0 h 2039"/>
              <a:gd name="T50" fmla="*/ 1335 w 2599"/>
              <a:gd name="T51" fmla="*/ 18 h 2039"/>
              <a:gd name="T52" fmla="*/ 1389 w 2599"/>
              <a:gd name="T53" fmla="*/ 120 h 2039"/>
              <a:gd name="T54" fmla="*/ 1443 w 2599"/>
              <a:gd name="T55" fmla="*/ 287 h 2039"/>
              <a:gd name="T56" fmla="*/ 1491 w 2599"/>
              <a:gd name="T57" fmla="*/ 508 h 2039"/>
              <a:gd name="T58" fmla="*/ 1545 w 2599"/>
              <a:gd name="T59" fmla="*/ 754 h 2039"/>
              <a:gd name="T60" fmla="*/ 1599 w 2599"/>
              <a:gd name="T61" fmla="*/ 999 h 2039"/>
              <a:gd name="T62" fmla="*/ 1653 w 2599"/>
              <a:gd name="T63" fmla="*/ 1238 h 2039"/>
              <a:gd name="T64" fmla="*/ 1701 w 2599"/>
              <a:gd name="T65" fmla="*/ 1441 h 2039"/>
              <a:gd name="T66" fmla="*/ 1754 w 2599"/>
              <a:gd name="T67" fmla="*/ 1615 h 2039"/>
              <a:gd name="T68" fmla="*/ 1808 w 2599"/>
              <a:gd name="T69" fmla="*/ 1746 h 2039"/>
              <a:gd name="T70" fmla="*/ 1862 w 2599"/>
              <a:gd name="T71" fmla="*/ 1848 h 2039"/>
              <a:gd name="T72" fmla="*/ 1916 w 2599"/>
              <a:gd name="T73" fmla="*/ 1919 h 2039"/>
              <a:gd name="T74" fmla="*/ 1964 w 2599"/>
              <a:gd name="T75" fmla="*/ 1967 h 2039"/>
              <a:gd name="T76" fmla="*/ 2018 w 2599"/>
              <a:gd name="T77" fmla="*/ 1997 h 2039"/>
              <a:gd name="T78" fmla="*/ 2072 w 2599"/>
              <a:gd name="T79" fmla="*/ 2015 h 2039"/>
              <a:gd name="T80" fmla="*/ 2126 w 2599"/>
              <a:gd name="T81" fmla="*/ 2027 h 2039"/>
              <a:gd name="T82" fmla="*/ 2174 w 2599"/>
              <a:gd name="T83" fmla="*/ 2033 h 2039"/>
              <a:gd name="T84" fmla="*/ 2227 w 2599"/>
              <a:gd name="T85" fmla="*/ 2039 h 2039"/>
              <a:gd name="T86" fmla="*/ 2281 w 2599"/>
              <a:gd name="T87" fmla="*/ 2039 h 2039"/>
              <a:gd name="T88" fmla="*/ 2335 w 2599"/>
              <a:gd name="T89" fmla="*/ 2039 h 2039"/>
              <a:gd name="T90" fmla="*/ 2383 w 2599"/>
              <a:gd name="T91" fmla="*/ 2039 h 2039"/>
              <a:gd name="T92" fmla="*/ 2437 w 2599"/>
              <a:gd name="T93" fmla="*/ 2039 h 2039"/>
              <a:gd name="T94" fmla="*/ 2491 w 2599"/>
              <a:gd name="T95" fmla="*/ 2039 h 2039"/>
              <a:gd name="T96" fmla="*/ 2545 w 2599"/>
              <a:gd name="T97" fmla="*/ 2039 h 2039"/>
              <a:gd name="T98" fmla="*/ 2599 w 2599"/>
              <a:gd name="T99" fmla="*/ 2039 h 20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99" h="2039">
                <a:moveTo>
                  <a:pt x="0" y="2039"/>
                </a:moveTo>
                <a:lnTo>
                  <a:pt x="24" y="2039"/>
                </a:lnTo>
                <a:lnTo>
                  <a:pt x="48" y="2039"/>
                </a:lnTo>
                <a:lnTo>
                  <a:pt x="78" y="2039"/>
                </a:lnTo>
                <a:lnTo>
                  <a:pt x="102" y="2039"/>
                </a:lnTo>
                <a:lnTo>
                  <a:pt x="126" y="2039"/>
                </a:lnTo>
                <a:lnTo>
                  <a:pt x="156" y="2039"/>
                </a:lnTo>
                <a:lnTo>
                  <a:pt x="180" y="2039"/>
                </a:lnTo>
                <a:lnTo>
                  <a:pt x="210" y="2039"/>
                </a:lnTo>
                <a:lnTo>
                  <a:pt x="234" y="2039"/>
                </a:lnTo>
                <a:lnTo>
                  <a:pt x="258" y="2039"/>
                </a:lnTo>
                <a:lnTo>
                  <a:pt x="287" y="2039"/>
                </a:lnTo>
                <a:lnTo>
                  <a:pt x="311" y="2039"/>
                </a:lnTo>
                <a:lnTo>
                  <a:pt x="335" y="2039"/>
                </a:lnTo>
                <a:lnTo>
                  <a:pt x="365" y="2039"/>
                </a:lnTo>
                <a:lnTo>
                  <a:pt x="389" y="2039"/>
                </a:lnTo>
                <a:lnTo>
                  <a:pt x="419" y="2033"/>
                </a:lnTo>
                <a:lnTo>
                  <a:pt x="443" y="2033"/>
                </a:lnTo>
                <a:lnTo>
                  <a:pt x="467" y="2027"/>
                </a:lnTo>
                <a:lnTo>
                  <a:pt x="497" y="2027"/>
                </a:lnTo>
                <a:lnTo>
                  <a:pt x="521" y="2015"/>
                </a:lnTo>
                <a:lnTo>
                  <a:pt x="551" y="2009"/>
                </a:lnTo>
                <a:lnTo>
                  <a:pt x="575" y="1997"/>
                </a:lnTo>
                <a:lnTo>
                  <a:pt x="599" y="1985"/>
                </a:lnTo>
                <a:lnTo>
                  <a:pt x="629" y="1967"/>
                </a:lnTo>
                <a:lnTo>
                  <a:pt x="653" y="1943"/>
                </a:lnTo>
                <a:lnTo>
                  <a:pt x="677" y="1919"/>
                </a:lnTo>
                <a:lnTo>
                  <a:pt x="707" y="1890"/>
                </a:lnTo>
                <a:lnTo>
                  <a:pt x="731" y="1848"/>
                </a:lnTo>
                <a:lnTo>
                  <a:pt x="761" y="1800"/>
                </a:lnTo>
                <a:lnTo>
                  <a:pt x="784" y="1746"/>
                </a:lnTo>
                <a:lnTo>
                  <a:pt x="808" y="1686"/>
                </a:lnTo>
                <a:lnTo>
                  <a:pt x="838" y="1615"/>
                </a:lnTo>
                <a:lnTo>
                  <a:pt x="862" y="1531"/>
                </a:lnTo>
                <a:lnTo>
                  <a:pt x="892" y="1441"/>
                </a:lnTo>
                <a:lnTo>
                  <a:pt x="916" y="1340"/>
                </a:lnTo>
                <a:lnTo>
                  <a:pt x="940" y="1238"/>
                </a:lnTo>
                <a:lnTo>
                  <a:pt x="970" y="1118"/>
                </a:lnTo>
                <a:lnTo>
                  <a:pt x="994" y="999"/>
                </a:lnTo>
                <a:lnTo>
                  <a:pt x="1018" y="879"/>
                </a:lnTo>
                <a:lnTo>
                  <a:pt x="1048" y="754"/>
                </a:lnTo>
                <a:lnTo>
                  <a:pt x="1072" y="628"/>
                </a:lnTo>
                <a:lnTo>
                  <a:pt x="1102" y="508"/>
                </a:lnTo>
                <a:lnTo>
                  <a:pt x="1126" y="395"/>
                </a:lnTo>
                <a:lnTo>
                  <a:pt x="1150" y="287"/>
                </a:lnTo>
                <a:lnTo>
                  <a:pt x="1180" y="198"/>
                </a:lnTo>
                <a:lnTo>
                  <a:pt x="1204" y="120"/>
                </a:lnTo>
                <a:lnTo>
                  <a:pt x="1234" y="60"/>
                </a:lnTo>
                <a:lnTo>
                  <a:pt x="1257" y="18"/>
                </a:lnTo>
                <a:lnTo>
                  <a:pt x="1281" y="0"/>
                </a:lnTo>
                <a:lnTo>
                  <a:pt x="1311" y="0"/>
                </a:lnTo>
                <a:lnTo>
                  <a:pt x="1335" y="18"/>
                </a:lnTo>
                <a:lnTo>
                  <a:pt x="1359" y="60"/>
                </a:lnTo>
                <a:lnTo>
                  <a:pt x="1389" y="120"/>
                </a:lnTo>
                <a:lnTo>
                  <a:pt x="1413" y="198"/>
                </a:lnTo>
                <a:lnTo>
                  <a:pt x="1443" y="287"/>
                </a:lnTo>
                <a:lnTo>
                  <a:pt x="1467" y="395"/>
                </a:lnTo>
                <a:lnTo>
                  <a:pt x="1491" y="508"/>
                </a:lnTo>
                <a:lnTo>
                  <a:pt x="1521" y="628"/>
                </a:lnTo>
                <a:lnTo>
                  <a:pt x="1545" y="754"/>
                </a:lnTo>
                <a:lnTo>
                  <a:pt x="1575" y="879"/>
                </a:lnTo>
                <a:lnTo>
                  <a:pt x="1599" y="999"/>
                </a:lnTo>
                <a:lnTo>
                  <a:pt x="1623" y="1118"/>
                </a:lnTo>
                <a:lnTo>
                  <a:pt x="1653" y="1238"/>
                </a:lnTo>
                <a:lnTo>
                  <a:pt x="1677" y="1340"/>
                </a:lnTo>
                <a:lnTo>
                  <a:pt x="1701" y="1441"/>
                </a:lnTo>
                <a:lnTo>
                  <a:pt x="1730" y="1531"/>
                </a:lnTo>
                <a:lnTo>
                  <a:pt x="1754" y="1615"/>
                </a:lnTo>
                <a:lnTo>
                  <a:pt x="1784" y="1686"/>
                </a:lnTo>
                <a:lnTo>
                  <a:pt x="1808" y="1746"/>
                </a:lnTo>
                <a:lnTo>
                  <a:pt x="1832" y="1800"/>
                </a:lnTo>
                <a:lnTo>
                  <a:pt x="1862" y="1848"/>
                </a:lnTo>
                <a:lnTo>
                  <a:pt x="1886" y="1890"/>
                </a:lnTo>
                <a:lnTo>
                  <a:pt x="1916" y="1919"/>
                </a:lnTo>
                <a:lnTo>
                  <a:pt x="1940" y="1943"/>
                </a:lnTo>
                <a:lnTo>
                  <a:pt x="1964" y="1967"/>
                </a:lnTo>
                <a:lnTo>
                  <a:pt x="1994" y="1985"/>
                </a:lnTo>
                <a:lnTo>
                  <a:pt x="2018" y="1997"/>
                </a:lnTo>
                <a:lnTo>
                  <a:pt x="2042" y="2009"/>
                </a:lnTo>
                <a:lnTo>
                  <a:pt x="2072" y="2015"/>
                </a:lnTo>
                <a:lnTo>
                  <a:pt x="2096" y="2027"/>
                </a:lnTo>
                <a:lnTo>
                  <a:pt x="2126" y="2027"/>
                </a:lnTo>
                <a:lnTo>
                  <a:pt x="2150" y="2033"/>
                </a:lnTo>
                <a:lnTo>
                  <a:pt x="2174" y="2033"/>
                </a:lnTo>
                <a:lnTo>
                  <a:pt x="2203" y="2039"/>
                </a:lnTo>
                <a:lnTo>
                  <a:pt x="2227" y="2039"/>
                </a:lnTo>
                <a:lnTo>
                  <a:pt x="2257" y="2039"/>
                </a:lnTo>
                <a:lnTo>
                  <a:pt x="2281" y="2039"/>
                </a:lnTo>
                <a:lnTo>
                  <a:pt x="2305" y="2039"/>
                </a:lnTo>
                <a:lnTo>
                  <a:pt x="2335" y="2039"/>
                </a:lnTo>
                <a:lnTo>
                  <a:pt x="2359" y="2039"/>
                </a:lnTo>
                <a:lnTo>
                  <a:pt x="2383" y="2039"/>
                </a:lnTo>
                <a:lnTo>
                  <a:pt x="2413" y="2039"/>
                </a:lnTo>
                <a:lnTo>
                  <a:pt x="2437" y="2039"/>
                </a:lnTo>
                <a:lnTo>
                  <a:pt x="2467" y="2039"/>
                </a:lnTo>
                <a:lnTo>
                  <a:pt x="2491" y="2039"/>
                </a:lnTo>
                <a:lnTo>
                  <a:pt x="2515" y="2039"/>
                </a:lnTo>
                <a:lnTo>
                  <a:pt x="2545" y="2039"/>
                </a:lnTo>
                <a:lnTo>
                  <a:pt x="2569" y="2039"/>
                </a:lnTo>
                <a:lnTo>
                  <a:pt x="2599" y="2039"/>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457" name="Freeform 97">
            <a:extLst>
              <a:ext uri="{FF2B5EF4-FFF2-40B4-BE49-F238E27FC236}">
                <a16:creationId xmlns:a16="http://schemas.microsoft.com/office/drawing/2014/main" id="{9BC8A226-A356-4460-84D2-D5717B26F5F8}"/>
              </a:ext>
            </a:extLst>
          </p:cNvPr>
          <p:cNvSpPr>
            <a:spLocks/>
          </p:cNvSpPr>
          <p:nvPr/>
        </p:nvSpPr>
        <p:spPr bwMode="auto">
          <a:xfrm>
            <a:off x="2362200" y="1752600"/>
            <a:ext cx="1282700" cy="1533525"/>
          </a:xfrm>
          <a:custGeom>
            <a:avLst/>
            <a:gdLst>
              <a:gd name="T0" fmla="*/ 24 w 2599"/>
              <a:gd name="T1" fmla="*/ 2039 h 2039"/>
              <a:gd name="T2" fmla="*/ 78 w 2599"/>
              <a:gd name="T3" fmla="*/ 2039 h 2039"/>
              <a:gd name="T4" fmla="*/ 126 w 2599"/>
              <a:gd name="T5" fmla="*/ 2039 h 2039"/>
              <a:gd name="T6" fmla="*/ 180 w 2599"/>
              <a:gd name="T7" fmla="*/ 2039 h 2039"/>
              <a:gd name="T8" fmla="*/ 234 w 2599"/>
              <a:gd name="T9" fmla="*/ 2039 h 2039"/>
              <a:gd name="T10" fmla="*/ 287 w 2599"/>
              <a:gd name="T11" fmla="*/ 2039 h 2039"/>
              <a:gd name="T12" fmla="*/ 335 w 2599"/>
              <a:gd name="T13" fmla="*/ 2039 h 2039"/>
              <a:gd name="T14" fmla="*/ 389 w 2599"/>
              <a:gd name="T15" fmla="*/ 2039 h 2039"/>
              <a:gd name="T16" fmla="*/ 443 w 2599"/>
              <a:gd name="T17" fmla="*/ 2033 h 2039"/>
              <a:gd name="T18" fmla="*/ 497 w 2599"/>
              <a:gd name="T19" fmla="*/ 2027 h 2039"/>
              <a:gd name="T20" fmla="*/ 551 w 2599"/>
              <a:gd name="T21" fmla="*/ 2009 h 2039"/>
              <a:gd name="T22" fmla="*/ 599 w 2599"/>
              <a:gd name="T23" fmla="*/ 1985 h 2039"/>
              <a:gd name="T24" fmla="*/ 653 w 2599"/>
              <a:gd name="T25" fmla="*/ 1943 h 2039"/>
              <a:gd name="T26" fmla="*/ 707 w 2599"/>
              <a:gd name="T27" fmla="*/ 1890 h 2039"/>
              <a:gd name="T28" fmla="*/ 761 w 2599"/>
              <a:gd name="T29" fmla="*/ 1800 h 2039"/>
              <a:gd name="T30" fmla="*/ 808 w 2599"/>
              <a:gd name="T31" fmla="*/ 1686 h 2039"/>
              <a:gd name="T32" fmla="*/ 862 w 2599"/>
              <a:gd name="T33" fmla="*/ 1531 h 2039"/>
              <a:gd name="T34" fmla="*/ 916 w 2599"/>
              <a:gd name="T35" fmla="*/ 1340 h 2039"/>
              <a:gd name="T36" fmla="*/ 970 w 2599"/>
              <a:gd name="T37" fmla="*/ 1118 h 2039"/>
              <a:gd name="T38" fmla="*/ 1018 w 2599"/>
              <a:gd name="T39" fmla="*/ 879 h 2039"/>
              <a:gd name="T40" fmla="*/ 1072 w 2599"/>
              <a:gd name="T41" fmla="*/ 628 h 2039"/>
              <a:gd name="T42" fmla="*/ 1126 w 2599"/>
              <a:gd name="T43" fmla="*/ 395 h 2039"/>
              <a:gd name="T44" fmla="*/ 1180 w 2599"/>
              <a:gd name="T45" fmla="*/ 198 h 2039"/>
              <a:gd name="T46" fmla="*/ 1234 w 2599"/>
              <a:gd name="T47" fmla="*/ 60 h 2039"/>
              <a:gd name="T48" fmla="*/ 1281 w 2599"/>
              <a:gd name="T49" fmla="*/ 0 h 2039"/>
              <a:gd name="T50" fmla="*/ 1335 w 2599"/>
              <a:gd name="T51" fmla="*/ 18 h 2039"/>
              <a:gd name="T52" fmla="*/ 1389 w 2599"/>
              <a:gd name="T53" fmla="*/ 120 h 2039"/>
              <a:gd name="T54" fmla="*/ 1443 w 2599"/>
              <a:gd name="T55" fmla="*/ 287 h 2039"/>
              <a:gd name="T56" fmla="*/ 1491 w 2599"/>
              <a:gd name="T57" fmla="*/ 508 h 2039"/>
              <a:gd name="T58" fmla="*/ 1545 w 2599"/>
              <a:gd name="T59" fmla="*/ 754 h 2039"/>
              <a:gd name="T60" fmla="*/ 1599 w 2599"/>
              <a:gd name="T61" fmla="*/ 999 h 2039"/>
              <a:gd name="T62" fmla="*/ 1653 w 2599"/>
              <a:gd name="T63" fmla="*/ 1238 h 2039"/>
              <a:gd name="T64" fmla="*/ 1701 w 2599"/>
              <a:gd name="T65" fmla="*/ 1441 h 2039"/>
              <a:gd name="T66" fmla="*/ 1754 w 2599"/>
              <a:gd name="T67" fmla="*/ 1615 h 2039"/>
              <a:gd name="T68" fmla="*/ 1808 w 2599"/>
              <a:gd name="T69" fmla="*/ 1746 h 2039"/>
              <a:gd name="T70" fmla="*/ 1862 w 2599"/>
              <a:gd name="T71" fmla="*/ 1848 h 2039"/>
              <a:gd name="T72" fmla="*/ 1916 w 2599"/>
              <a:gd name="T73" fmla="*/ 1919 h 2039"/>
              <a:gd name="T74" fmla="*/ 1964 w 2599"/>
              <a:gd name="T75" fmla="*/ 1967 h 2039"/>
              <a:gd name="T76" fmla="*/ 2018 w 2599"/>
              <a:gd name="T77" fmla="*/ 1997 h 2039"/>
              <a:gd name="T78" fmla="*/ 2072 w 2599"/>
              <a:gd name="T79" fmla="*/ 2015 h 2039"/>
              <a:gd name="T80" fmla="*/ 2126 w 2599"/>
              <a:gd name="T81" fmla="*/ 2027 h 2039"/>
              <a:gd name="T82" fmla="*/ 2174 w 2599"/>
              <a:gd name="T83" fmla="*/ 2033 h 2039"/>
              <a:gd name="T84" fmla="*/ 2227 w 2599"/>
              <a:gd name="T85" fmla="*/ 2039 h 2039"/>
              <a:gd name="T86" fmla="*/ 2281 w 2599"/>
              <a:gd name="T87" fmla="*/ 2039 h 2039"/>
              <a:gd name="T88" fmla="*/ 2335 w 2599"/>
              <a:gd name="T89" fmla="*/ 2039 h 2039"/>
              <a:gd name="T90" fmla="*/ 2383 w 2599"/>
              <a:gd name="T91" fmla="*/ 2039 h 2039"/>
              <a:gd name="T92" fmla="*/ 2437 w 2599"/>
              <a:gd name="T93" fmla="*/ 2039 h 2039"/>
              <a:gd name="T94" fmla="*/ 2491 w 2599"/>
              <a:gd name="T95" fmla="*/ 2039 h 2039"/>
              <a:gd name="T96" fmla="*/ 2545 w 2599"/>
              <a:gd name="T97" fmla="*/ 2039 h 2039"/>
              <a:gd name="T98" fmla="*/ 2599 w 2599"/>
              <a:gd name="T99" fmla="*/ 2039 h 20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99" h="2039">
                <a:moveTo>
                  <a:pt x="0" y="2039"/>
                </a:moveTo>
                <a:lnTo>
                  <a:pt x="24" y="2039"/>
                </a:lnTo>
                <a:lnTo>
                  <a:pt x="48" y="2039"/>
                </a:lnTo>
                <a:lnTo>
                  <a:pt x="78" y="2039"/>
                </a:lnTo>
                <a:lnTo>
                  <a:pt x="102" y="2039"/>
                </a:lnTo>
                <a:lnTo>
                  <a:pt x="126" y="2039"/>
                </a:lnTo>
                <a:lnTo>
                  <a:pt x="156" y="2039"/>
                </a:lnTo>
                <a:lnTo>
                  <a:pt x="180" y="2039"/>
                </a:lnTo>
                <a:lnTo>
                  <a:pt x="210" y="2039"/>
                </a:lnTo>
                <a:lnTo>
                  <a:pt x="234" y="2039"/>
                </a:lnTo>
                <a:lnTo>
                  <a:pt x="258" y="2039"/>
                </a:lnTo>
                <a:lnTo>
                  <a:pt x="287" y="2039"/>
                </a:lnTo>
                <a:lnTo>
                  <a:pt x="311" y="2039"/>
                </a:lnTo>
                <a:lnTo>
                  <a:pt x="335" y="2039"/>
                </a:lnTo>
                <a:lnTo>
                  <a:pt x="365" y="2039"/>
                </a:lnTo>
                <a:lnTo>
                  <a:pt x="389" y="2039"/>
                </a:lnTo>
                <a:lnTo>
                  <a:pt x="419" y="2033"/>
                </a:lnTo>
                <a:lnTo>
                  <a:pt x="443" y="2033"/>
                </a:lnTo>
                <a:lnTo>
                  <a:pt x="467" y="2027"/>
                </a:lnTo>
                <a:lnTo>
                  <a:pt x="497" y="2027"/>
                </a:lnTo>
                <a:lnTo>
                  <a:pt x="521" y="2015"/>
                </a:lnTo>
                <a:lnTo>
                  <a:pt x="551" y="2009"/>
                </a:lnTo>
                <a:lnTo>
                  <a:pt x="575" y="1997"/>
                </a:lnTo>
                <a:lnTo>
                  <a:pt x="599" y="1985"/>
                </a:lnTo>
                <a:lnTo>
                  <a:pt x="629" y="1967"/>
                </a:lnTo>
                <a:lnTo>
                  <a:pt x="653" y="1943"/>
                </a:lnTo>
                <a:lnTo>
                  <a:pt x="677" y="1919"/>
                </a:lnTo>
                <a:lnTo>
                  <a:pt x="707" y="1890"/>
                </a:lnTo>
                <a:lnTo>
                  <a:pt x="731" y="1848"/>
                </a:lnTo>
                <a:lnTo>
                  <a:pt x="761" y="1800"/>
                </a:lnTo>
                <a:lnTo>
                  <a:pt x="784" y="1746"/>
                </a:lnTo>
                <a:lnTo>
                  <a:pt x="808" y="1686"/>
                </a:lnTo>
                <a:lnTo>
                  <a:pt x="838" y="1615"/>
                </a:lnTo>
                <a:lnTo>
                  <a:pt x="862" y="1531"/>
                </a:lnTo>
                <a:lnTo>
                  <a:pt x="892" y="1441"/>
                </a:lnTo>
                <a:lnTo>
                  <a:pt x="916" y="1340"/>
                </a:lnTo>
                <a:lnTo>
                  <a:pt x="940" y="1238"/>
                </a:lnTo>
                <a:lnTo>
                  <a:pt x="970" y="1118"/>
                </a:lnTo>
                <a:lnTo>
                  <a:pt x="994" y="999"/>
                </a:lnTo>
                <a:lnTo>
                  <a:pt x="1018" y="879"/>
                </a:lnTo>
                <a:lnTo>
                  <a:pt x="1048" y="754"/>
                </a:lnTo>
                <a:lnTo>
                  <a:pt x="1072" y="628"/>
                </a:lnTo>
                <a:lnTo>
                  <a:pt x="1102" y="508"/>
                </a:lnTo>
                <a:lnTo>
                  <a:pt x="1126" y="395"/>
                </a:lnTo>
                <a:lnTo>
                  <a:pt x="1150" y="287"/>
                </a:lnTo>
                <a:lnTo>
                  <a:pt x="1180" y="198"/>
                </a:lnTo>
                <a:lnTo>
                  <a:pt x="1204" y="120"/>
                </a:lnTo>
                <a:lnTo>
                  <a:pt x="1234" y="60"/>
                </a:lnTo>
                <a:lnTo>
                  <a:pt x="1257" y="18"/>
                </a:lnTo>
                <a:lnTo>
                  <a:pt x="1281" y="0"/>
                </a:lnTo>
                <a:lnTo>
                  <a:pt x="1311" y="0"/>
                </a:lnTo>
                <a:lnTo>
                  <a:pt x="1335" y="18"/>
                </a:lnTo>
                <a:lnTo>
                  <a:pt x="1359" y="60"/>
                </a:lnTo>
                <a:lnTo>
                  <a:pt x="1389" y="120"/>
                </a:lnTo>
                <a:lnTo>
                  <a:pt x="1413" y="198"/>
                </a:lnTo>
                <a:lnTo>
                  <a:pt x="1443" y="287"/>
                </a:lnTo>
                <a:lnTo>
                  <a:pt x="1467" y="395"/>
                </a:lnTo>
                <a:lnTo>
                  <a:pt x="1491" y="508"/>
                </a:lnTo>
                <a:lnTo>
                  <a:pt x="1521" y="628"/>
                </a:lnTo>
                <a:lnTo>
                  <a:pt x="1545" y="754"/>
                </a:lnTo>
                <a:lnTo>
                  <a:pt x="1575" y="879"/>
                </a:lnTo>
                <a:lnTo>
                  <a:pt x="1599" y="999"/>
                </a:lnTo>
                <a:lnTo>
                  <a:pt x="1623" y="1118"/>
                </a:lnTo>
                <a:lnTo>
                  <a:pt x="1653" y="1238"/>
                </a:lnTo>
                <a:lnTo>
                  <a:pt x="1677" y="1340"/>
                </a:lnTo>
                <a:lnTo>
                  <a:pt x="1701" y="1441"/>
                </a:lnTo>
                <a:lnTo>
                  <a:pt x="1730" y="1531"/>
                </a:lnTo>
                <a:lnTo>
                  <a:pt x="1754" y="1615"/>
                </a:lnTo>
                <a:lnTo>
                  <a:pt x="1784" y="1686"/>
                </a:lnTo>
                <a:lnTo>
                  <a:pt x="1808" y="1746"/>
                </a:lnTo>
                <a:lnTo>
                  <a:pt x="1832" y="1800"/>
                </a:lnTo>
                <a:lnTo>
                  <a:pt x="1862" y="1848"/>
                </a:lnTo>
                <a:lnTo>
                  <a:pt x="1886" y="1890"/>
                </a:lnTo>
                <a:lnTo>
                  <a:pt x="1916" y="1919"/>
                </a:lnTo>
                <a:lnTo>
                  <a:pt x="1940" y="1943"/>
                </a:lnTo>
                <a:lnTo>
                  <a:pt x="1964" y="1967"/>
                </a:lnTo>
                <a:lnTo>
                  <a:pt x="1994" y="1985"/>
                </a:lnTo>
                <a:lnTo>
                  <a:pt x="2018" y="1997"/>
                </a:lnTo>
                <a:lnTo>
                  <a:pt x="2042" y="2009"/>
                </a:lnTo>
                <a:lnTo>
                  <a:pt x="2072" y="2015"/>
                </a:lnTo>
                <a:lnTo>
                  <a:pt x="2096" y="2027"/>
                </a:lnTo>
                <a:lnTo>
                  <a:pt x="2126" y="2027"/>
                </a:lnTo>
                <a:lnTo>
                  <a:pt x="2150" y="2033"/>
                </a:lnTo>
                <a:lnTo>
                  <a:pt x="2174" y="2033"/>
                </a:lnTo>
                <a:lnTo>
                  <a:pt x="2203" y="2039"/>
                </a:lnTo>
                <a:lnTo>
                  <a:pt x="2227" y="2039"/>
                </a:lnTo>
                <a:lnTo>
                  <a:pt x="2257" y="2039"/>
                </a:lnTo>
                <a:lnTo>
                  <a:pt x="2281" y="2039"/>
                </a:lnTo>
                <a:lnTo>
                  <a:pt x="2305" y="2039"/>
                </a:lnTo>
                <a:lnTo>
                  <a:pt x="2335" y="2039"/>
                </a:lnTo>
                <a:lnTo>
                  <a:pt x="2359" y="2039"/>
                </a:lnTo>
                <a:lnTo>
                  <a:pt x="2383" y="2039"/>
                </a:lnTo>
                <a:lnTo>
                  <a:pt x="2413" y="2039"/>
                </a:lnTo>
                <a:lnTo>
                  <a:pt x="2437" y="2039"/>
                </a:lnTo>
                <a:lnTo>
                  <a:pt x="2467" y="2039"/>
                </a:lnTo>
                <a:lnTo>
                  <a:pt x="2491" y="2039"/>
                </a:lnTo>
                <a:lnTo>
                  <a:pt x="2515" y="2039"/>
                </a:lnTo>
                <a:lnTo>
                  <a:pt x="2545" y="2039"/>
                </a:lnTo>
                <a:lnTo>
                  <a:pt x="2569" y="2039"/>
                </a:lnTo>
                <a:lnTo>
                  <a:pt x="2599" y="2039"/>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458" name="Freeform 98">
            <a:extLst>
              <a:ext uri="{FF2B5EF4-FFF2-40B4-BE49-F238E27FC236}">
                <a16:creationId xmlns:a16="http://schemas.microsoft.com/office/drawing/2014/main" id="{26F7C7D4-7648-4CA0-B9E0-B573E4AE9840}"/>
              </a:ext>
            </a:extLst>
          </p:cNvPr>
          <p:cNvSpPr>
            <a:spLocks/>
          </p:cNvSpPr>
          <p:nvPr/>
        </p:nvSpPr>
        <p:spPr bwMode="auto">
          <a:xfrm>
            <a:off x="1600200" y="1752600"/>
            <a:ext cx="1282700" cy="1533525"/>
          </a:xfrm>
          <a:custGeom>
            <a:avLst/>
            <a:gdLst>
              <a:gd name="T0" fmla="*/ 24 w 2599"/>
              <a:gd name="T1" fmla="*/ 2039 h 2039"/>
              <a:gd name="T2" fmla="*/ 78 w 2599"/>
              <a:gd name="T3" fmla="*/ 2039 h 2039"/>
              <a:gd name="T4" fmla="*/ 126 w 2599"/>
              <a:gd name="T5" fmla="*/ 2039 h 2039"/>
              <a:gd name="T6" fmla="*/ 180 w 2599"/>
              <a:gd name="T7" fmla="*/ 2039 h 2039"/>
              <a:gd name="T8" fmla="*/ 234 w 2599"/>
              <a:gd name="T9" fmla="*/ 2039 h 2039"/>
              <a:gd name="T10" fmla="*/ 287 w 2599"/>
              <a:gd name="T11" fmla="*/ 2039 h 2039"/>
              <a:gd name="T12" fmla="*/ 335 w 2599"/>
              <a:gd name="T13" fmla="*/ 2039 h 2039"/>
              <a:gd name="T14" fmla="*/ 389 w 2599"/>
              <a:gd name="T15" fmla="*/ 2039 h 2039"/>
              <a:gd name="T16" fmla="*/ 443 w 2599"/>
              <a:gd name="T17" fmla="*/ 2033 h 2039"/>
              <a:gd name="T18" fmla="*/ 497 w 2599"/>
              <a:gd name="T19" fmla="*/ 2027 h 2039"/>
              <a:gd name="T20" fmla="*/ 551 w 2599"/>
              <a:gd name="T21" fmla="*/ 2009 h 2039"/>
              <a:gd name="T22" fmla="*/ 599 w 2599"/>
              <a:gd name="T23" fmla="*/ 1985 h 2039"/>
              <a:gd name="T24" fmla="*/ 653 w 2599"/>
              <a:gd name="T25" fmla="*/ 1943 h 2039"/>
              <a:gd name="T26" fmla="*/ 707 w 2599"/>
              <a:gd name="T27" fmla="*/ 1890 h 2039"/>
              <a:gd name="T28" fmla="*/ 761 w 2599"/>
              <a:gd name="T29" fmla="*/ 1800 h 2039"/>
              <a:gd name="T30" fmla="*/ 808 w 2599"/>
              <a:gd name="T31" fmla="*/ 1686 h 2039"/>
              <a:gd name="T32" fmla="*/ 862 w 2599"/>
              <a:gd name="T33" fmla="*/ 1531 h 2039"/>
              <a:gd name="T34" fmla="*/ 916 w 2599"/>
              <a:gd name="T35" fmla="*/ 1340 h 2039"/>
              <a:gd name="T36" fmla="*/ 970 w 2599"/>
              <a:gd name="T37" fmla="*/ 1118 h 2039"/>
              <a:gd name="T38" fmla="*/ 1018 w 2599"/>
              <a:gd name="T39" fmla="*/ 879 h 2039"/>
              <a:gd name="T40" fmla="*/ 1072 w 2599"/>
              <a:gd name="T41" fmla="*/ 628 h 2039"/>
              <a:gd name="T42" fmla="*/ 1126 w 2599"/>
              <a:gd name="T43" fmla="*/ 395 h 2039"/>
              <a:gd name="T44" fmla="*/ 1180 w 2599"/>
              <a:gd name="T45" fmla="*/ 198 h 2039"/>
              <a:gd name="T46" fmla="*/ 1234 w 2599"/>
              <a:gd name="T47" fmla="*/ 60 h 2039"/>
              <a:gd name="T48" fmla="*/ 1281 w 2599"/>
              <a:gd name="T49" fmla="*/ 0 h 2039"/>
              <a:gd name="T50" fmla="*/ 1335 w 2599"/>
              <a:gd name="T51" fmla="*/ 18 h 2039"/>
              <a:gd name="T52" fmla="*/ 1389 w 2599"/>
              <a:gd name="T53" fmla="*/ 120 h 2039"/>
              <a:gd name="T54" fmla="*/ 1443 w 2599"/>
              <a:gd name="T55" fmla="*/ 287 h 2039"/>
              <a:gd name="T56" fmla="*/ 1491 w 2599"/>
              <a:gd name="T57" fmla="*/ 508 h 2039"/>
              <a:gd name="T58" fmla="*/ 1545 w 2599"/>
              <a:gd name="T59" fmla="*/ 754 h 2039"/>
              <a:gd name="T60" fmla="*/ 1599 w 2599"/>
              <a:gd name="T61" fmla="*/ 999 h 2039"/>
              <a:gd name="T62" fmla="*/ 1653 w 2599"/>
              <a:gd name="T63" fmla="*/ 1238 h 2039"/>
              <a:gd name="T64" fmla="*/ 1701 w 2599"/>
              <a:gd name="T65" fmla="*/ 1441 h 2039"/>
              <a:gd name="T66" fmla="*/ 1754 w 2599"/>
              <a:gd name="T67" fmla="*/ 1615 h 2039"/>
              <a:gd name="T68" fmla="*/ 1808 w 2599"/>
              <a:gd name="T69" fmla="*/ 1746 h 2039"/>
              <a:gd name="T70" fmla="*/ 1862 w 2599"/>
              <a:gd name="T71" fmla="*/ 1848 h 2039"/>
              <a:gd name="T72" fmla="*/ 1916 w 2599"/>
              <a:gd name="T73" fmla="*/ 1919 h 2039"/>
              <a:gd name="T74" fmla="*/ 1964 w 2599"/>
              <a:gd name="T75" fmla="*/ 1967 h 2039"/>
              <a:gd name="T76" fmla="*/ 2018 w 2599"/>
              <a:gd name="T77" fmla="*/ 1997 h 2039"/>
              <a:gd name="T78" fmla="*/ 2072 w 2599"/>
              <a:gd name="T79" fmla="*/ 2015 h 2039"/>
              <a:gd name="T80" fmla="*/ 2126 w 2599"/>
              <a:gd name="T81" fmla="*/ 2027 h 2039"/>
              <a:gd name="T82" fmla="*/ 2174 w 2599"/>
              <a:gd name="T83" fmla="*/ 2033 h 2039"/>
              <a:gd name="T84" fmla="*/ 2227 w 2599"/>
              <a:gd name="T85" fmla="*/ 2039 h 2039"/>
              <a:gd name="T86" fmla="*/ 2281 w 2599"/>
              <a:gd name="T87" fmla="*/ 2039 h 2039"/>
              <a:gd name="T88" fmla="*/ 2335 w 2599"/>
              <a:gd name="T89" fmla="*/ 2039 h 2039"/>
              <a:gd name="T90" fmla="*/ 2383 w 2599"/>
              <a:gd name="T91" fmla="*/ 2039 h 2039"/>
              <a:gd name="T92" fmla="*/ 2437 w 2599"/>
              <a:gd name="T93" fmla="*/ 2039 h 2039"/>
              <a:gd name="T94" fmla="*/ 2491 w 2599"/>
              <a:gd name="T95" fmla="*/ 2039 h 2039"/>
              <a:gd name="T96" fmla="*/ 2545 w 2599"/>
              <a:gd name="T97" fmla="*/ 2039 h 2039"/>
              <a:gd name="T98" fmla="*/ 2599 w 2599"/>
              <a:gd name="T99" fmla="*/ 2039 h 20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99" h="2039">
                <a:moveTo>
                  <a:pt x="0" y="2039"/>
                </a:moveTo>
                <a:lnTo>
                  <a:pt x="24" y="2039"/>
                </a:lnTo>
                <a:lnTo>
                  <a:pt x="48" y="2039"/>
                </a:lnTo>
                <a:lnTo>
                  <a:pt x="78" y="2039"/>
                </a:lnTo>
                <a:lnTo>
                  <a:pt x="102" y="2039"/>
                </a:lnTo>
                <a:lnTo>
                  <a:pt x="126" y="2039"/>
                </a:lnTo>
                <a:lnTo>
                  <a:pt x="156" y="2039"/>
                </a:lnTo>
                <a:lnTo>
                  <a:pt x="180" y="2039"/>
                </a:lnTo>
                <a:lnTo>
                  <a:pt x="210" y="2039"/>
                </a:lnTo>
                <a:lnTo>
                  <a:pt x="234" y="2039"/>
                </a:lnTo>
                <a:lnTo>
                  <a:pt x="258" y="2039"/>
                </a:lnTo>
                <a:lnTo>
                  <a:pt x="287" y="2039"/>
                </a:lnTo>
                <a:lnTo>
                  <a:pt x="311" y="2039"/>
                </a:lnTo>
                <a:lnTo>
                  <a:pt x="335" y="2039"/>
                </a:lnTo>
                <a:lnTo>
                  <a:pt x="365" y="2039"/>
                </a:lnTo>
                <a:lnTo>
                  <a:pt x="389" y="2039"/>
                </a:lnTo>
                <a:lnTo>
                  <a:pt x="419" y="2033"/>
                </a:lnTo>
                <a:lnTo>
                  <a:pt x="443" y="2033"/>
                </a:lnTo>
                <a:lnTo>
                  <a:pt x="467" y="2027"/>
                </a:lnTo>
                <a:lnTo>
                  <a:pt x="497" y="2027"/>
                </a:lnTo>
                <a:lnTo>
                  <a:pt x="521" y="2015"/>
                </a:lnTo>
                <a:lnTo>
                  <a:pt x="551" y="2009"/>
                </a:lnTo>
                <a:lnTo>
                  <a:pt x="575" y="1997"/>
                </a:lnTo>
                <a:lnTo>
                  <a:pt x="599" y="1985"/>
                </a:lnTo>
                <a:lnTo>
                  <a:pt x="629" y="1967"/>
                </a:lnTo>
                <a:lnTo>
                  <a:pt x="653" y="1943"/>
                </a:lnTo>
                <a:lnTo>
                  <a:pt x="677" y="1919"/>
                </a:lnTo>
                <a:lnTo>
                  <a:pt x="707" y="1890"/>
                </a:lnTo>
                <a:lnTo>
                  <a:pt x="731" y="1848"/>
                </a:lnTo>
                <a:lnTo>
                  <a:pt x="761" y="1800"/>
                </a:lnTo>
                <a:lnTo>
                  <a:pt x="784" y="1746"/>
                </a:lnTo>
                <a:lnTo>
                  <a:pt x="808" y="1686"/>
                </a:lnTo>
                <a:lnTo>
                  <a:pt x="838" y="1615"/>
                </a:lnTo>
                <a:lnTo>
                  <a:pt x="862" y="1531"/>
                </a:lnTo>
                <a:lnTo>
                  <a:pt x="892" y="1441"/>
                </a:lnTo>
                <a:lnTo>
                  <a:pt x="916" y="1340"/>
                </a:lnTo>
                <a:lnTo>
                  <a:pt x="940" y="1238"/>
                </a:lnTo>
                <a:lnTo>
                  <a:pt x="970" y="1118"/>
                </a:lnTo>
                <a:lnTo>
                  <a:pt x="994" y="999"/>
                </a:lnTo>
                <a:lnTo>
                  <a:pt x="1018" y="879"/>
                </a:lnTo>
                <a:lnTo>
                  <a:pt x="1048" y="754"/>
                </a:lnTo>
                <a:lnTo>
                  <a:pt x="1072" y="628"/>
                </a:lnTo>
                <a:lnTo>
                  <a:pt x="1102" y="508"/>
                </a:lnTo>
                <a:lnTo>
                  <a:pt x="1126" y="395"/>
                </a:lnTo>
                <a:lnTo>
                  <a:pt x="1150" y="287"/>
                </a:lnTo>
                <a:lnTo>
                  <a:pt x="1180" y="198"/>
                </a:lnTo>
                <a:lnTo>
                  <a:pt x="1204" y="120"/>
                </a:lnTo>
                <a:lnTo>
                  <a:pt x="1234" y="60"/>
                </a:lnTo>
                <a:lnTo>
                  <a:pt x="1257" y="18"/>
                </a:lnTo>
                <a:lnTo>
                  <a:pt x="1281" y="0"/>
                </a:lnTo>
                <a:lnTo>
                  <a:pt x="1311" y="0"/>
                </a:lnTo>
                <a:lnTo>
                  <a:pt x="1335" y="18"/>
                </a:lnTo>
                <a:lnTo>
                  <a:pt x="1359" y="60"/>
                </a:lnTo>
                <a:lnTo>
                  <a:pt x="1389" y="120"/>
                </a:lnTo>
                <a:lnTo>
                  <a:pt x="1413" y="198"/>
                </a:lnTo>
                <a:lnTo>
                  <a:pt x="1443" y="287"/>
                </a:lnTo>
                <a:lnTo>
                  <a:pt x="1467" y="395"/>
                </a:lnTo>
                <a:lnTo>
                  <a:pt x="1491" y="508"/>
                </a:lnTo>
                <a:lnTo>
                  <a:pt x="1521" y="628"/>
                </a:lnTo>
                <a:lnTo>
                  <a:pt x="1545" y="754"/>
                </a:lnTo>
                <a:lnTo>
                  <a:pt x="1575" y="879"/>
                </a:lnTo>
                <a:lnTo>
                  <a:pt x="1599" y="999"/>
                </a:lnTo>
                <a:lnTo>
                  <a:pt x="1623" y="1118"/>
                </a:lnTo>
                <a:lnTo>
                  <a:pt x="1653" y="1238"/>
                </a:lnTo>
                <a:lnTo>
                  <a:pt x="1677" y="1340"/>
                </a:lnTo>
                <a:lnTo>
                  <a:pt x="1701" y="1441"/>
                </a:lnTo>
                <a:lnTo>
                  <a:pt x="1730" y="1531"/>
                </a:lnTo>
                <a:lnTo>
                  <a:pt x="1754" y="1615"/>
                </a:lnTo>
                <a:lnTo>
                  <a:pt x="1784" y="1686"/>
                </a:lnTo>
                <a:lnTo>
                  <a:pt x="1808" y="1746"/>
                </a:lnTo>
                <a:lnTo>
                  <a:pt x="1832" y="1800"/>
                </a:lnTo>
                <a:lnTo>
                  <a:pt x="1862" y="1848"/>
                </a:lnTo>
                <a:lnTo>
                  <a:pt x="1886" y="1890"/>
                </a:lnTo>
                <a:lnTo>
                  <a:pt x="1916" y="1919"/>
                </a:lnTo>
                <a:lnTo>
                  <a:pt x="1940" y="1943"/>
                </a:lnTo>
                <a:lnTo>
                  <a:pt x="1964" y="1967"/>
                </a:lnTo>
                <a:lnTo>
                  <a:pt x="1994" y="1985"/>
                </a:lnTo>
                <a:lnTo>
                  <a:pt x="2018" y="1997"/>
                </a:lnTo>
                <a:lnTo>
                  <a:pt x="2042" y="2009"/>
                </a:lnTo>
                <a:lnTo>
                  <a:pt x="2072" y="2015"/>
                </a:lnTo>
                <a:lnTo>
                  <a:pt x="2096" y="2027"/>
                </a:lnTo>
                <a:lnTo>
                  <a:pt x="2126" y="2027"/>
                </a:lnTo>
                <a:lnTo>
                  <a:pt x="2150" y="2033"/>
                </a:lnTo>
                <a:lnTo>
                  <a:pt x="2174" y="2033"/>
                </a:lnTo>
                <a:lnTo>
                  <a:pt x="2203" y="2039"/>
                </a:lnTo>
                <a:lnTo>
                  <a:pt x="2227" y="2039"/>
                </a:lnTo>
                <a:lnTo>
                  <a:pt x="2257" y="2039"/>
                </a:lnTo>
                <a:lnTo>
                  <a:pt x="2281" y="2039"/>
                </a:lnTo>
                <a:lnTo>
                  <a:pt x="2305" y="2039"/>
                </a:lnTo>
                <a:lnTo>
                  <a:pt x="2335" y="2039"/>
                </a:lnTo>
                <a:lnTo>
                  <a:pt x="2359" y="2039"/>
                </a:lnTo>
                <a:lnTo>
                  <a:pt x="2383" y="2039"/>
                </a:lnTo>
                <a:lnTo>
                  <a:pt x="2413" y="2039"/>
                </a:lnTo>
                <a:lnTo>
                  <a:pt x="2437" y="2039"/>
                </a:lnTo>
                <a:lnTo>
                  <a:pt x="2467" y="2039"/>
                </a:lnTo>
                <a:lnTo>
                  <a:pt x="2491" y="2039"/>
                </a:lnTo>
                <a:lnTo>
                  <a:pt x="2515" y="2039"/>
                </a:lnTo>
                <a:lnTo>
                  <a:pt x="2545" y="2039"/>
                </a:lnTo>
                <a:lnTo>
                  <a:pt x="2569" y="2039"/>
                </a:lnTo>
                <a:lnTo>
                  <a:pt x="2599" y="2039"/>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460" name="Freeform 100">
            <a:extLst>
              <a:ext uri="{FF2B5EF4-FFF2-40B4-BE49-F238E27FC236}">
                <a16:creationId xmlns:a16="http://schemas.microsoft.com/office/drawing/2014/main" id="{0F889E3C-6672-4578-81C0-2130BAE5F854}"/>
              </a:ext>
            </a:extLst>
          </p:cNvPr>
          <p:cNvSpPr>
            <a:spLocks/>
          </p:cNvSpPr>
          <p:nvPr/>
        </p:nvSpPr>
        <p:spPr bwMode="auto">
          <a:xfrm>
            <a:off x="2209800" y="990600"/>
            <a:ext cx="3013075" cy="1079500"/>
          </a:xfrm>
          <a:custGeom>
            <a:avLst/>
            <a:gdLst>
              <a:gd name="T0" fmla="*/ 0 w 1898"/>
              <a:gd name="T1" fmla="*/ 406 h 680"/>
              <a:gd name="T2" fmla="*/ 82 w 1898"/>
              <a:gd name="T3" fmla="*/ 414 h 680"/>
              <a:gd name="T4" fmla="*/ 126 w 1898"/>
              <a:gd name="T5" fmla="*/ 428 h 680"/>
              <a:gd name="T6" fmla="*/ 192 w 1898"/>
              <a:gd name="T7" fmla="*/ 554 h 680"/>
              <a:gd name="T8" fmla="*/ 229 w 1898"/>
              <a:gd name="T9" fmla="*/ 620 h 680"/>
              <a:gd name="T10" fmla="*/ 288 w 1898"/>
              <a:gd name="T11" fmla="*/ 613 h 680"/>
              <a:gd name="T12" fmla="*/ 333 w 1898"/>
              <a:gd name="T13" fmla="*/ 584 h 680"/>
              <a:gd name="T14" fmla="*/ 370 w 1898"/>
              <a:gd name="T15" fmla="*/ 495 h 680"/>
              <a:gd name="T16" fmla="*/ 399 w 1898"/>
              <a:gd name="T17" fmla="*/ 451 h 680"/>
              <a:gd name="T18" fmla="*/ 444 w 1898"/>
              <a:gd name="T19" fmla="*/ 436 h 680"/>
              <a:gd name="T20" fmla="*/ 510 w 1898"/>
              <a:gd name="T21" fmla="*/ 443 h 680"/>
              <a:gd name="T22" fmla="*/ 591 w 1898"/>
              <a:gd name="T23" fmla="*/ 517 h 680"/>
              <a:gd name="T24" fmla="*/ 643 w 1898"/>
              <a:gd name="T25" fmla="*/ 606 h 680"/>
              <a:gd name="T26" fmla="*/ 724 w 1898"/>
              <a:gd name="T27" fmla="*/ 613 h 680"/>
              <a:gd name="T28" fmla="*/ 761 w 1898"/>
              <a:gd name="T29" fmla="*/ 569 h 680"/>
              <a:gd name="T30" fmla="*/ 768 w 1898"/>
              <a:gd name="T31" fmla="*/ 547 h 680"/>
              <a:gd name="T32" fmla="*/ 820 w 1898"/>
              <a:gd name="T33" fmla="*/ 451 h 680"/>
              <a:gd name="T34" fmla="*/ 872 w 1898"/>
              <a:gd name="T35" fmla="*/ 318 h 680"/>
              <a:gd name="T36" fmla="*/ 946 w 1898"/>
              <a:gd name="T37" fmla="*/ 177 h 680"/>
              <a:gd name="T38" fmla="*/ 1034 w 1898"/>
              <a:gd name="T39" fmla="*/ 52 h 680"/>
              <a:gd name="T40" fmla="*/ 1167 w 1898"/>
              <a:gd name="T41" fmla="*/ 0 h 680"/>
              <a:gd name="T42" fmla="*/ 1337 w 1898"/>
              <a:gd name="T43" fmla="*/ 8 h 680"/>
              <a:gd name="T44" fmla="*/ 1381 w 1898"/>
              <a:gd name="T45" fmla="*/ 22 h 680"/>
              <a:gd name="T46" fmla="*/ 1470 w 1898"/>
              <a:gd name="T47" fmla="*/ 59 h 680"/>
              <a:gd name="T48" fmla="*/ 1536 w 1898"/>
              <a:gd name="T49" fmla="*/ 96 h 680"/>
              <a:gd name="T50" fmla="*/ 1625 w 1898"/>
              <a:gd name="T51" fmla="*/ 170 h 680"/>
              <a:gd name="T52" fmla="*/ 1714 w 1898"/>
              <a:gd name="T53" fmla="*/ 281 h 680"/>
              <a:gd name="T54" fmla="*/ 1758 w 1898"/>
              <a:gd name="T55" fmla="*/ 369 h 680"/>
              <a:gd name="T56" fmla="*/ 1817 w 1898"/>
              <a:gd name="T57" fmla="*/ 510 h 680"/>
              <a:gd name="T58" fmla="*/ 1891 w 1898"/>
              <a:gd name="T59" fmla="*/ 657 h 680"/>
              <a:gd name="T60" fmla="*/ 1898 w 1898"/>
              <a:gd name="T61" fmla="*/ 680 h 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898" h="680">
                <a:moveTo>
                  <a:pt x="0" y="406"/>
                </a:moveTo>
                <a:cubicBezTo>
                  <a:pt x="27" y="409"/>
                  <a:pt x="55" y="409"/>
                  <a:pt x="82" y="414"/>
                </a:cubicBezTo>
                <a:cubicBezTo>
                  <a:pt x="97" y="417"/>
                  <a:pt x="126" y="428"/>
                  <a:pt x="126" y="428"/>
                </a:cubicBezTo>
                <a:cubicBezTo>
                  <a:pt x="165" y="455"/>
                  <a:pt x="178" y="510"/>
                  <a:pt x="192" y="554"/>
                </a:cubicBezTo>
                <a:cubicBezTo>
                  <a:pt x="200" y="578"/>
                  <a:pt x="229" y="620"/>
                  <a:pt x="229" y="620"/>
                </a:cubicBezTo>
                <a:cubicBezTo>
                  <a:pt x="249" y="618"/>
                  <a:pt x="269" y="619"/>
                  <a:pt x="288" y="613"/>
                </a:cubicBezTo>
                <a:cubicBezTo>
                  <a:pt x="305" y="607"/>
                  <a:pt x="333" y="584"/>
                  <a:pt x="333" y="584"/>
                </a:cubicBezTo>
                <a:cubicBezTo>
                  <a:pt x="351" y="556"/>
                  <a:pt x="354" y="523"/>
                  <a:pt x="370" y="495"/>
                </a:cubicBezTo>
                <a:cubicBezTo>
                  <a:pt x="379" y="480"/>
                  <a:pt x="389" y="466"/>
                  <a:pt x="399" y="451"/>
                </a:cubicBezTo>
                <a:cubicBezTo>
                  <a:pt x="400" y="449"/>
                  <a:pt x="442" y="436"/>
                  <a:pt x="444" y="436"/>
                </a:cubicBezTo>
                <a:cubicBezTo>
                  <a:pt x="466" y="438"/>
                  <a:pt x="489" y="438"/>
                  <a:pt x="510" y="443"/>
                </a:cubicBezTo>
                <a:cubicBezTo>
                  <a:pt x="531" y="448"/>
                  <a:pt x="568" y="501"/>
                  <a:pt x="591" y="517"/>
                </a:cubicBezTo>
                <a:cubicBezTo>
                  <a:pt x="612" y="548"/>
                  <a:pt x="623" y="576"/>
                  <a:pt x="643" y="606"/>
                </a:cubicBezTo>
                <a:cubicBezTo>
                  <a:pt x="658" y="654"/>
                  <a:pt x="688" y="625"/>
                  <a:pt x="724" y="613"/>
                </a:cubicBezTo>
                <a:cubicBezTo>
                  <a:pt x="735" y="597"/>
                  <a:pt x="750" y="585"/>
                  <a:pt x="761" y="569"/>
                </a:cubicBezTo>
                <a:cubicBezTo>
                  <a:pt x="765" y="563"/>
                  <a:pt x="765" y="554"/>
                  <a:pt x="768" y="547"/>
                </a:cubicBezTo>
                <a:cubicBezTo>
                  <a:pt x="784" y="515"/>
                  <a:pt x="805" y="484"/>
                  <a:pt x="820" y="451"/>
                </a:cubicBezTo>
                <a:cubicBezTo>
                  <a:pt x="840" y="406"/>
                  <a:pt x="844" y="359"/>
                  <a:pt x="872" y="318"/>
                </a:cubicBezTo>
                <a:cubicBezTo>
                  <a:pt x="889" y="267"/>
                  <a:pt x="917" y="222"/>
                  <a:pt x="946" y="177"/>
                </a:cubicBezTo>
                <a:cubicBezTo>
                  <a:pt x="963" y="122"/>
                  <a:pt x="986" y="85"/>
                  <a:pt x="1034" y="52"/>
                </a:cubicBezTo>
                <a:cubicBezTo>
                  <a:pt x="1062" y="12"/>
                  <a:pt x="1121" y="10"/>
                  <a:pt x="1167" y="0"/>
                </a:cubicBezTo>
                <a:cubicBezTo>
                  <a:pt x="1224" y="3"/>
                  <a:pt x="1281" y="2"/>
                  <a:pt x="1337" y="8"/>
                </a:cubicBezTo>
                <a:cubicBezTo>
                  <a:pt x="1352" y="10"/>
                  <a:pt x="1381" y="22"/>
                  <a:pt x="1381" y="22"/>
                </a:cubicBezTo>
                <a:cubicBezTo>
                  <a:pt x="1409" y="40"/>
                  <a:pt x="1438" y="49"/>
                  <a:pt x="1470" y="59"/>
                </a:cubicBezTo>
                <a:cubicBezTo>
                  <a:pt x="1492" y="74"/>
                  <a:pt x="1515" y="79"/>
                  <a:pt x="1536" y="96"/>
                </a:cubicBezTo>
                <a:cubicBezTo>
                  <a:pt x="1566" y="121"/>
                  <a:pt x="1593" y="148"/>
                  <a:pt x="1625" y="170"/>
                </a:cubicBezTo>
                <a:cubicBezTo>
                  <a:pt x="1651" y="209"/>
                  <a:pt x="1681" y="248"/>
                  <a:pt x="1714" y="281"/>
                </a:cubicBezTo>
                <a:cubicBezTo>
                  <a:pt x="1724" y="311"/>
                  <a:pt x="1740" y="343"/>
                  <a:pt x="1758" y="369"/>
                </a:cubicBezTo>
                <a:cubicBezTo>
                  <a:pt x="1772" y="415"/>
                  <a:pt x="1790" y="470"/>
                  <a:pt x="1817" y="510"/>
                </a:cubicBezTo>
                <a:cubicBezTo>
                  <a:pt x="1832" y="558"/>
                  <a:pt x="1862" y="615"/>
                  <a:pt x="1891" y="657"/>
                </a:cubicBezTo>
                <a:cubicBezTo>
                  <a:pt x="1893" y="665"/>
                  <a:pt x="1898" y="680"/>
                  <a:pt x="1898" y="680"/>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461" name="Line 101">
            <a:extLst>
              <a:ext uri="{FF2B5EF4-FFF2-40B4-BE49-F238E27FC236}">
                <a16:creationId xmlns:a16="http://schemas.microsoft.com/office/drawing/2014/main" id="{C22DF397-900C-47D1-B636-2E057AAB79B9}"/>
              </a:ext>
            </a:extLst>
          </p:cNvPr>
          <p:cNvSpPr>
            <a:spLocks noChangeShapeType="1"/>
          </p:cNvSpPr>
          <p:nvPr/>
        </p:nvSpPr>
        <p:spPr bwMode="auto">
          <a:xfrm flipH="1">
            <a:off x="4953000" y="838200"/>
            <a:ext cx="304800" cy="533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462" name="Text Box 102">
            <a:extLst>
              <a:ext uri="{FF2B5EF4-FFF2-40B4-BE49-F238E27FC236}">
                <a16:creationId xmlns:a16="http://schemas.microsoft.com/office/drawing/2014/main" id="{8C2C0F6A-58FF-4E85-9B28-F1559DBB485A}"/>
              </a:ext>
            </a:extLst>
          </p:cNvPr>
          <p:cNvSpPr txBox="1">
            <a:spLocks noChangeArrowheads="1"/>
          </p:cNvSpPr>
          <p:nvPr/>
        </p:nvSpPr>
        <p:spPr bwMode="auto">
          <a:xfrm>
            <a:off x="3352800" y="457200"/>
            <a:ext cx="3905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probability density function for class i</a:t>
            </a:r>
          </a:p>
        </p:txBody>
      </p:sp>
      <p:sp>
        <p:nvSpPr>
          <p:cNvPr id="15463" name="Line 103">
            <a:extLst>
              <a:ext uri="{FF2B5EF4-FFF2-40B4-BE49-F238E27FC236}">
                <a16:creationId xmlns:a16="http://schemas.microsoft.com/office/drawing/2014/main" id="{97015122-DCD4-44FC-B3EA-E58CA8794629}"/>
              </a:ext>
            </a:extLst>
          </p:cNvPr>
          <p:cNvSpPr>
            <a:spLocks noChangeShapeType="1"/>
          </p:cNvSpPr>
          <p:nvPr/>
        </p:nvSpPr>
        <p:spPr bwMode="auto">
          <a:xfrm>
            <a:off x="2971800" y="3048000"/>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15464" name="Object 104">
            <a:extLst>
              <a:ext uri="{FF2B5EF4-FFF2-40B4-BE49-F238E27FC236}">
                <a16:creationId xmlns:a16="http://schemas.microsoft.com/office/drawing/2014/main" id="{B06C1D79-100B-49FF-B2A1-3407B262137E}"/>
              </a:ext>
            </a:extLst>
          </p:cNvPr>
          <p:cNvGraphicFramePr>
            <a:graphicFrameLocks noChangeAspect="1"/>
          </p:cNvGraphicFramePr>
          <p:nvPr/>
        </p:nvGraphicFramePr>
        <p:xfrm>
          <a:off x="2819400" y="3276600"/>
          <a:ext cx="352425" cy="477838"/>
        </p:xfrm>
        <a:graphic>
          <a:graphicData uri="http://schemas.openxmlformats.org/presentationml/2006/ole">
            <mc:AlternateContent xmlns:mc="http://schemas.openxmlformats.org/markup-compatibility/2006">
              <mc:Choice xmlns:v="urn:schemas-microsoft-com:vml" Requires="v">
                <p:oleObj spid="_x0000_s12307" name="Equation" r:id="rId4" imgW="177480" imgH="241200" progId="Equation.DSMT4">
                  <p:embed/>
                </p:oleObj>
              </mc:Choice>
              <mc:Fallback>
                <p:oleObj name="Equation" r:id="rId4" imgW="177480" imgH="241200" progId="Equation.DSMT4">
                  <p:embed/>
                  <p:pic>
                    <p:nvPicPr>
                      <p:cNvPr id="15464" name="Object 104">
                        <a:extLst>
                          <a:ext uri="{FF2B5EF4-FFF2-40B4-BE49-F238E27FC236}">
                            <a16:creationId xmlns:a16="http://schemas.microsoft.com/office/drawing/2014/main" id="{B06C1D79-100B-49FF-B2A1-3407B262137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19400" y="3276600"/>
                        <a:ext cx="352425" cy="4778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5465" name="Text Box 105">
            <a:extLst>
              <a:ext uri="{FF2B5EF4-FFF2-40B4-BE49-F238E27FC236}">
                <a16:creationId xmlns:a16="http://schemas.microsoft.com/office/drawing/2014/main" id="{93A8BD0D-9559-43AD-A446-1BA6634ED1A0}"/>
              </a:ext>
            </a:extLst>
          </p:cNvPr>
          <p:cNvSpPr txBox="1">
            <a:spLocks noChangeArrowheads="1"/>
          </p:cNvSpPr>
          <p:nvPr/>
        </p:nvSpPr>
        <p:spPr bwMode="auto">
          <a:xfrm>
            <a:off x="1050925" y="3846513"/>
            <a:ext cx="7254875"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dirty="0"/>
              <a:t>If we normalize the vectors </a:t>
            </a:r>
            <a:r>
              <a:rPr lang="en-US" altLang="en-US" b="1" dirty="0"/>
              <a:t>x</a:t>
            </a:r>
            <a:r>
              <a:rPr lang="en-US" altLang="en-US" dirty="0"/>
              <a:t> and </a:t>
            </a:r>
            <a:r>
              <a:rPr lang="en-US" altLang="en-US" b="1" dirty="0" err="1"/>
              <a:t>x</a:t>
            </a:r>
            <a:r>
              <a:rPr lang="en-US" altLang="en-US" baseline="-25000" dirty="0" err="1"/>
              <a:t>ij</a:t>
            </a:r>
            <a:r>
              <a:rPr lang="en-US" altLang="en-US" dirty="0"/>
              <a:t> to unit length and assume the number of training samples from each class are in proportion to their a priori probability of occurrence then we can take as our decision functions</a:t>
            </a:r>
          </a:p>
        </p:txBody>
      </p:sp>
      <p:graphicFrame>
        <p:nvGraphicFramePr>
          <p:cNvPr id="15466" name="Object 106">
            <a:extLst>
              <a:ext uri="{FF2B5EF4-FFF2-40B4-BE49-F238E27FC236}">
                <a16:creationId xmlns:a16="http://schemas.microsoft.com/office/drawing/2014/main" id="{B0D6C6C5-20AE-4D42-9D9A-7344500A61BA}"/>
              </a:ext>
            </a:extLst>
          </p:cNvPr>
          <p:cNvGraphicFramePr>
            <a:graphicFrameLocks noChangeAspect="1"/>
          </p:cNvGraphicFramePr>
          <p:nvPr/>
        </p:nvGraphicFramePr>
        <p:xfrm>
          <a:off x="1524000" y="5181600"/>
          <a:ext cx="5410200" cy="976313"/>
        </p:xfrm>
        <a:graphic>
          <a:graphicData uri="http://schemas.openxmlformats.org/presentationml/2006/ole">
            <mc:AlternateContent xmlns:mc="http://schemas.openxmlformats.org/markup-compatibility/2006">
              <mc:Choice xmlns:v="urn:schemas-microsoft-com:vml" Requires="v">
                <p:oleObj spid="_x0000_s12308" name="Equation" r:id="rId6" imgW="3098520" imgH="558720" progId="Equation.DSMT4">
                  <p:embed/>
                </p:oleObj>
              </mc:Choice>
              <mc:Fallback>
                <p:oleObj name="Equation" r:id="rId6" imgW="3098520" imgH="558720" progId="Equation.DSMT4">
                  <p:embed/>
                  <p:pic>
                    <p:nvPicPr>
                      <p:cNvPr id="15466" name="Object 106">
                        <a:extLst>
                          <a:ext uri="{FF2B5EF4-FFF2-40B4-BE49-F238E27FC236}">
                            <a16:creationId xmlns:a16="http://schemas.microsoft.com/office/drawing/2014/main" id="{B0D6C6C5-20AE-4D42-9D9A-7344500A61B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24000" y="5181600"/>
                        <a:ext cx="5410200" cy="976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15467" name="Group 107">
            <a:extLst>
              <a:ext uri="{FF2B5EF4-FFF2-40B4-BE49-F238E27FC236}">
                <a16:creationId xmlns:a16="http://schemas.microsoft.com/office/drawing/2014/main" id="{FB7F565E-8CD7-440A-B9A0-F7E08274B99E}"/>
              </a:ext>
            </a:extLst>
          </p:cNvPr>
          <p:cNvGrpSpPr>
            <a:grpSpLocks/>
          </p:cNvGrpSpPr>
          <p:nvPr/>
        </p:nvGrpSpPr>
        <p:grpSpPr bwMode="auto">
          <a:xfrm>
            <a:off x="7620000" y="228600"/>
            <a:ext cx="1295400" cy="609600"/>
            <a:chOff x="1392" y="480"/>
            <a:chExt cx="2267" cy="1030"/>
          </a:xfrm>
        </p:grpSpPr>
        <p:sp>
          <p:nvSpPr>
            <p:cNvPr id="15468" name="Oval 108">
              <a:extLst>
                <a:ext uri="{FF2B5EF4-FFF2-40B4-BE49-F238E27FC236}">
                  <a16:creationId xmlns:a16="http://schemas.microsoft.com/office/drawing/2014/main" id="{F7BF660B-9D00-4016-8873-D0E36B099490}"/>
                </a:ext>
              </a:extLst>
            </p:cNvPr>
            <p:cNvSpPr>
              <a:spLocks noChangeArrowheads="1"/>
            </p:cNvSpPr>
            <p:nvPr/>
          </p:nvSpPr>
          <p:spPr bwMode="auto">
            <a:xfrm>
              <a:off x="1584"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69" name="Oval 109">
              <a:extLst>
                <a:ext uri="{FF2B5EF4-FFF2-40B4-BE49-F238E27FC236}">
                  <a16:creationId xmlns:a16="http://schemas.microsoft.com/office/drawing/2014/main" id="{F274DA06-3549-4BA5-9EDC-20815C657FAD}"/>
                </a:ext>
              </a:extLst>
            </p:cNvPr>
            <p:cNvSpPr>
              <a:spLocks noChangeArrowheads="1"/>
            </p:cNvSpPr>
            <p:nvPr/>
          </p:nvSpPr>
          <p:spPr bwMode="auto">
            <a:xfrm>
              <a:off x="1584"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70" name="Oval 110">
              <a:extLst>
                <a:ext uri="{FF2B5EF4-FFF2-40B4-BE49-F238E27FC236}">
                  <a16:creationId xmlns:a16="http://schemas.microsoft.com/office/drawing/2014/main" id="{D7993A55-2201-4B0C-89AA-7AF1BF1FCECB}"/>
                </a:ext>
              </a:extLst>
            </p:cNvPr>
            <p:cNvSpPr>
              <a:spLocks noChangeArrowheads="1"/>
            </p:cNvSpPr>
            <p:nvPr/>
          </p:nvSpPr>
          <p:spPr bwMode="auto">
            <a:xfrm>
              <a:off x="1584"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71" name="Line 111">
              <a:extLst>
                <a:ext uri="{FF2B5EF4-FFF2-40B4-BE49-F238E27FC236}">
                  <a16:creationId xmlns:a16="http://schemas.microsoft.com/office/drawing/2014/main" id="{FD053E6C-A546-406B-B8C0-A8ABD8D983C7}"/>
                </a:ext>
              </a:extLst>
            </p:cNvPr>
            <p:cNvSpPr>
              <a:spLocks noChangeShapeType="1"/>
            </p:cNvSpPr>
            <p:nvPr/>
          </p:nvSpPr>
          <p:spPr bwMode="auto">
            <a:xfrm>
              <a:off x="1392" y="576"/>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472" name="Line 112">
              <a:extLst>
                <a:ext uri="{FF2B5EF4-FFF2-40B4-BE49-F238E27FC236}">
                  <a16:creationId xmlns:a16="http://schemas.microsoft.com/office/drawing/2014/main" id="{4D28112A-A3CF-41E1-9772-4E2D3C87AD02}"/>
                </a:ext>
              </a:extLst>
            </p:cNvPr>
            <p:cNvSpPr>
              <a:spLocks noChangeShapeType="1"/>
            </p:cNvSpPr>
            <p:nvPr/>
          </p:nvSpPr>
          <p:spPr bwMode="auto">
            <a:xfrm>
              <a:off x="1392" y="960"/>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473" name="Line 113">
              <a:extLst>
                <a:ext uri="{FF2B5EF4-FFF2-40B4-BE49-F238E27FC236}">
                  <a16:creationId xmlns:a16="http://schemas.microsoft.com/office/drawing/2014/main" id="{8F5EE0C8-B6D6-47F9-B1A8-77D29DEF2382}"/>
                </a:ext>
              </a:extLst>
            </p:cNvPr>
            <p:cNvSpPr>
              <a:spLocks noChangeShapeType="1"/>
            </p:cNvSpPr>
            <p:nvPr/>
          </p:nvSpPr>
          <p:spPr bwMode="auto">
            <a:xfrm>
              <a:off x="1392" y="1414"/>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474" name="Oval 114">
              <a:extLst>
                <a:ext uri="{FF2B5EF4-FFF2-40B4-BE49-F238E27FC236}">
                  <a16:creationId xmlns:a16="http://schemas.microsoft.com/office/drawing/2014/main" id="{203237C4-6641-4424-951E-E8DE94EC579A}"/>
                </a:ext>
              </a:extLst>
            </p:cNvPr>
            <p:cNvSpPr>
              <a:spLocks noChangeArrowheads="1"/>
            </p:cNvSpPr>
            <p:nvPr/>
          </p:nvSpPr>
          <p:spPr bwMode="auto">
            <a:xfrm>
              <a:off x="2352"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75" name="Oval 115">
              <a:extLst>
                <a:ext uri="{FF2B5EF4-FFF2-40B4-BE49-F238E27FC236}">
                  <a16:creationId xmlns:a16="http://schemas.microsoft.com/office/drawing/2014/main" id="{85860B0D-4A9A-409B-A2A8-A26D75C0225A}"/>
                </a:ext>
              </a:extLst>
            </p:cNvPr>
            <p:cNvSpPr>
              <a:spLocks noChangeArrowheads="1"/>
            </p:cNvSpPr>
            <p:nvPr/>
          </p:nvSpPr>
          <p:spPr bwMode="auto">
            <a:xfrm>
              <a:off x="2352"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76" name="Oval 116">
              <a:extLst>
                <a:ext uri="{FF2B5EF4-FFF2-40B4-BE49-F238E27FC236}">
                  <a16:creationId xmlns:a16="http://schemas.microsoft.com/office/drawing/2014/main" id="{C2FA7D23-8CDF-4299-8C32-94078AE4B596}"/>
                </a:ext>
              </a:extLst>
            </p:cNvPr>
            <p:cNvSpPr>
              <a:spLocks noChangeArrowheads="1"/>
            </p:cNvSpPr>
            <p:nvPr/>
          </p:nvSpPr>
          <p:spPr bwMode="auto">
            <a:xfrm>
              <a:off x="2352"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77" name="Oval 117">
              <a:extLst>
                <a:ext uri="{FF2B5EF4-FFF2-40B4-BE49-F238E27FC236}">
                  <a16:creationId xmlns:a16="http://schemas.microsoft.com/office/drawing/2014/main" id="{4FCFEE4C-8181-4741-A04B-96EBFC762CD8}"/>
                </a:ext>
              </a:extLst>
            </p:cNvPr>
            <p:cNvSpPr>
              <a:spLocks noChangeArrowheads="1"/>
            </p:cNvSpPr>
            <p:nvPr/>
          </p:nvSpPr>
          <p:spPr bwMode="auto">
            <a:xfrm>
              <a:off x="3216"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78" name="Oval 118">
              <a:extLst>
                <a:ext uri="{FF2B5EF4-FFF2-40B4-BE49-F238E27FC236}">
                  <a16:creationId xmlns:a16="http://schemas.microsoft.com/office/drawing/2014/main" id="{140452A0-6DC4-419A-824F-C82037623AF4}"/>
                </a:ext>
              </a:extLst>
            </p:cNvPr>
            <p:cNvSpPr>
              <a:spLocks noChangeArrowheads="1"/>
            </p:cNvSpPr>
            <p:nvPr/>
          </p:nvSpPr>
          <p:spPr bwMode="auto">
            <a:xfrm>
              <a:off x="3216"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79" name="Oval 119">
              <a:extLst>
                <a:ext uri="{FF2B5EF4-FFF2-40B4-BE49-F238E27FC236}">
                  <a16:creationId xmlns:a16="http://schemas.microsoft.com/office/drawing/2014/main" id="{F2240E6E-5B61-4DE1-88B0-13575EA2B4F7}"/>
                </a:ext>
              </a:extLst>
            </p:cNvPr>
            <p:cNvSpPr>
              <a:spLocks noChangeArrowheads="1"/>
            </p:cNvSpPr>
            <p:nvPr/>
          </p:nvSpPr>
          <p:spPr bwMode="auto">
            <a:xfrm>
              <a:off x="3216"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80" name="Line 120">
              <a:extLst>
                <a:ext uri="{FF2B5EF4-FFF2-40B4-BE49-F238E27FC236}">
                  <a16:creationId xmlns:a16="http://schemas.microsoft.com/office/drawing/2014/main" id="{7C5865B4-C26D-4CB3-8179-53C27220C84D}"/>
                </a:ext>
              </a:extLst>
            </p:cNvPr>
            <p:cNvSpPr>
              <a:spLocks noChangeShapeType="1"/>
            </p:cNvSpPr>
            <p:nvPr/>
          </p:nvSpPr>
          <p:spPr bwMode="auto">
            <a:xfrm>
              <a:off x="1824" y="576"/>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481" name="Line 121">
              <a:extLst>
                <a:ext uri="{FF2B5EF4-FFF2-40B4-BE49-F238E27FC236}">
                  <a16:creationId xmlns:a16="http://schemas.microsoft.com/office/drawing/2014/main" id="{0B1F2F5C-3D2A-409D-9ACC-CB63C517124E}"/>
                </a:ext>
              </a:extLst>
            </p:cNvPr>
            <p:cNvSpPr>
              <a:spLocks noChangeShapeType="1"/>
            </p:cNvSpPr>
            <p:nvPr/>
          </p:nvSpPr>
          <p:spPr bwMode="auto">
            <a:xfrm>
              <a:off x="2592" y="576"/>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482" name="Line 122">
              <a:extLst>
                <a:ext uri="{FF2B5EF4-FFF2-40B4-BE49-F238E27FC236}">
                  <a16:creationId xmlns:a16="http://schemas.microsoft.com/office/drawing/2014/main" id="{4251C958-EF57-4FF6-8176-8BCE9019D43C}"/>
                </a:ext>
              </a:extLst>
            </p:cNvPr>
            <p:cNvSpPr>
              <a:spLocks noChangeShapeType="1"/>
            </p:cNvSpPr>
            <p:nvPr/>
          </p:nvSpPr>
          <p:spPr bwMode="auto">
            <a:xfrm>
              <a:off x="1824" y="979"/>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483" name="Line 123">
              <a:extLst>
                <a:ext uri="{FF2B5EF4-FFF2-40B4-BE49-F238E27FC236}">
                  <a16:creationId xmlns:a16="http://schemas.microsoft.com/office/drawing/2014/main" id="{9338C4DB-FCC0-416D-B7C3-DA606C3C274C}"/>
                </a:ext>
              </a:extLst>
            </p:cNvPr>
            <p:cNvSpPr>
              <a:spLocks noChangeShapeType="1"/>
            </p:cNvSpPr>
            <p:nvPr/>
          </p:nvSpPr>
          <p:spPr bwMode="auto">
            <a:xfrm>
              <a:off x="2592" y="982"/>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484" name="Line 124">
              <a:extLst>
                <a:ext uri="{FF2B5EF4-FFF2-40B4-BE49-F238E27FC236}">
                  <a16:creationId xmlns:a16="http://schemas.microsoft.com/office/drawing/2014/main" id="{57441AE3-E458-432A-96E3-D19280E1A8F8}"/>
                </a:ext>
              </a:extLst>
            </p:cNvPr>
            <p:cNvSpPr>
              <a:spLocks noChangeShapeType="1"/>
            </p:cNvSpPr>
            <p:nvPr/>
          </p:nvSpPr>
          <p:spPr bwMode="auto">
            <a:xfrm>
              <a:off x="1824" y="1388"/>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485" name="Line 125">
              <a:extLst>
                <a:ext uri="{FF2B5EF4-FFF2-40B4-BE49-F238E27FC236}">
                  <a16:creationId xmlns:a16="http://schemas.microsoft.com/office/drawing/2014/main" id="{CB7C7F3A-342D-4383-81B4-E75D3FDFCACC}"/>
                </a:ext>
              </a:extLst>
            </p:cNvPr>
            <p:cNvSpPr>
              <a:spLocks noChangeShapeType="1"/>
            </p:cNvSpPr>
            <p:nvPr/>
          </p:nvSpPr>
          <p:spPr bwMode="auto">
            <a:xfrm>
              <a:off x="2600" y="1395"/>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486" name="Line 126">
              <a:extLst>
                <a:ext uri="{FF2B5EF4-FFF2-40B4-BE49-F238E27FC236}">
                  <a16:creationId xmlns:a16="http://schemas.microsoft.com/office/drawing/2014/main" id="{7921D425-80E4-48D4-A87A-E98DD40ED318}"/>
                </a:ext>
              </a:extLst>
            </p:cNvPr>
            <p:cNvSpPr>
              <a:spLocks noChangeShapeType="1"/>
            </p:cNvSpPr>
            <p:nvPr/>
          </p:nvSpPr>
          <p:spPr bwMode="auto">
            <a:xfrm>
              <a:off x="1824" y="576"/>
              <a:ext cx="528"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487" name="Line 127">
              <a:extLst>
                <a:ext uri="{FF2B5EF4-FFF2-40B4-BE49-F238E27FC236}">
                  <a16:creationId xmlns:a16="http://schemas.microsoft.com/office/drawing/2014/main" id="{2E0DD7C8-E8CD-4D27-A9BB-82BBE8186E99}"/>
                </a:ext>
              </a:extLst>
            </p:cNvPr>
            <p:cNvSpPr>
              <a:spLocks noChangeShapeType="1"/>
            </p:cNvSpPr>
            <p:nvPr/>
          </p:nvSpPr>
          <p:spPr bwMode="auto">
            <a:xfrm>
              <a:off x="1824" y="576"/>
              <a:ext cx="528"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488" name="Line 128">
              <a:extLst>
                <a:ext uri="{FF2B5EF4-FFF2-40B4-BE49-F238E27FC236}">
                  <a16:creationId xmlns:a16="http://schemas.microsoft.com/office/drawing/2014/main" id="{43DCBBCE-3A3B-4A4D-9454-E20A88FBF5D2}"/>
                </a:ext>
              </a:extLst>
            </p:cNvPr>
            <p:cNvSpPr>
              <a:spLocks noChangeShapeType="1"/>
            </p:cNvSpPr>
            <p:nvPr/>
          </p:nvSpPr>
          <p:spPr bwMode="auto">
            <a:xfrm flipV="1">
              <a:off x="1824" y="576"/>
              <a:ext cx="528"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489" name="Line 129">
              <a:extLst>
                <a:ext uri="{FF2B5EF4-FFF2-40B4-BE49-F238E27FC236}">
                  <a16:creationId xmlns:a16="http://schemas.microsoft.com/office/drawing/2014/main" id="{5B003D0D-ABB9-449F-9960-D7FD0658E290}"/>
                </a:ext>
              </a:extLst>
            </p:cNvPr>
            <p:cNvSpPr>
              <a:spLocks noChangeShapeType="1"/>
            </p:cNvSpPr>
            <p:nvPr/>
          </p:nvSpPr>
          <p:spPr bwMode="auto">
            <a:xfrm>
              <a:off x="1824" y="960"/>
              <a:ext cx="528"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490" name="Line 130">
              <a:extLst>
                <a:ext uri="{FF2B5EF4-FFF2-40B4-BE49-F238E27FC236}">
                  <a16:creationId xmlns:a16="http://schemas.microsoft.com/office/drawing/2014/main" id="{47CEAFE2-F004-48D5-94C0-43E74966ED85}"/>
                </a:ext>
              </a:extLst>
            </p:cNvPr>
            <p:cNvSpPr>
              <a:spLocks noChangeShapeType="1"/>
            </p:cNvSpPr>
            <p:nvPr/>
          </p:nvSpPr>
          <p:spPr bwMode="auto">
            <a:xfrm flipV="1">
              <a:off x="1824" y="960"/>
              <a:ext cx="528"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491" name="Line 131">
              <a:extLst>
                <a:ext uri="{FF2B5EF4-FFF2-40B4-BE49-F238E27FC236}">
                  <a16:creationId xmlns:a16="http://schemas.microsoft.com/office/drawing/2014/main" id="{932E760B-B2FC-4EB8-9EE0-91363A919759}"/>
                </a:ext>
              </a:extLst>
            </p:cNvPr>
            <p:cNvSpPr>
              <a:spLocks noChangeShapeType="1"/>
            </p:cNvSpPr>
            <p:nvPr/>
          </p:nvSpPr>
          <p:spPr bwMode="auto">
            <a:xfrm flipV="1">
              <a:off x="1824" y="576"/>
              <a:ext cx="528"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492" name="Line 132">
              <a:extLst>
                <a:ext uri="{FF2B5EF4-FFF2-40B4-BE49-F238E27FC236}">
                  <a16:creationId xmlns:a16="http://schemas.microsoft.com/office/drawing/2014/main" id="{E755CB70-59B1-422F-9A6A-120573C610E2}"/>
                </a:ext>
              </a:extLst>
            </p:cNvPr>
            <p:cNvSpPr>
              <a:spLocks noChangeShapeType="1"/>
            </p:cNvSpPr>
            <p:nvPr/>
          </p:nvSpPr>
          <p:spPr bwMode="auto">
            <a:xfrm>
              <a:off x="2592" y="576"/>
              <a:ext cx="624"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493" name="Line 133">
              <a:extLst>
                <a:ext uri="{FF2B5EF4-FFF2-40B4-BE49-F238E27FC236}">
                  <a16:creationId xmlns:a16="http://schemas.microsoft.com/office/drawing/2014/main" id="{6D1E7543-A846-4C68-8F37-9C71EADAAD13}"/>
                </a:ext>
              </a:extLst>
            </p:cNvPr>
            <p:cNvSpPr>
              <a:spLocks noChangeShapeType="1"/>
            </p:cNvSpPr>
            <p:nvPr/>
          </p:nvSpPr>
          <p:spPr bwMode="auto">
            <a:xfrm>
              <a:off x="2592" y="576"/>
              <a:ext cx="624"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494" name="Line 134">
              <a:extLst>
                <a:ext uri="{FF2B5EF4-FFF2-40B4-BE49-F238E27FC236}">
                  <a16:creationId xmlns:a16="http://schemas.microsoft.com/office/drawing/2014/main" id="{DC3285ED-AB80-4CDE-AE31-BD1387AD18EF}"/>
                </a:ext>
              </a:extLst>
            </p:cNvPr>
            <p:cNvSpPr>
              <a:spLocks noChangeShapeType="1"/>
            </p:cNvSpPr>
            <p:nvPr/>
          </p:nvSpPr>
          <p:spPr bwMode="auto">
            <a:xfrm flipV="1">
              <a:off x="2592" y="576"/>
              <a:ext cx="624"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495" name="Line 135">
              <a:extLst>
                <a:ext uri="{FF2B5EF4-FFF2-40B4-BE49-F238E27FC236}">
                  <a16:creationId xmlns:a16="http://schemas.microsoft.com/office/drawing/2014/main" id="{0D7EC83C-D944-43E2-B588-2986E881C5FC}"/>
                </a:ext>
              </a:extLst>
            </p:cNvPr>
            <p:cNvSpPr>
              <a:spLocks noChangeShapeType="1"/>
            </p:cNvSpPr>
            <p:nvPr/>
          </p:nvSpPr>
          <p:spPr bwMode="auto">
            <a:xfrm>
              <a:off x="2592" y="960"/>
              <a:ext cx="624"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496" name="Line 136">
              <a:extLst>
                <a:ext uri="{FF2B5EF4-FFF2-40B4-BE49-F238E27FC236}">
                  <a16:creationId xmlns:a16="http://schemas.microsoft.com/office/drawing/2014/main" id="{D10759CA-0EDA-4FE3-A008-09D6F8520730}"/>
                </a:ext>
              </a:extLst>
            </p:cNvPr>
            <p:cNvSpPr>
              <a:spLocks noChangeShapeType="1"/>
            </p:cNvSpPr>
            <p:nvPr/>
          </p:nvSpPr>
          <p:spPr bwMode="auto">
            <a:xfrm flipV="1">
              <a:off x="2592" y="960"/>
              <a:ext cx="624"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497" name="Line 137">
              <a:extLst>
                <a:ext uri="{FF2B5EF4-FFF2-40B4-BE49-F238E27FC236}">
                  <a16:creationId xmlns:a16="http://schemas.microsoft.com/office/drawing/2014/main" id="{93B241A7-C362-4D6B-B873-FC3E2F6B5694}"/>
                </a:ext>
              </a:extLst>
            </p:cNvPr>
            <p:cNvSpPr>
              <a:spLocks noChangeShapeType="1"/>
            </p:cNvSpPr>
            <p:nvPr/>
          </p:nvSpPr>
          <p:spPr bwMode="auto">
            <a:xfrm flipV="1">
              <a:off x="2592" y="576"/>
              <a:ext cx="624"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498" name="Line 138">
              <a:extLst>
                <a:ext uri="{FF2B5EF4-FFF2-40B4-BE49-F238E27FC236}">
                  <a16:creationId xmlns:a16="http://schemas.microsoft.com/office/drawing/2014/main" id="{6CBF96BD-0CF3-4D48-9065-CA6A80BC372D}"/>
                </a:ext>
              </a:extLst>
            </p:cNvPr>
            <p:cNvSpPr>
              <a:spLocks noChangeShapeType="1"/>
            </p:cNvSpPr>
            <p:nvPr/>
          </p:nvSpPr>
          <p:spPr bwMode="auto">
            <a:xfrm>
              <a:off x="3456" y="576"/>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499" name="Line 139">
              <a:extLst>
                <a:ext uri="{FF2B5EF4-FFF2-40B4-BE49-F238E27FC236}">
                  <a16:creationId xmlns:a16="http://schemas.microsoft.com/office/drawing/2014/main" id="{EBEB8F67-4A81-4A3A-BD55-C78AAC31437B}"/>
                </a:ext>
              </a:extLst>
            </p:cNvPr>
            <p:cNvSpPr>
              <a:spLocks noChangeShapeType="1"/>
            </p:cNvSpPr>
            <p:nvPr/>
          </p:nvSpPr>
          <p:spPr bwMode="auto">
            <a:xfrm>
              <a:off x="3467" y="979"/>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500" name="Line 140">
              <a:extLst>
                <a:ext uri="{FF2B5EF4-FFF2-40B4-BE49-F238E27FC236}">
                  <a16:creationId xmlns:a16="http://schemas.microsoft.com/office/drawing/2014/main" id="{E9DF502E-2B9A-45FD-A4BB-9565B641C481}"/>
                </a:ext>
              </a:extLst>
            </p:cNvPr>
            <p:cNvSpPr>
              <a:spLocks noChangeShapeType="1"/>
            </p:cNvSpPr>
            <p:nvPr/>
          </p:nvSpPr>
          <p:spPr bwMode="auto">
            <a:xfrm>
              <a:off x="3467" y="1381"/>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388" name="Object 4">
            <a:extLst>
              <a:ext uri="{FF2B5EF4-FFF2-40B4-BE49-F238E27FC236}">
                <a16:creationId xmlns:a16="http://schemas.microsoft.com/office/drawing/2014/main" id="{8B25D2C1-902B-40D3-A54E-8CB6E4A55EF4}"/>
              </a:ext>
            </a:extLst>
          </p:cNvPr>
          <p:cNvGraphicFramePr>
            <a:graphicFrameLocks noChangeAspect="1"/>
          </p:cNvGraphicFramePr>
          <p:nvPr/>
        </p:nvGraphicFramePr>
        <p:xfrm>
          <a:off x="1600200" y="381000"/>
          <a:ext cx="5410200" cy="976313"/>
        </p:xfrm>
        <a:graphic>
          <a:graphicData uri="http://schemas.openxmlformats.org/presentationml/2006/ole">
            <mc:AlternateContent xmlns:mc="http://schemas.openxmlformats.org/markup-compatibility/2006">
              <mc:Choice xmlns:v="urn:schemas-microsoft-com:vml" Requires="v">
                <p:oleObj spid="_x0000_s13349" name="Equation" r:id="rId4" imgW="3098520" imgH="558720" progId="Equation.DSMT4">
                  <p:embed/>
                </p:oleObj>
              </mc:Choice>
              <mc:Fallback>
                <p:oleObj name="Equation" r:id="rId4" imgW="3098520" imgH="558720" progId="Equation.DSMT4">
                  <p:embed/>
                  <p:pic>
                    <p:nvPicPr>
                      <p:cNvPr id="16388" name="Object 4">
                        <a:extLst>
                          <a:ext uri="{FF2B5EF4-FFF2-40B4-BE49-F238E27FC236}">
                            <a16:creationId xmlns:a16="http://schemas.microsoft.com/office/drawing/2014/main" id="{8B25D2C1-902B-40D3-A54E-8CB6E4A55EF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00200" y="381000"/>
                        <a:ext cx="5410200" cy="976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6389" name="Text Box 5">
            <a:extLst>
              <a:ext uri="{FF2B5EF4-FFF2-40B4-BE49-F238E27FC236}">
                <a16:creationId xmlns:a16="http://schemas.microsoft.com/office/drawing/2014/main" id="{D0CCE19E-1165-4808-A118-35F504799550}"/>
              </a:ext>
            </a:extLst>
          </p:cNvPr>
          <p:cNvSpPr txBox="1">
            <a:spLocks noChangeArrowheads="1"/>
          </p:cNvSpPr>
          <p:nvPr/>
        </p:nvSpPr>
        <p:spPr bwMode="auto">
          <a:xfrm>
            <a:off x="1127125" y="1484313"/>
            <a:ext cx="4730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Since we decide for a given class </a:t>
            </a:r>
            <a:r>
              <a:rPr lang="en-US" altLang="en-US" i="1">
                <a:latin typeface="Times New Roman" panose="02020603050405020304" pitchFamily="18" charset="0"/>
              </a:rPr>
              <a:t>k</a:t>
            </a:r>
            <a:r>
              <a:rPr lang="en-US" altLang="en-US"/>
              <a:t> based on</a:t>
            </a:r>
          </a:p>
        </p:txBody>
      </p:sp>
      <p:graphicFrame>
        <p:nvGraphicFramePr>
          <p:cNvPr id="16390" name="Object 6">
            <a:extLst>
              <a:ext uri="{FF2B5EF4-FFF2-40B4-BE49-F238E27FC236}">
                <a16:creationId xmlns:a16="http://schemas.microsoft.com/office/drawing/2014/main" id="{9750531B-3456-4253-9FF6-C3636DCF77E3}"/>
              </a:ext>
            </a:extLst>
          </p:cNvPr>
          <p:cNvGraphicFramePr>
            <a:graphicFrameLocks noChangeAspect="1"/>
          </p:cNvGraphicFramePr>
          <p:nvPr/>
        </p:nvGraphicFramePr>
        <p:xfrm>
          <a:off x="1371600" y="2057400"/>
          <a:ext cx="1524000" cy="423863"/>
        </p:xfrm>
        <a:graphic>
          <a:graphicData uri="http://schemas.openxmlformats.org/presentationml/2006/ole">
            <mc:AlternateContent xmlns:mc="http://schemas.openxmlformats.org/markup-compatibility/2006">
              <mc:Choice xmlns:v="urn:schemas-microsoft-com:vml" Requires="v">
                <p:oleObj spid="_x0000_s13350" name="Equation" r:id="rId6" imgW="914400" imgH="253800" progId="Equation.DSMT4">
                  <p:embed/>
                </p:oleObj>
              </mc:Choice>
              <mc:Fallback>
                <p:oleObj name="Equation" r:id="rId6" imgW="914400" imgH="253800" progId="Equation.DSMT4">
                  <p:embed/>
                  <p:pic>
                    <p:nvPicPr>
                      <p:cNvPr id="16390" name="Object 6">
                        <a:extLst>
                          <a:ext uri="{FF2B5EF4-FFF2-40B4-BE49-F238E27FC236}">
                            <a16:creationId xmlns:a16="http://schemas.microsoft.com/office/drawing/2014/main" id="{9750531B-3456-4253-9FF6-C3636DCF77E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71600" y="2057400"/>
                        <a:ext cx="1524000" cy="4238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6391" name="Text Box 7">
            <a:extLst>
              <a:ext uri="{FF2B5EF4-FFF2-40B4-BE49-F238E27FC236}">
                <a16:creationId xmlns:a16="http://schemas.microsoft.com/office/drawing/2014/main" id="{6B7D505C-8854-4CC6-9D97-CDF64C40A7B7}"/>
              </a:ext>
            </a:extLst>
          </p:cNvPr>
          <p:cNvSpPr txBox="1">
            <a:spLocks noChangeArrowheads="1"/>
          </p:cNvSpPr>
          <p:nvPr/>
        </p:nvSpPr>
        <p:spPr bwMode="auto">
          <a:xfrm>
            <a:off x="3124200" y="2057400"/>
            <a:ext cx="806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for all </a:t>
            </a:r>
          </a:p>
        </p:txBody>
      </p:sp>
      <p:graphicFrame>
        <p:nvGraphicFramePr>
          <p:cNvPr id="16392" name="Object 8">
            <a:extLst>
              <a:ext uri="{FF2B5EF4-FFF2-40B4-BE49-F238E27FC236}">
                <a16:creationId xmlns:a16="http://schemas.microsoft.com/office/drawing/2014/main" id="{C906CEDC-7928-477E-9881-88E882B2FCF0}"/>
              </a:ext>
            </a:extLst>
          </p:cNvPr>
          <p:cNvGraphicFramePr>
            <a:graphicFrameLocks noChangeAspect="1"/>
          </p:cNvGraphicFramePr>
          <p:nvPr/>
        </p:nvGraphicFramePr>
        <p:xfrm>
          <a:off x="3962400" y="2057400"/>
          <a:ext cx="2133600" cy="414338"/>
        </p:xfrm>
        <a:graphic>
          <a:graphicData uri="http://schemas.openxmlformats.org/presentationml/2006/ole">
            <mc:AlternateContent xmlns:mc="http://schemas.openxmlformats.org/markup-compatibility/2006">
              <mc:Choice xmlns:v="urn:schemas-microsoft-com:vml" Requires="v">
                <p:oleObj spid="_x0000_s13351" name="Equation" r:id="rId8" imgW="1307880" imgH="253800" progId="Equation.DSMT4">
                  <p:embed/>
                </p:oleObj>
              </mc:Choice>
              <mc:Fallback>
                <p:oleObj name="Equation" r:id="rId8" imgW="1307880" imgH="253800" progId="Equation.DSMT4">
                  <p:embed/>
                  <p:pic>
                    <p:nvPicPr>
                      <p:cNvPr id="16392" name="Object 8">
                        <a:extLst>
                          <a:ext uri="{FF2B5EF4-FFF2-40B4-BE49-F238E27FC236}">
                            <a16:creationId xmlns:a16="http://schemas.microsoft.com/office/drawing/2014/main" id="{C906CEDC-7928-477E-9881-88E882B2FCF0}"/>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962400" y="2057400"/>
                        <a:ext cx="2133600" cy="414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6393" name="Text Box 9">
            <a:extLst>
              <a:ext uri="{FF2B5EF4-FFF2-40B4-BE49-F238E27FC236}">
                <a16:creationId xmlns:a16="http://schemas.microsoft.com/office/drawing/2014/main" id="{E4F48498-3276-4ABE-846B-9B1BB028A704}"/>
              </a:ext>
            </a:extLst>
          </p:cNvPr>
          <p:cNvSpPr txBox="1">
            <a:spLocks noChangeArrowheads="1"/>
          </p:cNvSpPr>
          <p:nvPr/>
        </p:nvSpPr>
        <p:spPr bwMode="auto">
          <a:xfrm>
            <a:off x="1203325" y="2627313"/>
            <a:ext cx="77882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the common constant outside the sum makes no difference and we can take</a:t>
            </a:r>
          </a:p>
        </p:txBody>
      </p:sp>
      <p:graphicFrame>
        <p:nvGraphicFramePr>
          <p:cNvPr id="16394" name="Object 10">
            <a:extLst>
              <a:ext uri="{FF2B5EF4-FFF2-40B4-BE49-F238E27FC236}">
                <a16:creationId xmlns:a16="http://schemas.microsoft.com/office/drawing/2014/main" id="{6E894580-A188-43EE-89C5-B0B1C0820DE8}"/>
              </a:ext>
            </a:extLst>
          </p:cNvPr>
          <p:cNvGraphicFramePr>
            <a:graphicFrameLocks noChangeAspect="1"/>
          </p:cNvGraphicFramePr>
          <p:nvPr/>
        </p:nvGraphicFramePr>
        <p:xfrm>
          <a:off x="2949575" y="3429000"/>
          <a:ext cx="3016250" cy="976313"/>
        </p:xfrm>
        <a:graphic>
          <a:graphicData uri="http://schemas.openxmlformats.org/presentationml/2006/ole">
            <mc:AlternateContent xmlns:mc="http://schemas.openxmlformats.org/markup-compatibility/2006">
              <mc:Choice xmlns:v="urn:schemas-microsoft-com:vml" Requires="v">
                <p:oleObj spid="_x0000_s13352" name="Equation" r:id="rId10" imgW="1726920" imgH="558720" progId="Equation.DSMT4">
                  <p:embed/>
                </p:oleObj>
              </mc:Choice>
              <mc:Fallback>
                <p:oleObj name="Equation" r:id="rId10" imgW="1726920" imgH="558720" progId="Equation.DSMT4">
                  <p:embed/>
                  <p:pic>
                    <p:nvPicPr>
                      <p:cNvPr id="16394" name="Object 10">
                        <a:extLst>
                          <a:ext uri="{FF2B5EF4-FFF2-40B4-BE49-F238E27FC236}">
                            <a16:creationId xmlns:a16="http://schemas.microsoft.com/office/drawing/2014/main" id="{6E894580-A188-43EE-89C5-B0B1C0820DE8}"/>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949575" y="3429000"/>
                        <a:ext cx="3016250" cy="976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6395" name="Text Box 11">
            <a:extLst>
              <a:ext uri="{FF2B5EF4-FFF2-40B4-BE49-F238E27FC236}">
                <a16:creationId xmlns:a16="http://schemas.microsoft.com/office/drawing/2014/main" id="{78D40C58-D6BF-456A-A137-B2BAD794FE1A}"/>
              </a:ext>
            </a:extLst>
          </p:cNvPr>
          <p:cNvSpPr txBox="1">
            <a:spLocks noChangeArrowheads="1"/>
          </p:cNvSpPr>
          <p:nvPr/>
        </p:nvSpPr>
        <p:spPr bwMode="auto">
          <a:xfrm>
            <a:off x="1355725" y="4608513"/>
            <a:ext cx="6381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This can now be easily implemented in a neural network form</a:t>
            </a:r>
          </a:p>
        </p:txBody>
      </p:sp>
      <p:grpSp>
        <p:nvGrpSpPr>
          <p:cNvPr id="16396" name="Group 12">
            <a:extLst>
              <a:ext uri="{FF2B5EF4-FFF2-40B4-BE49-F238E27FC236}">
                <a16:creationId xmlns:a16="http://schemas.microsoft.com/office/drawing/2014/main" id="{E2984ECB-8896-4704-A337-C007BB262AF7}"/>
              </a:ext>
            </a:extLst>
          </p:cNvPr>
          <p:cNvGrpSpPr>
            <a:grpSpLocks/>
          </p:cNvGrpSpPr>
          <p:nvPr/>
        </p:nvGrpSpPr>
        <p:grpSpPr bwMode="auto">
          <a:xfrm>
            <a:off x="7620000" y="228600"/>
            <a:ext cx="1295400" cy="609600"/>
            <a:chOff x="1392" y="480"/>
            <a:chExt cx="2267" cy="1030"/>
          </a:xfrm>
        </p:grpSpPr>
        <p:sp>
          <p:nvSpPr>
            <p:cNvPr id="16397" name="Oval 13">
              <a:extLst>
                <a:ext uri="{FF2B5EF4-FFF2-40B4-BE49-F238E27FC236}">
                  <a16:creationId xmlns:a16="http://schemas.microsoft.com/office/drawing/2014/main" id="{4D83BAC9-E3E4-4871-8746-64E914262F3B}"/>
                </a:ext>
              </a:extLst>
            </p:cNvPr>
            <p:cNvSpPr>
              <a:spLocks noChangeArrowheads="1"/>
            </p:cNvSpPr>
            <p:nvPr/>
          </p:nvSpPr>
          <p:spPr bwMode="auto">
            <a:xfrm>
              <a:off x="1584"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398" name="Oval 14">
              <a:extLst>
                <a:ext uri="{FF2B5EF4-FFF2-40B4-BE49-F238E27FC236}">
                  <a16:creationId xmlns:a16="http://schemas.microsoft.com/office/drawing/2014/main" id="{873BD4A6-3D47-4880-9545-EACDEC80F58A}"/>
                </a:ext>
              </a:extLst>
            </p:cNvPr>
            <p:cNvSpPr>
              <a:spLocks noChangeArrowheads="1"/>
            </p:cNvSpPr>
            <p:nvPr/>
          </p:nvSpPr>
          <p:spPr bwMode="auto">
            <a:xfrm>
              <a:off x="1584"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399" name="Oval 15">
              <a:extLst>
                <a:ext uri="{FF2B5EF4-FFF2-40B4-BE49-F238E27FC236}">
                  <a16:creationId xmlns:a16="http://schemas.microsoft.com/office/drawing/2014/main" id="{F1EBBDB1-B052-4783-901F-96BF526536FD}"/>
                </a:ext>
              </a:extLst>
            </p:cNvPr>
            <p:cNvSpPr>
              <a:spLocks noChangeArrowheads="1"/>
            </p:cNvSpPr>
            <p:nvPr/>
          </p:nvSpPr>
          <p:spPr bwMode="auto">
            <a:xfrm>
              <a:off x="1584"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400" name="Line 16">
              <a:extLst>
                <a:ext uri="{FF2B5EF4-FFF2-40B4-BE49-F238E27FC236}">
                  <a16:creationId xmlns:a16="http://schemas.microsoft.com/office/drawing/2014/main" id="{6EB2EFDD-00D1-4F95-AD9D-7C1FED9DDE28}"/>
                </a:ext>
              </a:extLst>
            </p:cNvPr>
            <p:cNvSpPr>
              <a:spLocks noChangeShapeType="1"/>
            </p:cNvSpPr>
            <p:nvPr/>
          </p:nvSpPr>
          <p:spPr bwMode="auto">
            <a:xfrm>
              <a:off x="1392" y="576"/>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401" name="Line 17">
              <a:extLst>
                <a:ext uri="{FF2B5EF4-FFF2-40B4-BE49-F238E27FC236}">
                  <a16:creationId xmlns:a16="http://schemas.microsoft.com/office/drawing/2014/main" id="{A2F96D25-43A3-4C47-B0FF-56FD2D4A7180}"/>
                </a:ext>
              </a:extLst>
            </p:cNvPr>
            <p:cNvSpPr>
              <a:spLocks noChangeShapeType="1"/>
            </p:cNvSpPr>
            <p:nvPr/>
          </p:nvSpPr>
          <p:spPr bwMode="auto">
            <a:xfrm>
              <a:off x="1392" y="960"/>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402" name="Line 18">
              <a:extLst>
                <a:ext uri="{FF2B5EF4-FFF2-40B4-BE49-F238E27FC236}">
                  <a16:creationId xmlns:a16="http://schemas.microsoft.com/office/drawing/2014/main" id="{F03CC971-8ABB-4B3B-B2C6-8FAC5C63994E}"/>
                </a:ext>
              </a:extLst>
            </p:cNvPr>
            <p:cNvSpPr>
              <a:spLocks noChangeShapeType="1"/>
            </p:cNvSpPr>
            <p:nvPr/>
          </p:nvSpPr>
          <p:spPr bwMode="auto">
            <a:xfrm>
              <a:off x="1392" y="1414"/>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403" name="Oval 19">
              <a:extLst>
                <a:ext uri="{FF2B5EF4-FFF2-40B4-BE49-F238E27FC236}">
                  <a16:creationId xmlns:a16="http://schemas.microsoft.com/office/drawing/2014/main" id="{0901622C-3F7C-4F87-B550-FFE28CFCCF75}"/>
                </a:ext>
              </a:extLst>
            </p:cNvPr>
            <p:cNvSpPr>
              <a:spLocks noChangeArrowheads="1"/>
            </p:cNvSpPr>
            <p:nvPr/>
          </p:nvSpPr>
          <p:spPr bwMode="auto">
            <a:xfrm>
              <a:off x="2352"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404" name="Oval 20">
              <a:extLst>
                <a:ext uri="{FF2B5EF4-FFF2-40B4-BE49-F238E27FC236}">
                  <a16:creationId xmlns:a16="http://schemas.microsoft.com/office/drawing/2014/main" id="{C36BB7B7-BAC6-4C0A-8332-65EDEC02199C}"/>
                </a:ext>
              </a:extLst>
            </p:cNvPr>
            <p:cNvSpPr>
              <a:spLocks noChangeArrowheads="1"/>
            </p:cNvSpPr>
            <p:nvPr/>
          </p:nvSpPr>
          <p:spPr bwMode="auto">
            <a:xfrm>
              <a:off x="2352"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405" name="Oval 21">
              <a:extLst>
                <a:ext uri="{FF2B5EF4-FFF2-40B4-BE49-F238E27FC236}">
                  <a16:creationId xmlns:a16="http://schemas.microsoft.com/office/drawing/2014/main" id="{D6EBC303-0D1B-4169-8127-1D195AE24D18}"/>
                </a:ext>
              </a:extLst>
            </p:cNvPr>
            <p:cNvSpPr>
              <a:spLocks noChangeArrowheads="1"/>
            </p:cNvSpPr>
            <p:nvPr/>
          </p:nvSpPr>
          <p:spPr bwMode="auto">
            <a:xfrm>
              <a:off x="2352"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406" name="Oval 22">
              <a:extLst>
                <a:ext uri="{FF2B5EF4-FFF2-40B4-BE49-F238E27FC236}">
                  <a16:creationId xmlns:a16="http://schemas.microsoft.com/office/drawing/2014/main" id="{51588EC3-3FE3-4F32-8BC0-09935850634B}"/>
                </a:ext>
              </a:extLst>
            </p:cNvPr>
            <p:cNvSpPr>
              <a:spLocks noChangeArrowheads="1"/>
            </p:cNvSpPr>
            <p:nvPr/>
          </p:nvSpPr>
          <p:spPr bwMode="auto">
            <a:xfrm>
              <a:off x="3216"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407" name="Oval 23">
              <a:extLst>
                <a:ext uri="{FF2B5EF4-FFF2-40B4-BE49-F238E27FC236}">
                  <a16:creationId xmlns:a16="http://schemas.microsoft.com/office/drawing/2014/main" id="{0E39A94E-8B77-4EE5-8EEC-4685DB89BE6C}"/>
                </a:ext>
              </a:extLst>
            </p:cNvPr>
            <p:cNvSpPr>
              <a:spLocks noChangeArrowheads="1"/>
            </p:cNvSpPr>
            <p:nvPr/>
          </p:nvSpPr>
          <p:spPr bwMode="auto">
            <a:xfrm>
              <a:off x="3216"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408" name="Oval 24">
              <a:extLst>
                <a:ext uri="{FF2B5EF4-FFF2-40B4-BE49-F238E27FC236}">
                  <a16:creationId xmlns:a16="http://schemas.microsoft.com/office/drawing/2014/main" id="{EBEFEC08-6671-45E5-A660-CB461B88A9DA}"/>
                </a:ext>
              </a:extLst>
            </p:cNvPr>
            <p:cNvSpPr>
              <a:spLocks noChangeArrowheads="1"/>
            </p:cNvSpPr>
            <p:nvPr/>
          </p:nvSpPr>
          <p:spPr bwMode="auto">
            <a:xfrm>
              <a:off x="3216"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409" name="Line 25">
              <a:extLst>
                <a:ext uri="{FF2B5EF4-FFF2-40B4-BE49-F238E27FC236}">
                  <a16:creationId xmlns:a16="http://schemas.microsoft.com/office/drawing/2014/main" id="{6ABB6F7D-F0DB-42FE-A237-FB7D71F52257}"/>
                </a:ext>
              </a:extLst>
            </p:cNvPr>
            <p:cNvSpPr>
              <a:spLocks noChangeShapeType="1"/>
            </p:cNvSpPr>
            <p:nvPr/>
          </p:nvSpPr>
          <p:spPr bwMode="auto">
            <a:xfrm>
              <a:off x="1824" y="576"/>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410" name="Line 26">
              <a:extLst>
                <a:ext uri="{FF2B5EF4-FFF2-40B4-BE49-F238E27FC236}">
                  <a16:creationId xmlns:a16="http://schemas.microsoft.com/office/drawing/2014/main" id="{8250CE47-BCB7-4D62-A129-0BE723E73AA9}"/>
                </a:ext>
              </a:extLst>
            </p:cNvPr>
            <p:cNvSpPr>
              <a:spLocks noChangeShapeType="1"/>
            </p:cNvSpPr>
            <p:nvPr/>
          </p:nvSpPr>
          <p:spPr bwMode="auto">
            <a:xfrm>
              <a:off x="2592" y="576"/>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411" name="Line 27">
              <a:extLst>
                <a:ext uri="{FF2B5EF4-FFF2-40B4-BE49-F238E27FC236}">
                  <a16:creationId xmlns:a16="http://schemas.microsoft.com/office/drawing/2014/main" id="{31FF106E-D831-493C-A4AF-B8D12A5C9DBE}"/>
                </a:ext>
              </a:extLst>
            </p:cNvPr>
            <p:cNvSpPr>
              <a:spLocks noChangeShapeType="1"/>
            </p:cNvSpPr>
            <p:nvPr/>
          </p:nvSpPr>
          <p:spPr bwMode="auto">
            <a:xfrm>
              <a:off x="1824" y="979"/>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412" name="Line 28">
              <a:extLst>
                <a:ext uri="{FF2B5EF4-FFF2-40B4-BE49-F238E27FC236}">
                  <a16:creationId xmlns:a16="http://schemas.microsoft.com/office/drawing/2014/main" id="{D6588803-202C-48A3-98F5-F4CF079A68CE}"/>
                </a:ext>
              </a:extLst>
            </p:cNvPr>
            <p:cNvSpPr>
              <a:spLocks noChangeShapeType="1"/>
            </p:cNvSpPr>
            <p:nvPr/>
          </p:nvSpPr>
          <p:spPr bwMode="auto">
            <a:xfrm>
              <a:off x="2592" y="982"/>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413" name="Line 29">
              <a:extLst>
                <a:ext uri="{FF2B5EF4-FFF2-40B4-BE49-F238E27FC236}">
                  <a16:creationId xmlns:a16="http://schemas.microsoft.com/office/drawing/2014/main" id="{E4A9A6F4-F5F8-4A34-9307-AF5BC67BEE4C}"/>
                </a:ext>
              </a:extLst>
            </p:cNvPr>
            <p:cNvSpPr>
              <a:spLocks noChangeShapeType="1"/>
            </p:cNvSpPr>
            <p:nvPr/>
          </p:nvSpPr>
          <p:spPr bwMode="auto">
            <a:xfrm>
              <a:off x="1824" y="1388"/>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414" name="Line 30">
              <a:extLst>
                <a:ext uri="{FF2B5EF4-FFF2-40B4-BE49-F238E27FC236}">
                  <a16:creationId xmlns:a16="http://schemas.microsoft.com/office/drawing/2014/main" id="{A1EE7330-4F73-4E12-835D-9D8A5E6AE600}"/>
                </a:ext>
              </a:extLst>
            </p:cNvPr>
            <p:cNvSpPr>
              <a:spLocks noChangeShapeType="1"/>
            </p:cNvSpPr>
            <p:nvPr/>
          </p:nvSpPr>
          <p:spPr bwMode="auto">
            <a:xfrm>
              <a:off x="2600" y="1395"/>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415" name="Line 31">
              <a:extLst>
                <a:ext uri="{FF2B5EF4-FFF2-40B4-BE49-F238E27FC236}">
                  <a16:creationId xmlns:a16="http://schemas.microsoft.com/office/drawing/2014/main" id="{D43F0EDC-BF50-46C0-ADBA-2FBF85CC1DED}"/>
                </a:ext>
              </a:extLst>
            </p:cNvPr>
            <p:cNvSpPr>
              <a:spLocks noChangeShapeType="1"/>
            </p:cNvSpPr>
            <p:nvPr/>
          </p:nvSpPr>
          <p:spPr bwMode="auto">
            <a:xfrm>
              <a:off x="1824" y="576"/>
              <a:ext cx="528"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416" name="Line 32">
              <a:extLst>
                <a:ext uri="{FF2B5EF4-FFF2-40B4-BE49-F238E27FC236}">
                  <a16:creationId xmlns:a16="http://schemas.microsoft.com/office/drawing/2014/main" id="{8534DCA5-A900-4925-8114-ADE066CDBFBA}"/>
                </a:ext>
              </a:extLst>
            </p:cNvPr>
            <p:cNvSpPr>
              <a:spLocks noChangeShapeType="1"/>
            </p:cNvSpPr>
            <p:nvPr/>
          </p:nvSpPr>
          <p:spPr bwMode="auto">
            <a:xfrm>
              <a:off x="1824" y="576"/>
              <a:ext cx="528"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417" name="Line 33">
              <a:extLst>
                <a:ext uri="{FF2B5EF4-FFF2-40B4-BE49-F238E27FC236}">
                  <a16:creationId xmlns:a16="http://schemas.microsoft.com/office/drawing/2014/main" id="{AE5E6BFC-49F3-41D5-A2A4-6FC1FF130416}"/>
                </a:ext>
              </a:extLst>
            </p:cNvPr>
            <p:cNvSpPr>
              <a:spLocks noChangeShapeType="1"/>
            </p:cNvSpPr>
            <p:nvPr/>
          </p:nvSpPr>
          <p:spPr bwMode="auto">
            <a:xfrm flipV="1">
              <a:off x="1824" y="576"/>
              <a:ext cx="528"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418" name="Line 34">
              <a:extLst>
                <a:ext uri="{FF2B5EF4-FFF2-40B4-BE49-F238E27FC236}">
                  <a16:creationId xmlns:a16="http://schemas.microsoft.com/office/drawing/2014/main" id="{CF26EAB1-30AE-42DC-B871-B683D74C950B}"/>
                </a:ext>
              </a:extLst>
            </p:cNvPr>
            <p:cNvSpPr>
              <a:spLocks noChangeShapeType="1"/>
            </p:cNvSpPr>
            <p:nvPr/>
          </p:nvSpPr>
          <p:spPr bwMode="auto">
            <a:xfrm>
              <a:off x="1824" y="960"/>
              <a:ext cx="528"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419" name="Line 35">
              <a:extLst>
                <a:ext uri="{FF2B5EF4-FFF2-40B4-BE49-F238E27FC236}">
                  <a16:creationId xmlns:a16="http://schemas.microsoft.com/office/drawing/2014/main" id="{A0F84802-D929-4638-A0C2-F9886A4D87E4}"/>
                </a:ext>
              </a:extLst>
            </p:cNvPr>
            <p:cNvSpPr>
              <a:spLocks noChangeShapeType="1"/>
            </p:cNvSpPr>
            <p:nvPr/>
          </p:nvSpPr>
          <p:spPr bwMode="auto">
            <a:xfrm flipV="1">
              <a:off x="1824" y="960"/>
              <a:ext cx="528"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420" name="Line 36">
              <a:extLst>
                <a:ext uri="{FF2B5EF4-FFF2-40B4-BE49-F238E27FC236}">
                  <a16:creationId xmlns:a16="http://schemas.microsoft.com/office/drawing/2014/main" id="{41A493D0-B365-47F7-B4D4-18C571434544}"/>
                </a:ext>
              </a:extLst>
            </p:cNvPr>
            <p:cNvSpPr>
              <a:spLocks noChangeShapeType="1"/>
            </p:cNvSpPr>
            <p:nvPr/>
          </p:nvSpPr>
          <p:spPr bwMode="auto">
            <a:xfrm flipV="1">
              <a:off x="1824" y="576"/>
              <a:ext cx="528"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421" name="Line 37">
              <a:extLst>
                <a:ext uri="{FF2B5EF4-FFF2-40B4-BE49-F238E27FC236}">
                  <a16:creationId xmlns:a16="http://schemas.microsoft.com/office/drawing/2014/main" id="{878DBAFE-9E4F-4B86-9194-5FA88F65D5C1}"/>
                </a:ext>
              </a:extLst>
            </p:cNvPr>
            <p:cNvSpPr>
              <a:spLocks noChangeShapeType="1"/>
            </p:cNvSpPr>
            <p:nvPr/>
          </p:nvSpPr>
          <p:spPr bwMode="auto">
            <a:xfrm>
              <a:off x="2592" y="576"/>
              <a:ext cx="624"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422" name="Line 38">
              <a:extLst>
                <a:ext uri="{FF2B5EF4-FFF2-40B4-BE49-F238E27FC236}">
                  <a16:creationId xmlns:a16="http://schemas.microsoft.com/office/drawing/2014/main" id="{8ED6AAD2-C4C8-4B63-9853-ADB97E0A594F}"/>
                </a:ext>
              </a:extLst>
            </p:cNvPr>
            <p:cNvSpPr>
              <a:spLocks noChangeShapeType="1"/>
            </p:cNvSpPr>
            <p:nvPr/>
          </p:nvSpPr>
          <p:spPr bwMode="auto">
            <a:xfrm>
              <a:off x="2592" y="576"/>
              <a:ext cx="624"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423" name="Line 39">
              <a:extLst>
                <a:ext uri="{FF2B5EF4-FFF2-40B4-BE49-F238E27FC236}">
                  <a16:creationId xmlns:a16="http://schemas.microsoft.com/office/drawing/2014/main" id="{2B7447F1-873D-43BA-AFC1-975F878B01C4}"/>
                </a:ext>
              </a:extLst>
            </p:cNvPr>
            <p:cNvSpPr>
              <a:spLocks noChangeShapeType="1"/>
            </p:cNvSpPr>
            <p:nvPr/>
          </p:nvSpPr>
          <p:spPr bwMode="auto">
            <a:xfrm flipV="1">
              <a:off x="2592" y="576"/>
              <a:ext cx="624"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424" name="Line 40">
              <a:extLst>
                <a:ext uri="{FF2B5EF4-FFF2-40B4-BE49-F238E27FC236}">
                  <a16:creationId xmlns:a16="http://schemas.microsoft.com/office/drawing/2014/main" id="{9A54D11B-C90C-4AE9-A77B-1D6F23BD0CE9}"/>
                </a:ext>
              </a:extLst>
            </p:cNvPr>
            <p:cNvSpPr>
              <a:spLocks noChangeShapeType="1"/>
            </p:cNvSpPr>
            <p:nvPr/>
          </p:nvSpPr>
          <p:spPr bwMode="auto">
            <a:xfrm>
              <a:off x="2592" y="960"/>
              <a:ext cx="624"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425" name="Line 41">
              <a:extLst>
                <a:ext uri="{FF2B5EF4-FFF2-40B4-BE49-F238E27FC236}">
                  <a16:creationId xmlns:a16="http://schemas.microsoft.com/office/drawing/2014/main" id="{90287C27-71B4-46DC-9AEA-4AB0E8E90F41}"/>
                </a:ext>
              </a:extLst>
            </p:cNvPr>
            <p:cNvSpPr>
              <a:spLocks noChangeShapeType="1"/>
            </p:cNvSpPr>
            <p:nvPr/>
          </p:nvSpPr>
          <p:spPr bwMode="auto">
            <a:xfrm flipV="1">
              <a:off x="2592" y="960"/>
              <a:ext cx="624"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426" name="Line 42">
              <a:extLst>
                <a:ext uri="{FF2B5EF4-FFF2-40B4-BE49-F238E27FC236}">
                  <a16:creationId xmlns:a16="http://schemas.microsoft.com/office/drawing/2014/main" id="{BB3701EC-E7E1-405C-ADDA-E350BB578808}"/>
                </a:ext>
              </a:extLst>
            </p:cNvPr>
            <p:cNvSpPr>
              <a:spLocks noChangeShapeType="1"/>
            </p:cNvSpPr>
            <p:nvPr/>
          </p:nvSpPr>
          <p:spPr bwMode="auto">
            <a:xfrm flipV="1">
              <a:off x="2592" y="576"/>
              <a:ext cx="624"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427" name="Line 43">
              <a:extLst>
                <a:ext uri="{FF2B5EF4-FFF2-40B4-BE49-F238E27FC236}">
                  <a16:creationId xmlns:a16="http://schemas.microsoft.com/office/drawing/2014/main" id="{B2D241E5-C9B9-485A-8E3B-B9B3C2B38A55}"/>
                </a:ext>
              </a:extLst>
            </p:cNvPr>
            <p:cNvSpPr>
              <a:spLocks noChangeShapeType="1"/>
            </p:cNvSpPr>
            <p:nvPr/>
          </p:nvSpPr>
          <p:spPr bwMode="auto">
            <a:xfrm>
              <a:off x="3456" y="576"/>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428" name="Line 44">
              <a:extLst>
                <a:ext uri="{FF2B5EF4-FFF2-40B4-BE49-F238E27FC236}">
                  <a16:creationId xmlns:a16="http://schemas.microsoft.com/office/drawing/2014/main" id="{3B6FDE4C-F59C-4501-8624-8221EAC6FDBE}"/>
                </a:ext>
              </a:extLst>
            </p:cNvPr>
            <p:cNvSpPr>
              <a:spLocks noChangeShapeType="1"/>
            </p:cNvSpPr>
            <p:nvPr/>
          </p:nvSpPr>
          <p:spPr bwMode="auto">
            <a:xfrm>
              <a:off x="3467" y="979"/>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429" name="Line 45">
              <a:extLst>
                <a:ext uri="{FF2B5EF4-FFF2-40B4-BE49-F238E27FC236}">
                  <a16:creationId xmlns:a16="http://schemas.microsoft.com/office/drawing/2014/main" id="{30D575D5-C235-4FF1-9746-E2BD1ACD7C39}"/>
                </a:ext>
              </a:extLst>
            </p:cNvPr>
            <p:cNvSpPr>
              <a:spLocks noChangeShapeType="1"/>
            </p:cNvSpPr>
            <p:nvPr/>
          </p:nvSpPr>
          <p:spPr bwMode="auto">
            <a:xfrm>
              <a:off x="3467" y="1381"/>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Oval 5">
            <a:extLst>
              <a:ext uri="{FF2B5EF4-FFF2-40B4-BE49-F238E27FC236}">
                <a16:creationId xmlns:a16="http://schemas.microsoft.com/office/drawing/2014/main" id="{893F5D9C-1BB5-43DE-B2F9-A8CE2E79D495}"/>
              </a:ext>
            </a:extLst>
          </p:cNvPr>
          <p:cNvSpPr>
            <a:spLocks noChangeArrowheads="1"/>
          </p:cNvSpPr>
          <p:nvPr/>
        </p:nvSpPr>
        <p:spPr bwMode="auto">
          <a:xfrm>
            <a:off x="1524000" y="2514600"/>
            <a:ext cx="457200" cy="45720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14" name="Oval 6">
            <a:extLst>
              <a:ext uri="{FF2B5EF4-FFF2-40B4-BE49-F238E27FC236}">
                <a16:creationId xmlns:a16="http://schemas.microsoft.com/office/drawing/2014/main" id="{E41C57C9-06D1-49B0-8051-69AB84E42636}"/>
              </a:ext>
            </a:extLst>
          </p:cNvPr>
          <p:cNvSpPr>
            <a:spLocks noChangeArrowheads="1"/>
          </p:cNvSpPr>
          <p:nvPr/>
        </p:nvSpPr>
        <p:spPr bwMode="auto">
          <a:xfrm>
            <a:off x="2438400" y="990600"/>
            <a:ext cx="457200" cy="45720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15" name="Oval 7">
            <a:extLst>
              <a:ext uri="{FF2B5EF4-FFF2-40B4-BE49-F238E27FC236}">
                <a16:creationId xmlns:a16="http://schemas.microsoft.com/office/drawing/2014/main" id="{97E56CCF-0F76-4B3D-A9C5-1401396E30FE}"/>
              </a:ext>
            </a:extLst>
          </p:cNvPr>
          <p:cNvSpPr>
            <a:spLocks noChangeArrowheads="1"/>
          </p:cNvSpPr>
          <p:nvPr/>
        </p:nvSpPr>
        <p:spPr bwMode="auto">
          <a:xfrm>
            <a:off x="3886200" y="990600"/>
            <a:ext cx="457200" cy="45720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16" name="Oval 8">
            <a:extLst>
              <a:ext uri="{FF2B5EF4-FFF2-40B4-BE49-F238E27FC236}">
                <a16:creationId xmlns:a16="http://schemas.microsoft.com/office/drawing/2014/main" id="{34FD29CB-D86C-4E10-A2F9-DCA502CD58CD}"/>
              </a:ext>
            </a:extLst>
          </p:cNvPr>
          <p:cNvSpPr>
            <a:spLocks noChangeArrowheads="1"/>
          </p:cNvSpPr>
          <p:nvPr/>
        </p:nvSpPr>
        <p:spPr bwMode="auto">
          <a:xfrm>
            <a:off x="6172200" y="990600"/>
            <a:ext cx="457200" cy="45720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18" name="Line 10">
            <a:extLst>
              <a:ext uri="{FF2B5EF4-FFF2-40B4-BE49-F238E27FC236}">
                <a16:creationId xmlns:a16="http://schemas.microsoft.com/office/drawing/2014/main" id="{337F20DB-5588-40F3-89A8-7A53876C64C7}"/>
              </a:ext>
            </a:extLst>
          </p:cNvPr>
          <p:cNvSpPr>
            <a:spLocks noChangeShapeType="1"/>
          </p:cNvSpPr>
          <p:nvPr/>
        </p:nvSpPr>
        <p:spPr bwMode="auto">
          <a:xfrm>
            <a:off x="2667000" y="685800"/>
            <a:ext cx="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19" name="Line 11">
            <a:extLst>
              <a:ext uri="{FF2B5EF4-FFF2-40B4-BE49-F238E27FC236}">
                <a16:creationId xmlns:a16="http://schemas.microsoft.com/office/drawing/2014/main" id="{C461EFC6-EFDA-4080-9C2C-2DEB6015F517}"/>
              </a:ext>
            </a:extLst>
          </p:cNvPr>
          <p:cNvSpPr>
            <a:spLocks noChangeShapeType="1"/>
          </p:cNvSpPr>
          <p:nvPr/>
        </p:nvSpPr>
        <p:spPr bwMode="auto">
          <a:xfrm>
            <a:off x="4114800" y="685800"/>
            <a:ext cx="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20" name="Line 12">
            <a:extLst>
              <a:ext uri="{FF2B5EF4-FFF2-40B4-BE49-F238E27FC236}">
                <a16:creationId xmlns:a16="http://schemas.microsoft.com/office/drawing/2014/main" id="{C0E38BFA-B72B-4AA6-8442-9A5355179032}"/>
              </a:ext>
            </a:extLst>
          </p:cNvPr>
          <p:cNvSpPr>
            <a:spLocks noChangeShapeType="1"/>
          </p:cNvSpPr>
          <p:nvPr/>
        </p:nvSpPr>
        <p:spPr bwMode="auto">
          <a:xfrm>
            <a:off x="6400800" y="685800"/>
            <a:ext cx="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21" name="Text Box 13">
            <a:extLst>
              <a:ext uri="{FF2B5EF4-FFF2-40B4-BE49-F238E27FC236}">
                <a16:creationId xmlns:a16="http://schemas.microsoft.com/office/drawing/2014/main" id="{5E0CD588-CD42-4867-8D79-463710628635}"/>
              </a:ext>
            </a:extLst>
          </p:cNvPr>
          <p:cNvSpPr txBox="1">
            <a:spLocks noChangeArrowheads="1"/>
          </p:cNvSpPr>
          <p:nvPr/>
        </p:nvSpPr>
        <p:spPr bwMode="auto">
          <a:xfrm>
            <a:off x="2514600" y="228600"/>
            <a:ext cx="3825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x</a:t>
            </a:r>
            <a:r>
              <a:rPr lang="en-US" altLang="en-US" baseline="-25000"/>
              <a:t>1</a:t>
            </a:r>
            <a:endParaRPr lang="en-US" altLang="en-US"/>
          </a:p>
        </p:txBody>
      </p:sp>
      <p:sp>
        <p:nvSpPr>
          <p:cNvPr id="17423" name="Text Box 15">
            <a:extLst>
              <a:ext uri="{FF2B5EF4-FFF2-40B4-BE49-F238E27FC236}">
                <a16:creationId xmlns:a16="http://schemas.microsoft.com/office/drawing/2014/main" id="{D967A734-2355-404D-9942-5D2932DFA505}"/>
              </a:ext>
            </a:extLst>
          </p:cNvPr>
          <p:cNvSpPr txBox="1">
            <a:spLocks noChangeArrowheads="1"/>
          </p:cNvSpPr>
          <p:nvPr/>
        </p:nvSpPr>
        <p:spPr bwMode="auto">
          <a:xfrm>
            <a:off x="3886200" y="228600"/>
            <a:ext cx="3825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x</a:t>
            </a:r>
            <a:r>
              <a:rPr lang="en-US" altLang="en-US" baseline="-25000"/>
              <a:t>j</a:t>
            </a:r>
            <a:endParaRPr lang="en-US" altLang="en-US"/>
          </a:p>
        </p:txBody>
      </p:sp>
      <p:sp>
        <p:nvSpPr>
          <p:cNvPr id="17424" name="Text Box 16">
            <a:extLst>
              <a:ext uri="{FF2B5EF4-FFF2-40B4-BE49-F238E27FC236}">
                <a16:creationId xmlns:a16="http://schemas.microsoft.com/office/drawing/2014/main" id="{E48EB721-726C-437C-95F9-6D7414607094}"/>
              </a:ext>
            </a:extLst>
          </p:cNvPr>
          <p:cNvSpPr txBox="1">
            <a:spLocks noChangeArrowheads="1"/>
          </p:cNvSpPr>
          <p:nvPr/>
        </p:nvSpPr>
        <p:spPr bwMode="auto">
          <a:xfrm>
            <a:off x="6248400" y="228600"/>
            <a:ext cx="3825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x</a:t>
            </a:r>
            <a:r>
              <a:rPr lang="en-US" altLang="en-US" baseline="-25000"/>
              <a:t>p</a:t>
            </a:r>
            <a:endParaRPr lang="en-US" altLang="en-US"/>
          </a:p>
        </p:txBody>
      </p:sp>
      <p:sp>
        <p:nvSpPr>
          <p:cNvPr id="17425" name="Oval 17">
            <a:extLst>
              <a:ext uri="{FF2B5EF4-FFF2-40B4-BE49-F238E27FC236}">
                <a16:creationId xmlns:a16="http://schemas.microsoft.com/office/drawing/2014/main" id="{2BF35E2C-A56B-42BE-ACAE-1A3BDF632F09}"/>
              </a:ext>
            </a:extLst>
          </p:cNvPr>
          <p:cNvSpPr>
            <a:spLocks noChangeArrowheads="1"/>
          </p:cNvSpPr>
          <p:nvPr/>
        </p:nvSpPr>
        <p:spPr bwMode="auto">
          <a:xfrm>
            <a:off x="3124200" y="914400"/>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26" name="Oval 18">
            <a:extLst>
              <a:ext uri="{FF2B5EF4-FFF2-40B4-BE49-F238E27FC236}">
                <a16:creationId xmlns:a16="http://schemas.microsoft.com/office/drawing/2014/main" id="{75D97482-1A90-4858-AA6E-973D55079451}"/>
              </a:ext>
            </a:extLst>
          </p:cNvPr>
          <p:cNvSpPr>
            <a:spLocks noChangeArrowheads="1"/>
          </p:cNvSpPr>
          <p:nvPr/>
        </p:nvSpPr>
        <p:spPr bwMode="auto">
          <a:xfrm>
            <a:off x="3276600" y="914400"/>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27" name="Oval 19">
            <a:extLst>
              <a:ext uri="{FF2B5EF4-FFF2-40B4-BE49-F238E27FC236}">
                <a16:creationId xmlns:a16="http://schemas.microsoft.com/office/drawing/2014/main" id="{D91A9DCD-7769-4978-B5B3-49B05567CC74}"/>
              </a:ext>
            </a:extLst>
          </p:cNvPr>
          <p:cNvSpPr>
            <a:spLocks noChangeArrowheads="1"/>
          </p:cNvSpPr>
          <p:nvPr/>
        </p:nvSpPr>
        <p:spPr bwMode="auto">
          <a:xfrm>
            <a:off x="3429000" y="914400"/>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28" name="Oval 20">
            <a:extLst>
              <a:ext uri="{FF2B5EF4-FFF2-40B4-BE49-F238E27FC236}">
                <a16:creationId xmlns:a16="http://schemas.microsoft.com/office/drawing/2014/main" id="{81E67921-9E1C-4794-B2A7-B79AD26D30C9}"/>
              </a:ext>
            </a:extLst>
          </p:cNvPr>
          <p:cNvSpPr>
            <a:spLocks noChangeArrowheads="1"/>
          </p:cNvSpPr>
          <p:nvPr/>
        </p:nvSpPr>
        <p:spPr bwMode="auto">
          <a:xfrm>
            <a:off x="5029200" y="914400"/>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29" name="Oval 21">
            <a:extLst>
              <a:ext uri="{FF2B5EF4-FFF2-40B4-BE49-F238E27FC236}">
                <a16:creationId xmlns:a16="http://schemas.microsoft.com/office/drawing/2014/main" id="{86747B7D-A2B2-47ED-9264-6E19AD71C710}"/>
              </a:ext>
            </a:extLst>
          </p:cNvPr>
          <p:cNvSpPr>
            <a:spLocks noChangeArrowheads="1"/>
          </p:cNvSpPr>
          <p:nvPr/>
        </p:nvSpPr>
        <p:spPr bwMode="auto">
          <a:xfrm>
            <a:off x="5181600" y="914400"/>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30" name="Oval 22">
            <a:extLst>
              <a:ext uri="{FF2B5EF4-FFF2-40B4-BE49-F238E27FC236}">
                <a16:creationId xmlns:a16="http://schemas.microsoft.com/office/drawing/2014/main" id="{FD72C29F-F955-4BE6-90F1-CC6397EE58A7}"/>
              </a:ext>
            </a:extLst>
          </p:cNvPr>
          <p:cNvSpPr>
            <a:spLocks noChangeArrowheads="1"/>
          </p:cNvSpPr>
          <p:nvPr/>
        </p:nvSpPr>
        <p:spPr bwMode="auto">
          <a:xfrm>
            <a:off x="5334000" y="914400"/>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31" name="Oval 23">
            <a:extLst>
              <a:ext uri="{FF2B5EF4-FFF2-40B4-BE49-F238E27FC236}">
                <a16:creationId xmlns:a16="http://schemas.microsoft.com/office/drawing/2014/main" id="{DE44AF29-DD2E-41A8-B30C-FE7FB2C4CB00}"/>
              </a:ext>
            </a:extLst>
          </p:cNvPr>
          <p:cNvSpPr>
            <a:spLocks noChangeArrowheads="1"/>
          </p:cNvSpPr>
          <p:nvPr/>
        </p:nvSpPr>
        <p:spPr bwMode="auto">
          <a:xfrm>
            <a:off x="3810000" y="2514600"/>
            <a:ext cx="457200" cy="45720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32" name="Oval 24">
            <a:extLst>
              <a:ext uri="{FF2B5EF4-FFF2-40B4-BE49-F238E27FC236}">
                <a16:creationId xmlns:a16="http://schemas.microsoft.com/office/drawing/2014/main" id="{BDDD3A76-ED03-4E14-B99E-3F3DDDD03BB2}"/>
              </a:ext>
            </a:extLst>
          </p:cNvPr>
          <p:cNvSpPr>
            <a:spLocks noChangeArrowheads="1"/>
          </p:cNvSpPr>
          <p:nvPr/>
        </p:nvSpPr>
        <p:spPr bwMode="auto">
          <a:xfrm>
            <a:off x="2667000" y="2514600"/>
            <a:ext cx="457200" cy="45720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33" name="Oval 25">
            <a:extLst>
              <a:ext uri="{FF2B5EF4-FFF2-40B4-BE49-F238E27FC236}">
                <a16:creationId xmlns:a16="http://schemas.microsoft.com/office/drawing/2014/main" id="{408D1898-0C2C-40B3-91F8-BD106A64E2AD}"/>
              </a:ext>
            </a:extLst>
          </p:cNvPr>
          <p:cNvSpPr>
            <a:spLocks noChangeArrowheads="1"/>
          </p:cNvSpPr>
          <p:nvPr/>
        </p:nvSpPr>
        <p:spPr bwMode="auto">
          <a:xfrm>
            <a:off x="2133600" y="2667000"/>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34" name="Oval 26">
            <a:extLst>
              <a:ext uri="{FF2B5EF4-FFF2-40B4-BE49-F238E27FC236}">
                <a16:creationId xmlns:a16="http://schemas.microsoft.com/office/drawing/2014/main" id="{4AC1400C-E579-4425-A48B-B5BABB873906}"/>
              </a:ext>
            </a:extLst>
          </p:cNvPr>
          <p:cNvSpPr>
            <a:spLocks noChangeArrowheads="1"/>
          </p:cNvSpPr>
          <p:nvPr/>
        </p:nvSpPr>
        <p:spPr bwMode="auto">
          <a:xfrm>
            <a:off x="2286000" y="2667000"/>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35" name="Oval 27">
            <a:extLst>
              <a:ext uri="{FF2B5EF4-FFF2-40B4-BE49-F238E27FC236}">
                <a16:creationId xmlns:a16="http://schemas.microsoft.com/office/drawing/2014/main" id="{9A6C6939-A762-47C1-B6C6-F6B38C18D345}"/>
              </a:ext>
            </a:extLst>
          </p:cNvPr>
          <p:cNvSpPr>
            <a:spLocks noChangeArrowheads="1"/>
          </p:cNvSpPr>
          <p:nvPr/>
        </p:nvSpPr>
        <p:spPr bwMode="auto">
          <a:xfrm>
            <a:off x="2438400" y="2667000"/>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36" name="Oval 28">
            <a:extLst>
              <a:ext uri="{FF2B5EF4-FFF2-40B4-BE49-F238E27FC236}">
                <a16:creationId xmlns:a16="http://schemas.microsoft.com/office/drawing/2014/main" id="{C71D0AE1-AD63-4369-8915-06EB53D851F9}"/>
              </a:ext>
            </a:extLst>
          </p:cNvPr>
          <p:cNvSpPr>
            <a:spLocks noChangeArrowheads="1"/>
          </p:cNvSpPr>
          <p:nvPr/>
        </p:nvSpPr>
        <p:spPr bwMode="auto">
          <a:xfrm>
            <a:off x="4876800" y="2514600"/>
            <a:ext cx="457200" cy="45720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37" name="Oval 29">
            <a:extLst>
              <a:ext uri="{FF2B5EF4-FFF2-40B4-BE49-F238E27FC236}">
                <a16:creationId xmlns:a16="http://schemas.microsoft.com/office/drawing/2014/main" id="{5012F15D-1626-4415-9E4D-5B2558C4A4C6}"/>
              </a:ext>
            </a:extLst>
          </p:cNvPr>
          <p:cNvSpPr>
            <a:spLocks noChangeArrowheads="1"/>
          </p:cNvSpPr>
          <p:nvPr/>
        </p:nvSpPr>
        <p:spPr bwMode="auto">
          <a:xfrm>
            <a:off x="6629400" y="2514600"/>
            <a:ext cx="457200" cy="45720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38" name="Oval 30">
            <a:extLst>
              <a:ext uri="{FF2B5EF4-FFF2-40B4-BE49-F238E27FC236}">
                <a16:creationId xmlns:a16="http://schemas.microsoft.com/office/drawing/2014/main" id="{BCF49636-634A-4269-BFBF-06E03E246C8C}"/>
              </a:ext>
            </a:extLst>
          </p:cNvPr>
          <p:cNvSpPr>
            <a:spLocks noChangeArrowheads="1"/>
          </p:cNvSpPr>
          <p:nvPr/>
        </p:nvSpPr>
        <p:spPr bwMode="auto">
          <a:xfrm>
            <a:off x="7696200" y="2514600"/>
            <a:ext cx="457200" cy="45720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39" name="Oval 31">
            <a:extLst>
              <a:ext uri="{FF2B5EF4-FFF2-40B4-BE49-F238E27FC236}">
                <a16:creationId xmlns:a16="http://schemas.microsoft.com/office/drawing/2014/main" id="{D0C436FD-1E4D-405F-AB64-093E3E948625}"/>
              </a:ext>
            </a:extLst>
          </p:cNvPr>
          <p:cNvSpPr>
            <a:spLocks noChangeArrowheads="1"/>
          </p:cNvSpPr>
          <p:nvPr/>
        </p:nvSpPr>
        <p:spPr bwMode="auto">
          <a:xfrm>
            <a:off x="4343400" y="2667000"/>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40" name="Oval 32">
            <a:extLst>
              <a:ext uri="{FF2B5EF4-FFF2-40B4-BE49-F238E27FC236}">
                <a16:creationId xmlns:a16="http://schemas.microsoft.com/office/drawing/2014/main" id="{4DCF79FE-CAFC-486A-B2C6-A0542820734A}"/>
              </a:ext>
            </a:extLst>
          </p:cNvPr>
          <p:cNvSpPr>
            <a:spLocks noChangeArrowheads="1"/>
          </p:cNvSpPr>
          <p:nvPr/>
        </p:nvSpPr>
        <p:spPr bwMode="auto">
          <a:xfrm>
            <a:off x="4495800" y="2667000"/>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41" name="Oval 33">
            <a:extLst>
              <a:ext uri="{FF2B5EF4-FFF2-40B4-BE49-F238E27FC236}">
                <a16:creationId xmlns:a16="http://schemas.microsoft.com/office/drawing/2014/main" id="{2E00B35D-BC6E-4A1C-82A7-0BD359096A94}"/>
              </a:ext>
            </a:extLst>
          </p:cNvPr>
          <p:cNvSpPr>
            <a:spLocks noChangeArrowheads="1"/>
          </p:cNvSpPr>
          <p:nvPr/>
        </p:nvSpPr>
        <p:spPr bwMode="auto">
          <a:xfrm>
            <a:off x="4648200" y="2667000"/>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42" name="Oval 34">
            <a:extLst>
              <a:ext uri="{FF2B5EF4-FFF2-40B4-BE49-F238E27FC236}">
                <a16:creationId xmlns:a16="http://schemas.microsoft.com/office/drawing/2014/main" id="{ED6E0C42-33DA-4D29-B5A4-FAF9C20F588D}"/>
              </a:ext>
            </a:extLst>
          </p:cNvPr>
          <p:cNvSpPr>
            <a:spLocks noChangeArrowheads="1"/>
          </p:cNvSpPr>
          <p:nvPr/>
        </p:nvSpPr>
        <p:spPr bwMode="auto">
          <a:xfrm>
            <a:off x="7162800" y="2667000"/>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43" name="Oval 35">
            <a:extLst>
              <a:ext uri="{FF2B5EF4-FFF2-40B4-BE49-F238E27FC236}">
                <a16:creationId xmlns:a16="http://schemas.microsoft.com/office/drawing/2014/main" id="{7F19323A-ED3C-462F-AFAD-208F8F587EAA}"/>
              </a:ext>
            </a:extLst>
          </p:cNvPr>
          <p:cNvSpPr>
            <a:spLocks noChangeArrowheads="1"/>
          </p:cNvSpPr>
          <p:nvPr/>
        </p:nvSpPr>
        <p:spPr bwMode="auto">
          <a:xfrm>
            <a:off x="7315200" y="2667000"/>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44" name="Oval 36">
            <a:extLst>
              <a:ext uri="{FF2B5EF4-FFF2-40B4-BE49-F238E27FC236}">
                <a16:creationId xmlns:a16="http://schemas.microsoft.com/office/drawing/2014/main" id="{2507D9FE-D5BD-4A1B-A7C6-C324AEFA2238}"/>
              </a:ext>
            </a:extLst>
          </p:cNvPr>
          <p:cNvSpPr>
            <a:spLocks noChangeArrowheads="1"/>
          </p:cNvSpPr>
          <p:nvPr/>
        </p:nvSpPr>
        <p:spPr bwMode="auto">
          <a:xfrm>
            <a:off x="7467600" y="2667000"/>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45" name="Line 37">
            <a:extLst>
              <a:ext uri="{FF2B5EF4-FFF2-40B4-BE49-F238E27FC236}">
                <a16:creationId xmlns:a16="http://schemas.microsoft.com/office/drawing/2014/main" id="{9E51341E-C750-40D0-8346-5EE9F56A62A9}"/>
              </a:ext>
            </a:extLst>
          </p:cNvPr>
          <p:cNvSpPr>
            <a:spLocks noChangeShapeType="1"/>
          </p:cNvSpPr>
          <p:nvPr/>
        </p:nvSpPr>
        <p:spPr bwMode="auto">
          <a:xfrm flipH="1">
            <a:off x="1770063" y="1447800"/>
            <a:ext cx="896937" cy="104933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46" name="Line 38">
            <a:extLst>
              <a:ext uri="{FF2B5EF4-FFF2-40B4-BE49-F238E27FC236}">
                <a16:creationId xmlns:a16="http://schemas.microsoft.com/office/drawing/2014/main" id="{85D14D67-CD9E-4836-B9C3-07C8D8BE3B73}"/>
              </a:ext>
            </a:extLst>
          </p:cNvPr>
          <p:cNvSpPr>
            <a:spLocks noChangeShapeType="1"/>
          </p:cNvSpPr>
          <p:nvPr/>
        </p:nvSpPr>
        <p:spPr bwMode="auto">
          <a:xfrm>
            <a:off x="2667000" y="1447800"/>
            <a:ext cx="217488" cy="10382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47" name="Line 39">
            <a:extLst>
              <a:ext uri="{FF2B5EF4-FFF2-40B4-BE49-F238E27FC236}">
                <a16:creationId xmlns:a16="http://schemas.microsoft.com/office/drawing/2014/main" id="{765D0340-833A-4C14-88D9-24EEC78669FA}"/>
              </a:ext>
            </a:extLst>
          </p:cNvPr>
          <p:cNvSpPr>
            <a:spLocks noChangeShapeType="1"/>
          </p:cNvSpPr>
          <p:nvPr/>
        </p:nvSpPr>
        <p:spPr bwMode="auto">
          <a:xfrm>
            <a:off x="2667000" y="1447800"/>
            <a:ext cx="1306513" cy="104933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48" name="Line 40">
            <a:extLst>
              <a:ext uri="{FF2B5EF4-FFF2-40B4-BE49-F238E27FC236}">
                <a16:creationId xmlns:a16="http://schemas.microsoft.com/office/drawing/2014/main" id="{0E3EB223-1DC7-4873-8E5A-49085B6D4ED9}"/>
              </a:ext>
            </a:extLst>
          </p:cNvPr>
          <p:cNvSpPr>
            <a:spLocks noChangeShapeType="1"/>
          </p:cNvSpPr>
          <p:nvPr/>
        </p:nvSpPr>
        <p:spPr bwMode="auto">
          <a:xfrm flipH="1">
            <a:off x="3986213" y="1447800"/>
            <a:ext cx="128587" cy="104933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49" name="Line 41">
            <a:extLst>
              <a:ext uri="{FF2B5EF4-FFF2-40B4-BE49-F238E27FC236}">
                <a16:creationId xmlns:a16="http://schemas.microsoft.com/office/drawing/2014/main" id="{4E513705-2804-45C4-8F6E-9EC1AB88EAA7}"/>
              </a:ext>
            </a:extLst>
          </p:cNvPr>
          <p:cNvSpPr>
            <a:spLocks noChangeShapeType="1"/>
          </p:cNvSpPr>
          <p:nvPr/>
        </p:nvSpPr>
        <p:spPr bwMode="auto">
          <a:xfrm flipH="1">
            <a:off x="2895600" y="1447800"/>
            <a:ext cx="1219200" cy="10255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50" name="Line 42">
            <a:extLst>
              <a:ext uri="{FF2B5EF4-FFF2-40B4-BE49-F238E27FC236}">
                <a16:creationId xmlns:a16="http://schemas.microsoft.com/office/drawing/2014/main" id="{3F5FE03F-2E96-4E94-A715-CBC272F8F217}"/>
              </a:ext>
            </a:extLst>
          </p:cNvPr>
          <p:cNvSpPr>
            <a:spLocks noChangeShapeType="1"/>
          </p:cNvSpPr>
          <p:nvPr/>
        </p:nvSpPr>
        <p:spPr bwMode="auto">
          <a:xfrm flipH="1">
            <a:off x="1770063" y="1447800"/>
            <a:ext cx="2344737" cy="10382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51" name="Line 43">
            <a:extLst>
              <a:ext uri="{FF2B5EF4-FFF2-40B4-BE49-F238E27FC236}">
                <a16:creationId xmlns:a16="http://schemas.microsoft.com/office/drawing/2014/main" id="{615C2099-3F2C-4665-9B72-0E5F8841EDE5}"/>
              </a:ext>
            </a:extLst>
          </p:cNvPr>
          <p:cNvSpPr>
            <a:spLocks noChangeShapeType="1"/>
          </p:cNvSpPr>
          <p:nvPr/>
        </p:nvSpPr>
        <p:spPr bwMode="auto">
          <a:xfrm>
            <a:off x="2667000" y="1447800"/>
            <a:ext cx="2409825" cy="10604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52" name="Line 44">
            <a:extLst>
              <a:ext uri="{FF2B5EF4-FFF2-40B4-BE49-F238E27FC236}">
                <a16:creationId xmlns:a16="http://schemas.microsoft.com/office/drawing/2014/main" id="{7505478C-F310-406C-80F1-4B744E9A0D2F}"/>
              </a:ext>
            </a:extLst>
          </p:cNvPr>
          <p:cNvSpPr>
            <a:spLocks noChangeShapeType="1"/>
          </p:cNvSpPr>
          <p:nvPr/>
        </p:nvSpPr>
        <p:spPr bwMode="auto">
          <a:xfrm>
            <a:off x="2667000" y="1447800"/>
            <a:ext cx="4167188" cy="104933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53" name="Line 45">
            <a:extLst>
              <a:ext uri="{FF2B5EF4-FFF2-40B4-BE49-F238E27FC236}">
                <a16:creationId xmlns:a16="http://schemas.microsoft.com/office/drawing/2014/main" id="{5753C839-7BF9-44F4-8353-1987E5C5A554}"/>
              </a:ext>
            </a:extLst>
          </p:cNvPr>
          <p:cNvSpPr>
            <a:spLocks noChangeShapeType="1"/>
          </p:cNvSpPr>
          <p:nvPr/>
        </p:nvSpPr>
        <p:spPr bwMode="auto">
          <a:xfrm>
            <a:off x="2667000" y="1447800"/>
            <a:ext cx="5222875" cy="10604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54" name="Line 46">
            <a:extLst>
              <a:ext uri="{FF2B5EF4-FFF2-40B4-BE49-F238E27FC236}">
                <a16:creationId xmlns:a16="http://schemas.microsoft.com/office/drawing/2014/main" id="{1641B233-D37B-4A9D-B690-68913FA05901}"/>
              </a:ext>
            </a:extLst>
          </p:cNvPr>
          <p:cNvSpPr>
            <a:spLocks noChangeShapeType="1"/>
          </p:cNvSpPr>
          <p:nvPr/>
        </p:nvSpPr>
        <p:spPr bwMode="auto">
          <a:xfrm>
            <a:off x="4114800" y="1447800"/>
            <a:ext cx="984250" cy="104933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55" name="Line 47">
            <a:extLst>
              <a:ext uri="{FF2B5EF4-FFF2-40B4-BE49-F238E27FC236}">
                <a16:creationId xmlns:a16="http://schemas.microsoft.com/office/drawing/2014/main" id="{3E675AE2-FCD6-4D97-BABF-51353AD06516}"/>
              </a:ext>
            </a:extLst>
          </p:cNvPr>
          <p:cNvSpPr>
            <a:spLocks noChangeShapeType="1"/>
          </p:cNvSpPr>
          <p:nvPr/>
        </p:nvSpPr>
        <p:spPr bwMode="auto">
          <a:xfrm>
            <a:off x="4114800" y="1447800"/>
            <a:ext cx="2719388" cy="10382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56" name="Line 48">
            <a:extLst>
              <a:ext uri="{FF2B5EF4-FFF2-40B4-BE49-F238E27FC236}">
                <a16:creationId xmlns:a16="http://schemas.microsoft.com/office/drawing/2014/main" id="{BB54D367-5035-4DBD-8900-2F66B0BE79F9}"/>
              </a:ext>
            </a:extLst>
          </p:cNvPr>
          <p:cNvSpPr>
            <a:spLocks noChangeShapeType="1"/>
          </p:cNvSpPr>
          <p:nvPr/>
        </p:nvSpPr>
        <p:spPr bwMode="auto">
          <a:xfrm>
            <a:off x="4127500" y="1484313"/>
            <a:ext cx="3786188" cy="101441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57" name="Line 49">
            <a:extLst>
              <a:ext uri="{FF2B5EF4-FFF2-40B4-BE49-F238E27FC236}">
                <a16:creationId xmlns:a16="http://schemas.microsoft.com/office/drawing/2014/main" id="{C51ECF20-7EBC-4387-B672-98870E6CA03D}"/>
              </a:ext>
            </a:extLst>
          </p:cNvPr>
          <p:cNvSpPr>
            <a:spLocks noChangeShapeType="1"/>
          </p:cNvSpPr>
          <p:nvPr/>
        </p:nvSpPr>
        <p:spPr bwMode="auto">
          <a:xfrm>
            <a:off x="6400800" y="1447800"/>
            <a:ext cx="1501775" cy="10382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58" name="Line 50">
            <a:extLst>
              <a:ext uri="{FF2B5EF4-FFF2-40B4-BE49-F238E27FC236}">
                <a16:creationId xmlns:a16="http://schemas.microsoft.com/office/drawing/2014/main" id="{20B11DA2-9C77-4A96-AF1A-73AC95FF50C2}"/>
              </a:ext>
            </a:extLst>
          </p:cNvPr>
          <p:cNvSpPr>
            <a:spLocks noChangeShapeType="1"/>
          </p:cNvSpPr>
          <p:nvPr/>
        </p:nvSpPr>
        <p:spPr bwMode="auto">
          <a:xfrm>
            <a:off x="6400800" y="1447800"/>
            <a:ext cx="446088" cy="104933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59" name="Line 51">
            <a:extLst>
              <a:ext uri="{FF2B5EF4-FFF2-40B4-BE49-F238E27FC236}">
                <a16:creationId xmlns:a16="http://schemas.microsoft.com/office/drawing/2014/main" id="{82520CC1-4A5D-4276-8A8A-457D37DC44D7}"/>
              </a:ext>
            </a:extLst>
          </p:cNvPr>
          <p:cNvSpPr>
            <a:spLocks noChangeShapeType="1"/>
          </p:cNvSpPr>
          <p:nvPr/>
        </p:nvSpPr>
        <p:spPr bwMode="auto">
          <a:xfrm flipH="1">
            <a:off x="5122863" y="1447800"/>
            <a:ext cx="1277937" cy="10382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60" name="Line 52">
            <a:extLst>
              <a:ext uri="{FF2B5EF4-FFF2-40B4-BE49-F238E27FC236}">
                <a16:creationId xmlns:a16="http://schemas.microsoft.com/office/drawing/2014/main" id="{9E7E83B0-8441-4AF0-8F56-F707088DE7F2}"/>
              </a:ext>
            </a:extLst>
          </p:cNvPr>
          <p:cNvSpPr>
            <a:spLocks noChangeShapeType="1"/>
          </p:cNvSpPr>
          <p:nvPr/>
        </p:nvSpPr>
        <p:spPr bwMode="auto">
          <a:xfrm flipH="1">
            <a:off x="3997325" y="1447800"/>
            <a:ext cx="2403475" cy="104933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61" name="Line 53">
            <a:extLst>
              <a:ext uri="{FF2B5EF4-FFF2-40B4-BE49-F238E27FC236}">
                <a16:creationId xmlns:a16="http://schemas.microsoft.com/office/drawing/2014/main" id="{240CA85C-9F23-4054-ABF1-21408F52EEB6}"/>
              </a:ext>
            </a:extLst>
          </p:cNvPr>
          <p:cNvSpPr>
            <a:spLocks noChangeShapeType="1"/>
          </p:cNvSpPr>
          <p:nvPr/>
        </p:nvSpPr>
        <p:spPr bwMode="auto">
          <a:xfrm flipH="1">
            <a:off x="2895600" y="1447800"/>
            <a:ext cx="3505200" cy="10382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62" name="Line 54">
            <a:extLst>
              <a:ext uri="{FF2B5EF4-FFF2-40B4-BE49-F238E27FC236}">
                <a16:creationId xmlns:a16="http://schemas.microsoft.com/office/drawing/2014/main" id="{51A28736-4244-4DD3-8CF4-168CF8F63028}"/>
              </a:ext>
            </a:extLst>
          </p:cNvPr>
          <p:cNvSpPr>
            <a:spLocks noChangeShapeType="1"/>
          </p:cNvSpPr>
          <p:nvPr/>
        </p:nvSpPr>
        <p:spPr bwMode="auto">
          <a:xfrm flipH="1">
            <a:off x="1781175" y="1447800"/>
            <a:ext cx="4619625" cy="104933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63" name="Text Box 55">
            <a:extLst>
              <a:ext uri="{FF2B5EF4-FFF2-40B4-BE49-F238E27FC236}">
                <a16:creationId xmlns:a16="http://schemas.microsoft.com/office/drawing/2014/main" id="{43D7F3BA-B2B9-4A5A-909E-0232C1093C21}"/>
              </a:ext>
            </a:extLst>
          </p:cNvPr>
          <p:cNvSpPr txBox="1">
            <a:spLocks noChangeArrowheads="1"/>
          </p:cNvSpPr>
          <p:nvPr/>
        </p:nvSpPr>
        <p:spPr bwMode="auto">
          <a:xfrm>
            <a:off x="1584325" y="3084513"/>
            <a:ext cx="311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1</a:t>
            </a:r>
          </a:p>
        </p:txBody>
      </p:sp>
      <p:sp>
        <p:nvSpPr>
          <p:cNvPr id="17464" name="Text Box 56">
            <a:extLst>
              <a:ext uri="{FF2B5EF4-FFF2-40B4-BE49-F238E27FC236}">
                <a16:creationId xmlns:a16="http://schemas.microsoft.com/office/drawing/2014/main" id="{453EA71D-2819-4112-8350-3CED98931CF1}"/>
              </a:ext>
            </a:extLst>
          </p:cNvPr>
          <p:cNvSpPr txBox="1">
            <a:spLocks noChangeArrowheads="1"/>
          </p:cNvSpPr>
          <p:nvPr/>
        </p:nvSpPr>
        <p:spPr bwMode="auto">
          <a:xfrm>
            <a:off x="2727325" y="3084513"/>
            <a:ext cx="45878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M</a:t>
            </a:r>
            <a:r>
              <a:rPr lang="en-US" altLang="en-US" baseline="-25000"/>
              <a:t>1</a:t>
            </a:r>
            <a:endParaRPr lang="en-US" altLang="en-US"/>
          </a:p>
        </p:txBody>
      </p:sp>
      <p:sp>
        <p:nvSpPr>
          <p:cNvPr id="17465" name="Text Box 57">
            <a:extLst>
              <a:ext uri="{FF2B5EF4-FFF2-40B4-BE49-F238E27FC236}">
                <a16:creationId xmlns:a16="http://schemas.microsoft.com/office/drawing/2014/main" id="{7D63B13E-78CB-4A7C-94C5-9A0359C8DF60}"/>
              </a:ext>
            </a:extLst>
          </p:cNvPr>
          <p:cNvSpPr txBox="1">
            <a:spLocks noChangeArrowheads="1"/>
          </p:cNvSpPr>
          <p:nvPr/>
        </p:nvSpPr>
        <p:spPr bwMode="auto">
          <a:xfrm>
            <a:off x="3810000" y="2971800"/>
            <a:ext cx="311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1</a:t>
            </a:r>
          </a:p>
        </p:txBody>
      </p:sp>
      <p:sp>
        <p:nvSpPr>
          <p:cNvPr id="17466" name="Text Box 58">
            <a:extLst>
              <a:ext uri="{FF2B5EF4-FFF2-40B4-BE49-F238E27FC236}">
                <a16:creationId xmlns:a16="http://schemas.microsoft.com/office/drawing/2014/main" id="{ABCA38D0-D812-452A-8F51-AF797FD0BD9C}"/>
              </a:ext>
            </a:extLst>
          </p:cNvPr>
          <p:cNvSpPr txBox="1">
            <a:spLocks noChangeArrowheads="1"/>
          </p:cNvSpPr>
          <p:nvPr/>
        </p:nvSpPr>
        <p:spPr bwMode="auto">
          <a:xfrm>
            <a:off x="6705600" y="3048000"/>
            <a:ext cx="311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1</a:t>
            </a:r>
          </a:p>
        </p:txBody>
      </p:sp>
      <p:sp>
        <p:nvSpPr>
          <p:cNvPr id="17467" name="Text Box 59">
            <a:extLst>
              <a:ext uri="{FF2B5EF4-FFF2-40B4-BE49-F238E27FC236}">
                <a16:creationId xmlns:a16="http://schemas.microsoft.com/office/drawing/2014/main" id="{342C421C-B6B4-4027-97E4-0988305FA7CC}"/>
              </a:ext>
            </a:extLst>
          </p:cNvPr>
          <p:cNvSpPr txBox="1">
            <a:spLocks noChangeArrowheads="1"/>
          </p:cNvSpPr>
          <p:nvPr/>
        </p:nvSpPr>
        <p:spPr bwMode="auto">
          <a:xfrm>
            <a:off x="5029200" y="3048000"/>
            <a:ext cx="4587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M</a:t>
            </a:r>
            <a:r>
              <a:rPr lang="en-US" altLang="en-US" baseline="-25000"/>
              <a:t>i</a:t>
            </a:r>
            <a:endParaRPr lang="en-US" altLang="en-US"/>
          </a:p>
        </p:txBody>
      </p:sp>
      <p:sp>
        <p:nvSpPr>
          <p:cNvPr id="17468" name="Text Box 60">
            <a:extLst>
              <a:ext uri="{FF2B5EF4-FFF2-40B4-BE49-F238E27FC236}">
                <a16:creationId xmlns:a16="http://schemas.microsoft.com/office/drawing/2014/main" id="{C6AFA65F-9515-4C45-839E-23B2D841C7E1}"/>
              </a:ext>
            </a:extLst>
          </p:cNvPr>
          <p:cNvSpPr txBox="1">
            <a:spLocks noChangeArrowheads="1"/>
          </p:cNvSpPr>
          <p:nvPr/>
        </p:nvSpPr>
        <p:spPr bwMode="auto">
          <a:xfrm>
            <a:off x="7772400" y="3048000"/>
            <a:ext cx="762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M</a:t>
            </a:r>
            <a:r>
              <a:rPr lang="en-US" altLang="en-US" baseline="-25000"/>
              <a:t>N</a:t>
            </a:r>
            <a:endParaRPr lang="en-US" altLang="en-US"/>
          </a:p>
        </p:txBody>
      </p:sp>
      <p:sp>
        <p:nvSpPr>
          <p:cNvPr id="17469" name="Oval 61">
            <a:extLst>
              <a:ext uri="{FF2B5EF4-FFF2-40B4-BE49-F238E27FC236}">
                <a16:creationId xmlns:a16="http://schemas.microsoft.com/office/drawing/2014/main" id="{D1745976-2DEB-4F0D-B273-31F7BD75075D}"/>
              </a:ext>
            </a:extLst>
          </p:cNvPr>
          <p:cNvSpPr>
            <a:spLocks noChangeArrowheads="1"/>
          </p:cNvSpPr>
          <p:nvPr/>
        </p:nvSpPr>
        <p:spPr bwMode="auto">
          <a:xfrm>
            <a:off x="2057400" y="3886200"/>
            <a:ext cx="457200" cy="45720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70" name="Oval 62">
            <a:extLst>
              <a:ext uri="{FF2B5EF4-FFF2-40B4-BE49-F238E27FC236}">
                <a16:creationId xmlns:a16="http://schemas.microsoft.com/office/drawing/2014/main" id="{552721BC-13A1-4F97-859E-3CF5ADF705A3}"/>
              </a:ext>
            </a:extLst>
          </p:cNvPr>
          <p:cNvSpPr>
            <a:spLocks noChangeArrowheads="1"/>
          </p:cNvSpPr>
          <p:nvPr/>
        </p:nvSpPr>
        <p:spPr bwMode="auto">
          <a:xfrm>
            <a:off x="4343400" y="3886200"/>
            <a:ext cx="457200" cy="45720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71" name="Oval 63">
            <a:extLst>
              <a:ext uri="{FF2B5EF4-FFF2-40B4-BE49-F238E27FC236}">
                <a16:creationId xmlns:a16="http://schemas.microsoft.com/office/drawing/2014/main" id="{7F6E4D8B-F3D5-4F20-A8E0-B251276FB88B}"/>
              </a:ext>
            </a:extLst>
          </p:cNvPr>
          <p:cNvSpPr>
            <a:spLocks noChangeArrowheads="1"/>
          </p:cNvSpPr>
          <p:nvPr/>
        </p:nvSpPr>
        <p:spPr bwMode="auto">
          <a:xfrm>
            <a:off x="7162800" y="3810000"/>
            <a:ext cx="457200" cy="45720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72" name="Line 64">
            <a:extLst>
              <a:ext uri="{FF2B5EF4-FFF2-40B4-BE49-F238E27FC236}">
                <a16:creationId xmlns:a16="http://schemas.microsoft.com/office/drawing/2014/main" id="{7835604C-DBE8-432F-BE3B-C0863132B610}"/>
              </a:ext>
            </a:extLst>
          </p:cNvPr>
          <p:cNvSpPr>
            <a:spLocks noChangeShapeType="1"/>
          </p:cNvSpPr>
          <p:nvPr/>
        </p:nvSpPr>
        <p:spPr bwMode="auto">
          <a:xfrm>
            <a:off x="1828800" y="2971800"/>
            <a:ext cx="457200" cy="914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73" name="Line 65">
            <a:extLst>
              <a:ext uri="{FF2B5EF4-FFF2-40B4-BE49-F238E27FC236}">
                <a16:creationId xmlns:a16="http://schemas.microsoft.com/office/drawing/2014/main" id="{DB32946A-E1BF-47CF-8548-90EE5F5A9B87}"/>
              </a:ext>
            </a:extLst>
          </p:cNvPr>
          <p:cNvSpPr>
            <a:spLocks noChangeShapeType="1"/>
          </p:cNvSpPr>
          <p:nvPr/>
        </p:nvSpPr>
        <p:spPr bwMode="auto">
          <a:xfrm flipH="1">
            <a:off x="2286000" y="2971800"/>
            <a:ext cx="609600" cy="914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74" name="Line 66">
            <a:extLst>
              <a:ext uri="{FF2B5EF4-FFF2-40B4-BE49-F238E27FC236}">
                <a16:creationId xmlns:a16="http://schemas.microsoft.com/office/drawing/2014/main" id="{806482F2-2E75-44BE-B9A9-212440552A80}"/>
              </a:ext>
            </a:extLst>
          </p:cNvPr>
          <p:cNvSpPr>
            <a:spLocks noChangeShapeType="1"/>
          </p:cNvSpPr>
          <p:nvPr/>
        </p:nvSpPr>
        <p:spPr bwMode="auto">
          <a:xfrm>
            <a:off x="4038600" y="2971800"/>
            <a:ext cx="533400" cy="914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75" name="Line 67">
            <a:extLst>
              <a:ext uri="{FF2B5EF4-FFF2-40B4-BE49-F238E27FC236}">
                <a16:creationId xmlns:a16="http://schemas.microsoft.com/office/drawing/2014/main" id="{825BD945-7589-4A30-90C3-BA89B5471559}"/>
              </a:ext>
            </a:extLst>
          </p:cNvPr>
          <p:cNvSpPr>
            <a:spLocks noChangeShapeType="1"/>
          </p:cNvSpPr>
          <p:nvPr/>
        </p:nvSpPr>
        <p:spPr bwMode="auto">
          <a:xfrm flipH="1">
            <a:off x="4572000" y="2971800"/>
            <a:ext cx="533400" cy="914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76" name="Line 68">
            <a:extLst>
              <a:ext uri="{FF2B5EF4-FFF2-40B4-BE49-F238E27FC236}">
                <a16:creationId xmlns:a16="http://schemas.microsoft.com/office/drawing/2014/main" id="{64AD4AAD-D4B3-4CE6-9EC8-0B6F6C7C83A6}"/>
              </a:ext>
            </a:extLst>
          </p:cNvPr>
          <p:cNvSpPr>
            <a:spLocks noChangeShapeType="1"/>
          </p:cNvSpPr>
          <p:nvPr/>
        </p:nvSpPr>
        <p:spPr bwMode="auto">
          <a:xfrm>
            <a:off x="6858000" y="2971800"/>
            <a:ext cx="533400" cy="838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77" name="Line 69">
            <a:extLst>
              <a:ext uri="{FF2B5EF4-FFF2-40B4-BE49-F238E27FC236}">
                <a16:creationId xmlns:a16="http://schemas.microsoft.com/office/drawing/2014/main" id="{E48BD22C-8165-465E-8CE7-8E836F0F39CD}"/>
              </a:ext>
            </a:extLst>
          </p:cNvPr>
          <p:cNvSpPr>
            <a:spLocks noChangeShapeType="1"/>
          </p:cNvSpPr>
          <p:nvPr/>
        </p:nvSpPr>
        <p:spPr bwMode="auto">
          <a:xfrm flipH="1">
            <a:off x="7391400" y="2971800"/>
            <a:ext cx="533400" cy="838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17478" name="Object 70">
            <a:extLst>
              <a:ext uri="{FF2B5EF4-FFF2-40B4-BE49-F238E27FC236}">
                <a16:creationId xmlns:a16="http://schemas.microsoft.com/office/drawing/2014/main" id="{0C4F1F4E-7191-4D9C-99E3-B318997AFBBA}"/>
              </a:ext>
            </a:extLst>
          </p:cNvPr>
          <p:cNvGraphicFramePr>
            <a:graphicFrameLocks noChangeAspect="1"/>
          </p:cNvGraphicFramePr>
          <p:nvPr/>
        </p:nvGraphicFramePr>
        <p:xfrm>
          <a:off x="2151063" y="3962400"/>
          <a:ext cx="304800" cy="265113"/>
        </p:xfrm>
        <a:graphic>
          <a:graphicData uri="http://schemas.openxmlformats.org/presentationml/2006/ole">
            <mc:AlternateContent xmlns:mc="http://schemas.openxmlformats.org/markup-compatibility/2006">
              <mc:Choice xmlns:v="urn:schemas-microsoft-com:vml" Requires="v">
                <p:oleObj spid="_x0000_s14391" name="Equation" r:id="rId4" imgW="291960" imgH="253800" progId="Equation.DSMT4">
                  <p:embed/>
                </p:oleObj>
              </mc:Choice>
              <mc:Fallback>
                <p:oleObj name="Equation" r:id="rId4" imgW="291960" imgH="253800" progId="Equation.DSMT4">
                  <p:embed/>
                  <p:pic>
                    <p:nvPicPr>
                      <p:cNvPr id="17478" name="Object 70">
                        <a:extLst>
                          <a:ext uri="{FF2B5EF4-FFF2-40B4-BE49-F238E27FC236}">
                            <a16:creationId xmlns:a16="http://schemas.microsoft.com/office/drawing/2014/main" id="{0C4F1F4E-7191-4D9C-99E3-B318997AFBB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51063" y="3962400"/>
                        <a:ext cx="304800" cy="265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7479" name="Object 71">
            <a:extLst>
              <a:ext uri="{FF2B5EF4-FFF2-40B4-BE49-F238E27FC236}">
                <a16:creationId xmlns:a16="http://schemas.microsoft.com/office/drawing/2014/main" id="{4ADF54D6-F797-4914-9740-F7F4A1DA9B69}"/>
              </a:ext>
            </a:extLst>
          </p:cNvPr>
          <p:cNvGraphicFramePr>
            <a:graphicFrameLocks noChangeAspect="1"/>
          </p:cNvGraphicFramePr>
          <p:nvPr/>
        </p:nvGraphicFramePr>
        <p:xfrm>
          <a:off x="4454525" y="3962400"/>
          <a:ext cx="304800" cy="265113"/>
        </p:xfrm>
        <a:graphic>
          <a:graphicData uri="http://schemas.openxmlformats.org/presentationml/2006/ole">
            <mc:AlternateContent xmlns:mc="http://schemas.openxmlformats.org/markup-compatibility/2006">
              <mc:Choice xmlns:v="urn:schemas-microsoft-com:vml" Requires="v">
                <p:oleObj spid="_x0000_s14392" name="Equation" r:id="rId6" imgW="291960" imgH="253800" progId="Equation.DSMT4">
                  <p:embed/>
                </p:oleObj>
              </mc:Choice>
              <mc:Fallback>
                <p:oleObj name="Equation" r:id="rId6" imgW="291960" imgH="253800" progId="Equation.DSMT4">
                  <p:embed/>
                  <p:pic>
                    <p:nvPicPr>
                      <p:cNvPr id="17479" name="Object 71">
                        <a:extLst>
                          <a:ext uri="{FF2B5EF4-FFF2-40B4-BE49-F238E27FC236}">
                            <a16:creationId xmlns:a16="http://schemas.microsoft.com/office/drawing/2014/main" id="{4ADF54D6-F797-4914-9740-F7F4A1DA9B6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54525" y="3962400"/>
                        <a:ext cx="304800" cy="265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7480" name="Object 72">
            <a:extLst>
              <a:ext uri="{FF2B5EF4-FFF2-40B4-BE49-F238E27FC236}">
                <a16:creationId xmlns:a16="http://schemas.microsoft.com/office/drawing/2014/main" id="{573C5B20-B0BD-4B03-88CE-2E9FC8CE9D1B}"/>
              </a:ext>
            </a:extLst>
          </p:cNvPr>
          <p:cNvGraphicFramePr>
            <a:graphicFrameLocks noChangeAspect="1"/>
          </p:cNvGraphicFramePr>
          <p:nvPr/>
        </p:nvGraphicFramePr>
        <p:xfrm>
          <a:off x="7297738" y="3921125"/>
          <a:ext cx="304800" cy="265113"/>
        </p:xfrm>
        <a:graphic>
          <a:graphicData uri="http://schemas.openxmlformats.org/presentationml/2006/ole">
            <mc:AlternateContent xmlns:mc="http://schemas.openxmlformats.org/markup-compatibility/2006">
              <mc:Choice xmlns:v="urn:schemas-microsoft-com:vml" Requires="v">
                <p:oleObj spid="_x0000_s14393" name="Equation" r:id="rId7" imgW="291960" imgH="253800" progId="Equation.DSMT4">
                  <p:embed/>
                </p:oleObj>
              </mc:Choice>
              <mc:Fallback>
                <p:oleObj name="Equation" r:id="rId7" imgW="291960" imgH="253800" progId="Equation.DSMT4">
                  <p:embed/>
                  <p:pic>
                    <p:nvPicPr>
                      <p:cNvPr id="17480" name="Object 72">
                        <a:extLst>
                          <a:ext uri="{FF2B5EF4-FFF2-40B4-BE49-F238E27FC236}">
                            <a16:creationId xmlns:a16="http://schemas.microsoft.com/office/drawing/2014/main" id="{573C5B20-B0BD-4B03-88CE-2E9FC8CE9D1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97738" y="3921125"/>
                        <a:ext cx="304800" cy="265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7481" name="Line 73">
            <a:extLst>
              <a:ext uri="{FF2B5EF4-FFF2-40B4-BE49-F238E27FC236}">
                <a16:creationId xmlns:a16="http://schemas.microsoft.com/office/drawing/2014/main" id="{6BDD32E2-479A-4293-A691-C6332D034894}"/>
              </a:ext>
            </a:extLst>
          </p:cNvPr>
          <p:cNvSpPr>
            <a:spLocks noChangeShapeType="1"/>
          </p:cNvSpPr>
          <p:nvPr/>
        </p:nvSpPr>
        <p:spPr bwMode="auto">
          <a:xfrm>
            <a:off x="2286000" y="4343400"/>
            <a:ext cx="0" cy="533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82" name="Line 74">
            <a:extLst>
              <a:ext uri="{FF2B5EF4-FFF2-40B4-BE49-F238E27FC236}">
                <a16:creationId xmlns:a16="http://schemas.microsoft.com/office/drawing/2014/main" id="{D71994BA-6B29-48CD-9F83-1E2DDEC39F72}"/>
              </a:ext>
            </a:extLst>
          </p:cNvPr>
          <p:cNvSpPr>
            <a:spLocks noChangeShapeType="1"/>
          </p:cNvSpPr>
          <p:nvPr/>
        </p:nvSpPr>
        <p:spPr bwMode="auto">
          <a:xfrm>
            <a:off x="4572000" y="4343400"/>
            <a:ext cx="0" cy="533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83" name="Line 75">
            <a:extLst>
              <a:ext uri="{FF2B5EF4-FFF2-40B4-BE49-F238E27FC236}">
                <a16:creationId xmlns:a16="http://schemas.microsoft.com/office/drawing/2014/main" id="{1876CE7B-611C-4EB1-A0D0-D24C389D14A1}"/>
              </a:ext>
            </a:extLst>
          </p:cNvPr>
          <p:cNvSpPr>
            <a:spLocks noChangeShapeType="1"/>
          </p:cNvSpPr>
          <p:nvPr/>
        </p:nvSpPr>
        <p:spPr bwMode="auto">
          <a:xfrm>
            <a:off x="7391400" y="4267200"/>
            <a:ext cx="0" cy="533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17484" name="Object 76">
            <a:extLst>
              <a:ext uri="{FF2B5EF4-FFF2-40B4-BE49-F238E27FC236}">
                <a16:creationId xmlns:a16="http://schemas.microsoft.com/office/drawing/2014/main" id="{A1B1F1CA-A29A-4C47-8A88-F3889C133829}"/>
              </a:ext>
            </a:extLst>
          </p:cNvPr>
          <p:cNvGraphicFramePr>
            <a:graphicFrameLocks noChangeAspect="1"/>
          </p:cNvGraphicFramePr>
          <p:nvPr/>
        </p:nvGraphicFramePr>
        <p:xfrm>
          <a:off x="1981200" y="4953000"/>
          <a:ext cx="654050" cy="422275"/>
        </p:xfrm>
        <a:graphic>
          <a:graphicData uri="http://schemas.openxmlformats.org/presentationml/2006/ole">
            <mc:AlternateContent xmlns:mc="http://schemas.openxmlformats.org/markup-compatibility/2006">
              <mc:Choice xmlns:v="urn:schemas-microsoft-com:vml" Requires="v">
                <p:oleObj spid="_x0000_s14394" name="Equation" r:id="rId8" imgW="393480" imgH="253800" progId="Equation.DSMT4">
                  <p:embed/>
                </p:oleObj>
              </mc:Choice>
              <mc:Fallback>
                <p:oleObj name="Equation" r:id="rId8" imgW="393480" imgH="253800" progId="Equation.DSMT4">
                  <p:embed/>
                  <p:pic>
                    <p:nvPicPr>
                      <p:cNvPr id="17484" name="Object 76">
                        <a:extLst>
                          <a:ext uri="{FF2B5EF4-FFF2-40B4-BE49-F238E27FC236}">
                            <a16:creationId xmlns:a16="http://schemas.microsoft.com/office/drawing/2014/main" id="{A1B1F1CA-A29A-4C47-8A88-F3889C13382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981200" y="4953000"/>
                        <a:ext cx="654050" cy="422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7485" name="Object 77">
            <a:extLst>
              <a:ext uri="{FF2B5EF4-FFF2-40B4-BE49-F238E27FC236}">
                <a16:creationId xmlns:a16="http://schemas.microsoft.com/office/drawing/2014/main" id="{96334154-9F17-41E7-A5A5-9D2EB2A41B9F}"/>
              </a:ext>
            </a:extLst>
          </p:cNvPr>
          <p:cNvGraphicFramePr>
            <a:graphicFrameLocks noChangeAspect="1"/>
          </p:cNvGraphicFramePr>
          <p:nvPr/>
        </p:nvGraphicFramePr>
        <p:xfrm>
          <a:off x="4267200" y="4953000"/>
          <a:ext cx="654050" cy="422275"/>
        </p:xfrm>
        <a:graphic>
          <a:graphicData uri="http://schemas.openxmlformats.org/presentationml/2006/ole">
            <mc:AlternateContent xmlns:mc="http://schemas.openxmlformats.org/markup-compatibility/2006">
              <mc:Choice xmlns:v="urn:schemas-microsoft-com:vml" Requires="v">
                <p:oleObj spid="_x0000_s14395" name="Equation" r:id="rId10" imgW="393480" imgH="253800" progId="Equation.DSMT4">
                  <p:embed/>
                </p:oleObj>
              </mc:Choice>
              <mc:Fallback>
                <p:oleObj name="Equation" r:id="rId10" imgW="393480" imgH="253800" progId="Equation.DSMT4">
                  <p:embed/>
                  <p:pic>
                    <p:nvPicPr>
                      <p:cNvPr id="17485" name="Object 77">
                        <a:extLst>
                          <a:ext uri="{FF2B5EF4-FFF2-40B4-BE49-F238E27FC236}">
                            <a16:creationId xmlns:a16="http://schemas.microsoft.com/office/drawing/2014/main" id="{96334154-9F17-41E7-A5A5-9D2EB2A41B9F}"/>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267200" y="4953000"/>
                        <a:ext cx="654050" cy="422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7486" name="Object 78">
            <a:extLst>
              <a:ext uri="{FF2B5EF4-FFF2-40B4-BE49-F238E27FC236}">
                <a16:creationId xmlns:a16="http://schemas.microsoft.com/office/drawing/2014/main" id="{56624149-C960-46B3-980B-9F9DF08A1106}"/>
              </a:ext>
            </a:extLst>
          </p:cNvPr>
          <p:cNvGraphicFramePr>
            <a:graphicFrameLocks noChangeAspect="1"/>
          </p:cNvGraphicFramePr>
          <p:nvPr/>
        </p:nvGraphicFramePr>
        <p:xfrm>
          <a:off x="7086600" y="4833938"/>
          <a:ext cx="762000" cy="434975"/>
        </p:xfrm>
        <a:graphic>
          <a:graphicData uri="http://schemas.openxmlformats.org/presentationml/2006/ole">
            <mc:AlternateContent xmlns:mc="http://schemas.openxmlformats.org/markup-compatibility/2006">
              <mc:Choice xmlns:v="urn:schemas-microsoft-com:vml" Requires="v">
                <p:oleObj spid="_x0000_s14396" name="Equation" r:id="rId12" imgW="444240" imgH="253800" progId="Equation.DSMT4">
                  <p:embed/>
                </p:oleObj>
              </mc:Choice>
              <mc:Fallback>
                <p:oleObj name="Equation" r:id="rId12" imgW="444240" imgH="253800" progId="Equation.DSMT4">
                  <p:embed/>
                  <p:pic>
                    <p:nvPicPr>
                      <p:cNvPr id="17486" name="Object 78">
                        <a:extLst>
                          <a:ext uri="{FF2B5EF4-FFF2-40B4-BE49-F238E27FC236}">
                            <a16:creationId xmlns:a16="http://schemas.microsoft.com/office/drawing/2014/main" id="{56624149-C960-46B3-980B-9F9DF08A1106}"/>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086600" y="4833938"/>
                        <a:ext cx="762000" cy="434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7487" name="Text Box 79">
            <a:extLst>
              <a:ext uri="{FF2B5EF4-FFF2-40B4-BE49-F238E27FC236}">
                <a16:creationId xmlns:a16="http://schemas.microsoft.com/office/drawing/2014/main" id="{7C753964-2FC0-4F52-B769-0B9800A3462D}"/>
              </a:ext>
            </a:extLst>
          </p:cNvPr>
          <p:cNvSpPr txBox="1">
            <a:spLocks noChangeArrowheads="1"/>
          </p:cNvSpPr>
          <p:nvPr/>
        </p:nvSpPr>
        <p:spPr bwMode="auto">
          <a:xfrm>
            <a:off x="3048000" y="5943600"/>
            <a:ext cx="3054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Probabilistic Neural Network</a:t>
            </a:r>
          </a:p>
        </p:txBody>
      </p:sp>
      <p:sp>
        <p:nvSpPr>
          <p:cNvPr id="17488" name="Text Box 80">
            <a:extLst>
              <a:ext uri="{FF2B5EF4-FFF2-40B4-BE49-F238E27FC236}">
                <a16:creationId xmlns:a16="http://schemas.microsoft.com/office/drawing/2014/main" id="{4FEB19C9-DCB0-487E-AF96-0C40F07B1231}"/>
              </a:ext>
            </a:extLst>
          </p:cNvPr>
          <p:cNvSpPr txBox="1">
            <a:spLocks noChangeArrowheads="1"/>
          </p:cNvSpPr>
          <p:nvPr/>
        </p:nvSpPr>
        <p:spPr bwMode="auto">
          <a:xfrm>
            <a:off x="228600" y="1295400"/>
            <a:ext cx="173355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weights  are</a:t>
            </a:r>
          </a:p>
          <a:p>
            <a:r>
              <a:rPr lang="en-US" altLang="en-US"/>
              <a:t>just elements of the training</a:t>
            </a:r>
          </a:p>
          <a:p>
            <a:r>
              <a:rPr lang="en-US" altLang="en-US"/>
              <a:t>patterns</a:t>
            </a:r>
          </a:p>
          <a:p>
            <a:r>
              <a:rPr lang="en-US" altLang="en-US" b="1"/>
              <a:t>x</a:t>
            </a:r>
            <a:r>
              <a:rPr lang="en-US" altLang="en-US" baseline="-25000"/>
              <a:t>ij</a:t>
            </a:r>
            <a:endParaRPr lang="en-US" altLang="en-US"/>
          </a:p>
        </p:txBody>
      </p:sp>
      <p:sp>
        <p:nvSpPr>
          <p:cNvPr id="17489" name="Line 81">
            <a:extLst>
              <a:ext uri="{FF2B5EF4-FFF2-40B4-BE49-F238E27FC236}">
                <a16:creationId xmlns:a16="http://schemas.microsoft.com/office/drawing/2014/main" id="{48901489-8A81-4B80-9A99-786A8AF2691D}"/>
              </a:ext>
            </a:extLst>
          </p:cNvPr>
          <p:cNvSpPr>
            <a:spLocks noChangeShapeType="1"/>
          </p:cNvSpPr>
          <p:nvPr/>
        </p:nvSpPr>
        <p:spPr bwMode="auto">
          <a:xfrm>
            <a:off x="1676400" y="1752600"/>
            <a:ext cx="685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17490" name="Group 82">
            <a:extLst>
              <a:ext uri="{FF2B5EF4-FFF2-40B4-BE49-F238E27FC236}">
                <a16:creationId xmlns:a16="http://schemas.microsoft.com/office/drawing/2014/main" id="{61FE3626-73A1-4F85-B161-1AFDCD283CA4}"/>
              </a:ext>
            </a:extLst>
          </p:cNvPr>
          <p:cNvGrpSpPr>
            <a:grpSpLocks/>
          </p:cNvGrpSpPr>
          <p:nvPr/>
        </p:nvGrpSpPr>
        <p:grpSpPr bwMode="auto">
          <a:xfrm>
            <a:off x="7620000" y="228600"/>
            <a:ext cx="1295400" cy="609600"/>
            <a:chOff x="1392" y="480"/>
            <a:chExt cx="2267" cy="1030"/>
          </a:xfrm>
        </p:grpSpPr>
        <p:sp>
          <p:nvSpPr>
            <p:cNvPr id="17491" name="Oval 83">
              <a:extLst>
                <a:ext uri="{FF2B5EF4-FFF2-40B4-BE49-F238E27FC236}">
                  <a16:creationId xmlns:a16="http://schemas.microsoft.com/office/drawing/2014/main" id="{484FF889-AECF-45BA-929E-729A9EED8D8E}"/>
                </a:ext>
              </a:extLst>
            </p:cNvPr>
            <p:cNvSpPr>
              <a:spLocks noChangeArrowheads="1"/>
            </p:cNvSpPr>
            <p:nvPr/>
          </p:nvSpPr>
          <p:spPr bwMode="auto">
            <a:xfrm>
              <a:off x="1584"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92" name="Oval 84">
              <a:extLst>
                <a:ext uri="{FF2B5EF4-FFF2-40B4-BE49-F238E27FC236}">
                  <a16:creationId xmlns:a16="http://schemas.microsoft.com/office/drawing/2014/main" id="{EC03DF0B-E25C-4F04-A122-8B930AF338D7}"/>
                </a:ext>
              </a:extLst>
            </p:cNvPr>
            <p:cNvSpPr>
              <a:spLocks noChangeArrowheads="1"/>
            </p:cNvSpPr>
            <p:nvPr/>
          </p:nvSpPr>
          <p:spPr bwMode="auto">
            <a:xfrm>
              <a:off x="1584"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93" name="Oval 85">
              <a:extLst>
                <a:ext uri="{FF2B5EF4-FFF2-40B4-BE49-F238E27FC236}">
                  <a16:creationId xmlns:a16="http://schemas.microsoft.com/office/drawing/2014/main" id="{BB6B79C8-653B-49FA-8275-D3E4513B5350}"/>
                </a:ext>
              </a:extLst>
            </p:cNvPr>
            <p:cNvSpPr>
              <a:spLocks noChangeArrowheads="1"/>
            </p:cNvSpPr>
            <p:nvPr/>
          </p:nvSpPr>
          <p:spPr bwMode="auto">
            <a:xfrm>
              <a:off x="1584"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94" name="Line 86">
              <a:extLst>
                <a:ext uri="{FF2B5EF4-FFF2-40B4-BE49-F238E27FC236}">
                  <a16:creationId xmlns:a16="http://schemas.microsoft.com/office/drawing/2014/main" id="{AFAEAF35-DBCA-4024-96D8-70F7F930EC8B}"/>
                </a:ext>
              </a:extLst>
            </p:cNvPr>
            <p:cNvSpPr>
              <a:spLocks noChangeShapeType="1"/>
            </p:cNvSpPr>
            <p:nvPr/>
          </p:nvSpPr>
          <p:spPr bwMode="auto">
            <a:xfrm>
              <a:off x="1392" y="576"/>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95" name="Line 87">
              <a:extLst>
                <a:ext uri="{FF2B5EF4-FFF2-40B4-BE49-F238E27FC236}">
                  <a16:creationId xmlns:a16="http://schemas.microsoft.com/office/drawing/2014/main" id="{AB39F9EB-2E39-4470-9EC2-1C3B948545CF}"/>
                </a:ext>
              </a:extLst>
            </p:cNvPr>
            <p:cNvSpPr>
              <a:spLocks noChangeShapeType="1"/>
            </p:cNvSpPr>
            <p:nvPr/>
          </p:nvSpPr>
          <p:spPr bwMode="auto">
            <a:xfrm>
              <a:off x="1392" y="960"/>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96" name="Line 88">
              <a:extLst>
                <a:ext uri="{FF2B5EF4-FFF2-40B4-BE49-F238E27FC236}">
                  <a16:creationId xmlns:a16="http://schemas.microsoft.com/office/drawing/2014/main" id="{A773FB31-B785-4A54-A312-ECC841D7F350}"/>
                </a:ext>
              </a:extLst>
            </p:cNvPr>
            <p:cNvSpPr>
              <a:spLocks noChangeShapeType="1"/>
            </p:cNvSpPr>
            <p:nvPr/>
          </p:nvSpPr>
          <p:spPr bwMode="auto">
            <a:xfrm>
              <a:off x="1392" y="1414"/>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97" name="Oval 89">
              <a:extLst>
                <a:ext uri="{FF2B5EF4-FFF2-40B4-BE49-F238E27FC236}">
                  <a16:creationId xmlns:a16="http://schemas.microsoft.com/office/drawing/2014/main" id="{D714717C-EDAB-453F-A729-A7499332D95B}"/>
                </a:ext>
              </a:extLst>
            </p:cNvPr>
            <p:cNvSpPr>
              <a:spLocks noChangeArrowheads="1"/>
            </p:cNvSpPr>
            <p:nvPr/>
          </p:nvSpPr>
          <p:spPr bwMode="auto">
            <a:xfrm>
              <a:off x="2352"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98" name="Oval 90">
              <a:extLst>
                <a:ext uri="{FF2B5EF4-FFF2-40B4-BE49-F238E27FC236}">
                  <a16:creationId xmlns:a16="http://schemas.microsoft.com/office/drawing/2014/main" id="{BF1F27E1-3C5C-45F5-AACC-F89B9C759B31}"/>
                </a:ext>
              </a:extLst>
            </p:cNvPr>
            <p:cNvSpPr>
              <a:spLocks noChangeArrowheads="1"/>
            </p:cNvSpPr>
            <p:nvPr/>
          </p:nvSpPr>
          <p:spPr bwMode="auto">
            <a:xfrm>
              <a:off x="2352"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99" name="Oval 91">
              <a:extLst>
                <a:ext uri="{FF2B5EF4-FFF2-40B4-BE49-F238E27FC236}">
                  <a16:creationId xmlns:a16="http://schemas.microsoft.com/office/drawing/2014/main" id="{6D4B79BC-D16F-4CAB-B939-DF27273D4431}"/>
                </a:ext>
              </a:extLst>
            </p:cNvPr>
            <p:cNvSpPr>
              <a:spLocks noChangeArrowheads="1"/>
            </p:cNvSpPr>
            <p:nvPr/>
          </p:nvSpPr>
          <p:spPr bwMode="auto">
            <a:xfrm>
              <a:off x="2352"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500" name="Oval 92">
              <a:extLst>
                <a:ext uri="{FF2B5EF4-FFF2-40B4-BE49-F238E27FC236}">
                  <a16:creationId xmlns:a16="http://schemas.microsoft.com/office/drawing/2014/main" id="{6EA8DA3F-E803-43F9-8FC9-AEE151D1BDCB}"/>
                </a:ext>
              </a:extLst>
            </p:cNvPr>
            <p:cNvSpPr>
              <a:spLocks noChangeArrowheads="1"/>
            </p:cNvSpPr>
            <p:nvPr/>
          </p:nvSpPr>
          <p:spPr bwMode="auto">
            <a:xfrm>
              <a:off x="3216"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501" name="Oval 93">
              <a:extLst>
                <a:ext uri="{FF2B5EF4-FFF2-40B4-BE49-F238E27FC236}">
                  <a16:creationId xmlns:a16="http://schemas.microsoft.com/office/drawing/2014/main" id="{EE55488E-7C0F-4C30-9112-45C716385550}"/>
                </a:ext>
              </a:extLst>
            </p:cNvPr>
            <p:cNvSpPr>
              <a:spLocks noChangeArrowheads="1"/>
            </p:cNvSpPr>
            <p:nvPr/>
          </p:nvSpPr>
          <p:spPr bwMode="auto">
            <a:xfrm>
              <a:off x="3216"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502" name="Oval 94">
              <a:extLst>
                <a:ext uri="{FF2B5EF4-FFF2-40B4-BE49-F238E27FC236}">
                  <a16:creationId xmlns:a16="http://schemas.microsoft.com/office/drawing/2014/main" id="{10763A05-C799-4B94-BBD3-BE5BB9B5192E}"/>
                </a:ext>
              </a:extLst>
            </p:cNvPr>
            <p:cNvSpPr>
              <a:spLocks noChangeArrowheads="1"/>
            </p:cNvSpPr>
            <p:nvPr/>
          </p:nvSpPr>
          <p:spPr bwMode="auto">
            <a:xfrm>
              <a:off x="3216"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503" name="Line 95">
              <a:extLst>
                <a:ext uri="{FF2B5EF4-FFF2-40B4-BE49-F238E27FC236}">
                  <a16:creationId xmlns:a16="http://schemas.microsoft.com/office/drawing/2014/main" id="{FE31B77A-1C09-4D29-BE6C-37F65F04209A}"/>
                </a:ext>
              </a:extLst>
            </p:cNvPr>
            <p:cNvSpPr>
              <a:spLocks noChangeShapeType="1"/>
            </p:cNvSpPr>
            <p:nvPr/>
          </p:nvSpPr>
          <p:spPr bwMode="auto">
            <a:xfrm>
              <a:off x="1824" y="576"/>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504" name="Line 96">
              <a:extLst>
                <a:ext uri="{FF2B5EF4-FFF2-40B4-BE49-F238E27FC236}">
                  <a16:creationId xmlns:a16="http://schemas.microsoft.com/office/drawing/2014/main" id="{14FABEE8-8366-433E-9866-BDC1D9D6DA50}"/>
                </a:ext>
              </a:extLst>
            </p:cNvPr>
            <p:cNvSpPr>
              <a:spLocks noChangeShapeType="1"/>
            </p:cNvSpPr>
            <p:nvPr/>
          </p:nvSpPr>
          <p:spPr bwMode="auto">
            <a:xfrm>
              <a:off x="2592" y="576"/>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505" name="Line 97">
              <a:extLst>
                <a:ext uri="{FF2B5EF4-FFF2-40B4-BE49-F238E27FC236}">
                  <a16:creationId xmlns:a16="http://schemas.microsoft.com/office/drawing/2014/main" id="{709A0D59-1097-4CAB-8784-49F1023FAB0F}"/>
                </a:ext>
              </a:extLst>
            </p:cNvPr>
            <p:cNvSpPr>
              <a:spLocks noChangeShapeType="1"/>
            </p:cNvSpPr>
            <p:nvPr/>
          </p:nvSpPr>
          <p:spPr bwMode="auto">
            <a:xfrm>
              <a:off x="1824" y="979"/>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506" name="Line 98">
              <a:extLst>
                <a:ext uri="{FF2B5EF4-FFF2-40B4-BE49-F238E27FC236}">
                  <a16:creationId xmlns:a16="http://schemas.microsoft.com/office/drawing/2014/main" id="{D37ACD84-ED1C-4F50-9141-B600C835B358}"/>
                </a:ext>
              </a:extLst>
            </p:cNvPr>
            <p:cNvSpPr>
              <a:spLocks noChangeShapeType="1"/>
            </p:cNvSpPr>
            <p:nvPr/>
          </p:nvSpPr>
          <p:spPr bwMode="auto">
            <a:xfrm>
              <a:off x="2592" y="982"/>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507" name="Line 99">
              <a:extLst>
                <a:ext uri="{FF2B5EF4-FFF2-40B4-BE49-F238E27FC236}">
                  <a16:creationId xmlns:a16="http://schemas.microsoft.com/office/drawing/2014/main" id="{D0AF0D7E-CF33-487C-A409-F9598F34424A}"/>
                </a:ext>
              </a:extLst>
            </p:cNvPr>
            <p:cNvSpPr>
              <a:spLocks noChangeShapeType="1"/>
            </p:cNvSpPr>
            <p:nvPr/>
          </p:nvSpPr>
          <p:spPr bwMode="auto">
            <a:xfrm>
              <a:off x="1824" y="1388"/>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508" name="Line 100">
              <a:extLst>
                <a:ext uri="{FF2B5EF4-FFF2-40B4-BE49-F238E27FC236}">
                  <a16:creationId xmlns:a16="http://schemas.microsoft.com/office/drawing/2014/main" id="{AB9A87E9-1E1B-4B05-9640-A44AC3C5C2D3}"/>
                </a:ext>
              </a:extLst>
            </p:cNvPr>
            <p:cNvSpPr>
              <a:spLocks noChangeShapeType="1"/>
            </p:cNvSpPr>
            <p:nvPr/>
          </p:nvSpPr>
          <p:spPr bwMode="auto">
            <a:xfrm>
              <a:off x="2600" y="1395"/>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509" name="Line 101">
              <a:extLst>
                <a:ext uri="{FF2B5EF4-FFF2-40B4-BE49-F238E27FC236}">
                  <a16:creationId xmlns:a16="http://schemas.microsoft.com/office/drawing/2014/main" id="{F84A6AFC-7267-45E0-9C9F-11AC59B50F23}"/>
                </a:ext>
              </a:extLst>
            </p:cNvPr>
            <p:cNvSpPr>
              <a:spLocks noChangeShapeType="1"/>
            </p:cNvSpPr>
            <p:nvPr/>
          </p:nvSpPr>
          <p:spPr bwMode="auto">
            <a:xfrm>
              <a:off x="1824" y="576"/>
              <a:ext cx="528"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510" name="Line 102">
              <a:extLst>
                <a:ext uri="{FF2B5EF4-FFF2-40B4-BE49-F238E27FC236}">
                  <a16:creationId xmlns:a16="http://schemas.microsoft.com/office/drawing/2014/main" id="{F416CEFE-7E5C-4637-BBF8-0C97DF8D2D7A}"/>
                </a:ext>
              </a:extLst>
            </p:cNvPr>
            <p:cNvSpPr>
              <a:spLocks noChangeShapeType="1"/>
            </p:cNvSpPr>
            <p:nvPr/>
          </p:nvSpPr>
          <p:spPr bwMode="auto">
            <a:xfrm>
              <a:off x="1824" y="576"/>
              <a:ext cx="528"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511" name="Line 103">
              <a:extLst>
                <a:ext uri="{FF2B5EF4-FFF2-40B4-BE49-F238E27FC236}">
                  <a16:creationId xmlns:a16="http://schemas.microsoft.com/office/drawing/2014/main" id="{58CDEFCD-5724-4CF4-9C48-D3618D552887}"/>
                </a:ext>
              </a:extLst>
            </p:cNvPr>
            <p:cNvSpPr>
              <a:spLocks noChangeShapeType="1"/>
            </p:cNvSpPr>
            <p:nvPr/>
          </p:nvSpPr>
          <p:spPr bwMode="auto">
            <a:xfrm flipV="1">
              <a:off x="1824" y="576"/>
              <a:ext cx="528"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512" name="Line 104">
              <a:extLst>
                <a:ext uri="{FF2B5EF4-FFF2-40B4-BE49-F238E27FC236}">
                  <a16:creationId xmlns:a16="http://schemas.microsoft.com/office/drawing/2014/main" id="{50177107-61E9-483C-B008-5B13CAA3CFFA}"/>
                </a:ext>
              </a:extLst>
            </p:cNvPr>
            <p:cNvSpPr>
              <a:spLocks noChangeShapeType="1"/>
            </p:cNvSpPr>
            <p:nvPr/>
          </p:nvSpPr>
          <p:spPr bwMode="auto">
            <a:xfrm>
              <a:off x="1824" y="960"/>
              <a:ext cx="528"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513" name="Line 105">
              <a:extLst>
                <a:ext uri="{FF2B5EF4-FFF2-40B4-BE49-F238E27FC236}">
                  <a16:creationId xmlns:a16="http://schemas.microsoft.com/office/drawing/2014/main" id="{45028001-89FC-400B-A86F-BB145E7C7B1C}"/>
                </a:ext>
              </a:extLst>
            </p:cNvPr>
            <p:cNvSpPr>
              <a:spLocks noChangeShapeType="1"/>
            </p:cNvSpPr>
            <p:nvPr/>
          </p:nvSpPr>
          <p:spPr bwMode="auto">
            <a:xfrm flipV="1">
              <a:off x="1824" y="960"/>
              <a:ext cx="528"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514" name="Line 106">
              <a:extLst>
                <a:ext uri="{FF2B5EF4-FFF2-40B4-BE49-F238E27FC236}">
                  <a16:creationId xmlns:a16="http://schemas.microsoft.com/office/drawing/2014/main" id="{5AD13A5B-BFCA-41C2-955A-D02DC80099C6}"/>
                </a:ext>
              </a:extLst>
            </p:cNvPr>
            <p:cNvSpPr>
              <a:spLocks noChangeShapeType="1"/>
            </p:cNvSpPr>
            <p:nvPr/>
          </p:nvSpPr>
          <p:spPr bwMode="auto">
            <a:xfrm flipV="1">
              <a:off x="1824" y="576"/>
              <a:ext cx="528"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515" name="Line 107">
              <a:extLst>
                <a:ext uri="{FF2B5EF4-FFF2-40B4-BE49-F238E27FC236}">
                  <a16:creationId xmlns:a16="http://schemas.microsoft.com/office/drawing/2014/main" id="{4D1AE992-55B5-4041-AE0A-2DF3C5A02B9E}"/>
                </a:ext>
              </a:extLst>
            </p:cNvPr>
            <p:cNvSpPr>
              <a:spLocks noChangeShapeType="1"/>
            </p:cNvSpPr>
            <p:nvPr/>
          </p:nvSpPr>
          <p:spPr bwMode="auto">
            <a:xfrm>
              <a:off x="2592" y="576"/>
              <a:ext cx="624"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516" name="Line 108">
              <a:extLst>
                <a:ext uri="{FF2B5EF4-FFF2-40B4-BE49-F238E27FC236}">
                  <a16:creationId xmlns:a16="http://schemas.microsoft.com/office/drawing/2014/main" id="{2886835E-3DDC-498A-B78C-96E62BD611FF}"/>
                </a:ext>
              </a:extLst>
            </p:cNvPr>
            <p:cNvSpPr>
              <a:spLocks noChangeShapeType="1"/>
            </p:cNvSpPr>
            <p:nvPr/>
          </p:nvSpPr>
          <p:spPr bwMode="auto">
            <a:xfrm>
              <a:off x="2592" y="576"/>
              <a:ext cx="624"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517" name="Line 109">
              <a:extLst>
                <a:ext uri="{FF2B5EF4-FFF2-40B4-BE49-F238E27FC236}">
                  <a16:creationId xmlns:a16="http://schemas.microsoft.com/office/drawing/2014/main" id="{7EC1360A-A29C-4A2E-A4D0-9964A0F27749}"/>
                </a:ext>
              </a:extLst>
            </p:cNvPr>
            <p:cNvSpPr>
              <a:spLocks noChangeShapeType="1"/>
            </p:cNvSpPr>
            <p:nvPr/>
          </p:nvSpPr>
          <p:spPr bwMode="auto">
            <a:xfrm flipV="1">
              <a:off x="2592" y="576"/>
              <a:ext cx="624"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518" name="Line 110">
              <a:extLst>
                <a:ext uri="{FF2B5EF4-FFF2-40B4-BE49-F238E27FC236}">
                  <a16:creationId xmlns:a16="http://schemas.microsoft.com/office/drawing/2014/main" id="{B830CC8A-CC68-4C3D-8BA1-DBD5A9D37C28}"/>
                </a:ext>
              </a:extLst>
            </p:cNvPr>
            <p:cNvSpPr>
              <a:spLocks noChangeShapeType="1"/>
            </p:cNvSpPr>
            <p:nvPr/>
          </p:nvSpPr>
          <p:spPr bwMode="auto">
            <a:xfrm>
              <a:off x="2592" y="960"/>
              <a:ext cx="624"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519" name="Line 111">
              <a:extLst>
                <a:ext uri="{FF2B5EF4-FFF2-40B4-BE49-F238E27FC236}">
                  <a16:creationId xmlns:a16="http://schemas.microsoft.com/office/drawing/2014/main" id="{E8D4A4FF-43E1-4A06-8F72-2C93352719F8}"/>
                </a:ext>
              </a:extLst>
            </p:cNvPr>
            <p:cNvSpPr>
              <a:spLocks noChangeShapeType="1"/>
            </p:cNvSpPr>
            <p:nvPr/>
          </p:nvSpPr>
          <p:spPr bwMode="auto">
            <a:xfrm flipV="1">
              <a:off x="2592" y="960"/>
              <a:ext cx="624"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520" name="Line 112">
              <a:extLst>
                <a:ext uri="{FF2B5EF4-FFF2-40B4-BE49-F238E27FC236}">
                  <a16:creationId xmlns:a16="http://schemas.microsoft.com/office/drawing/2014/main" id="{A7776984-7E75-4588-A9B9-467527A7F73C}"/>
                </a:ext>
              </a:extLst>
            </p:cNvPr>
            <p:cNvSpPr>
              <a:spLocks noChangeShapeType="1"/>
            </p:cNvSpPr>
            <p:nvPr/>
          </p:nvSpPr>
          <p:spPr bwMode="auto">
            <a:xfrm flipV="1">
              <a:off x="2592" y="576"/>
              <a:ext cx="624"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521" name="Line 113">
              <a:extLst>
                <a:ext uri="{FF2B5EF4-FFF2-40B4-BE49-F238E27FC236}">
                  <a16:creationId xmlns:a16="http://schemas.microsoft.com/office/drawing/2014/main" id="{2EB3424E-B5D1-4A7F-878A-54C32176529A}"/>
                </a:ext>
              </a:extLst>
            </p:cNvPr>
            <p:cNvSpPr>
              <a:spLocks noChangeShapeType="1"/>
            </p:cNvSpPr>
            <p:nvPr/>
          </p:nvSpPr>
          <p:spPr bwMode="auto">
            <a:xfrm>
              <a:off x="3456" y="576"/>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522" name="Line 114">
              <a:extLst>
                <a:ext uri="{FF2B5EF4-FFF2-40B4-BE49-F238E27FC236}">
                  <a16:creationId xmlns:a16="http://schemas.microsoft.com/office/drawing/2014/main" id="{7FCEF2AA-0A8A-4628-9F8A-6404E18386EF}"/>
                </a:ext>
              </a:extLst>
            </p:cNvPr>
            <p:cNvSpPr>
              <a:spLocks noChangeShapeType="1"/>
            </p:cNvSpPr>
            <p:nvPr/>
          </p:nvSpPr>
          <p:spPr bwMode="auto">
            <a:xfrm>
              <a:off x="3467" y="979"/>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523" name="Line 115">
              <a:extLst>
                <a:ext uri="{FF2B5EF4-FFF2-40B4-BE49-F238E27FC236}">
                  <a16:creationId xmlns:a16="http://schemas.microsoft.com/office/drawing/2014/main" id="{5AED17B4-2AA6-49B2-B95A-8717B5D20480}"/>
                </a:ext>
              </a:extLst>
            </p:cNvPr>
            <p:cNvSpPr>
              <a:spLocks noChangeShapeType="1"/>
            </p:cNvSpPr>
            <p:nvPr/>
          </p:nvSpPr>
          <p:spPr bwMode="auto">
            <a:xfrm>
              <a:off x="3467" y="1381"/>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Text Box 4">
            <a:extLst>
              <a:ext uri="{FF2B5EF4-FFF2-40B4-BE49-F238E27FC236}">
                <a16:creationId xmlns:a16="http://schemas.microsoft.com/office/drawing/2014/main" id="{AE1BE476-5C2D-4EFE-B5A6-442EC8FECBD1}"/>
              </a:ext>
            </a:extLst>
          </p:cNvPr>
          <p:cNvSpPr txBox="1">
            <a:spLocks noChangeArrowheads="1"/>
          </p:cNvSpPr>
          <p:nvPr/>
        </p:nvSpPr>
        <p:spPr bwMode="auto">
          <a:xfrm>
            <a:off x="974725" y="493713"/>
            <a:ext cx="7407275" cy="6134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Characteristics of the PNN</a:t>
            </a:r>
          </a:p>
          <a:p>
            <a:endParaRPr lang="en-US" altLang="en-US"/>
          </a:p>
          <a:p>
            <a:r>
              <a:rPr lang="en-US" altLang="en-US"/>
              <a:t>1. no training, weights are just the training vectors themselves</a:t>
            </a:r>
          </a:p>
          <a:p>
            <a:endParaRPr lang="en-US" altLang="en-US"/>
          </a:p>
          <a:p>
            <a:r>
              <a:rPr lang="en-US" altLang="en-US"/>
              <a:t>2. only parameter that needs to be found is the smoothing factor, </a:t>
            </a:r>
            <a:r>
              <a:rPr lang="en-US" altLang="en-US">
                <a:latin typeface="Symbol" panose="05050102010706020507" pitchFamily="18" charset="2"/>
              </a:rPr>
              <a:t>s</a:t>
            </a:r>
          </a:p>
          <a:p>
            <a:endParaRPr lang="en-US" altLang="en-US">
              <a:latin typeface="Symbol" panose="05050102010706020507" pitchFamily="18" charset="2"/>
            </a:endParaRPr>
          </a:p>
          <a:p>
            <a:r>
              <a:rPr lang="en-US" altLang="en-US"/>
              <a:t>3. outputs are representative of probabilities of each class directly</a:t>
            </a:r>
          </a:p>
          <a:p>
            <a:endParaRPr lang="en-US" altLang="en-US"/>
          </a:p>
          <a:p>
            <a:r>
              <a:rPr lang="en-US" altLang="en-US"/>
              <a:t>4. the decision surfaces are guaranteed to approach the Bayes optimal boundaries as the number of training samples grows</a:t>
            </a:r>
          </a:p>
          <a:p>
            <a:endParaRPr lang="en-US" altLang="en-US"/>
          </a:p>
          <a:p>
            <a:r>
              <a:rPr lang="en-US" altLang="en-US"/>
              <a:t>5. "outliers" are tolerated</a:t>
            </a:r>
          </a:p>
          <a:p>
            <a:endParaRPr lang="en-US" altLang="en-US"/>
          </a:p>
          <a:p>
            <a:r>
              <a:rPr lang="en-US" altLang="en-US"/>
              <a:t>6. sparse samples are adequate for good network performance</a:t>
            </a:r>
          </a:p>
          <a:p>
            <a:endParaRPr lang="en-US" altLang="en-US"/>
          </a:p>
          <a:p>
            <a:r>
              <a:rPr lang="en-US" altLang="en-US"/>
              <a:t>7. can update the network as new training samples become available</a:t>
            </a:r>
          </a:p>
          <a:p>
            <a:endParaRPr lang="en-US" altLang="en-US"/>
          </a:p>
          <a:p>
            <a:r>
              <a:rPr lang="en-US" altLang="en-US"/>
              <a:t>8. needs to store all the training samples, requiring a large memory</a:t>
            </a:r>
          </a:p>
          <a:p>
            <a:endParaRPr lang="en-US" altLang="en-US"/>
          </a:p>
          <a:p>
            <a:r>
              <a:rPr lang="en-US" altLang="en-US"/>
              <a:t>9.  testing can be slower than with other nets </a:t>
            </a:r>
          </a:p>
          <a:p>
            <a:endParaRPr lang="en-US" altLang="en-US"/>
          </a:p>
          <a:p>
            <a:endParaRPr lang="en-US" altLang="en-US"/>
          </a:p>
        </p:txBody>
      </p:sp>
      <p:grpSp>
        <p:nvGrpSpPr>
          <p:cNvPr id="18437" name="Group 5">
            <a:extLst>
              <a:ext uri="{FF2B5EF4-FFF2-40B4-BE49-F238E27FC236}">
                <a16:creationId xmlns:a16="http://schemas.microsoft.com/office/drawing/2014/main" id="{38827987-B680-4172-B037-B699232EE654}"/>
              </a:ext>
            </a:extLst>
          </p:cNvPr>
          <p:cNvGrpSpPr>
            <a:grpSpLocks/>
          </p:cNvGrpSpPr>
          <p:nvPr/>
        </p:nvGrpSpPr>
        <p:grpSpPr bwMode="auto">
          <a:xfrm>
            <a:off x="7620000" y="228600"/>
            <a:ext cx="1295400" cy="609600"/>
            <a:chOff x="1392" y="480"/>
            <a:chExt cx="2267" cy="1030"/>
          </a:xfrm>
        </p:grpSpPr>
        <p:sp>
          <p:nvSpPr>
            <p:cNvPr id="18438" name="Oval 6">
              <a:extLst>
                <a:ext uri="{FF2B5EF4-FFF2-40B4-BE49-F238E27FC236}">
                  <a16:creationId xmlns:a16="http://schemas.microsoft.com/office/drawing/2014/main" id="{BE5D4761-AD46-4C7C-936B-8B655591E84B}"/>
                </a:ext>
              </a:extLst>
            </p:cNvPr>
            <p:cNvSpPr>
              <a:spLocks noChangeArrowheads="1"/>
            </p:cNvSpPr>
            <p:nvPr/>
          </p:nvSpPr>
          <p:spPr bwMode="auto">
            <a:xfrm>
              <a:off x="1584"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39" name="Oval 7">
              <a:extLst>
                <a:ext uri="{FF2B5EF4-FFF2-40B4-BE49-F238E27FC236}">
                  <a16:creationId xmlns:a16="http://schemas.microsoft.com/office/drawing/2014/main" id="{E79CDF1F-5847-4125-A4D7-69CD9315F1D9}"/>
                </a:ext>
              </a:extLst>
            </p:cNvPr>
            <p:cNvSpPr>
              <a:spLocks noChangeArrowheads="1"/>
            </p:cNvSpPr>
            <p:nvPr/>
          </p:nvSpPr>
          <p:spPr bwMode="auto">
            <a:xfrm>
              <a:off x="1584"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40" name="Oval 8">
              <a:extLst>
                <a:ext uri="{FF2B5EF4-FFF2-40B4-BE49-F238E27FC236}">
                  <a16:creationId xmlns:a16="http://schemas.microsoft.com/office/drawing/2014/main" id="{ED42E1BF-AF38-4369-B1F5-4C21E4C506E9}"/>
                </a:ext>
              </a:extLst>
            </p:cNvPr>
            <p:cNvSpPr>
              <a:spLocks noChangeArrowheads="1"/>
            </p:cNvSpPr>
            <p:nvPr/>
          </p:nvSpPr>
          <p:spPr bwMode="auto">
            <a:xfrm>
              <a:off x="1584"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41" name="Line 9">
              <a:extLst>
                <a:ext uri="{FF2B5EF4-FFF2-40B4-BE49-F238E27FC236}">
                  <a16:creationId xmlns:a16="http://schemas.microsoft.com/office/drawing/2014/main" id="{F0C1CEC2-7649-4BEB-8FC5-A8E877A38514}"/>
                </a:ext>
              </a:extLst>
            </p:cNvPr>
            <p:cNvSpPr>
              <a:spLocks noChangeShapeType="1"/>
            </p:cNvSpPr>
            <p:nvPr/>
          </p:nvSpPr>
          <p:spPr bwMode="auto">
            <a:xfrm>
              <a:off x="1392" y="576"/>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42" name="Line 10">
              <a:extLst>
                <a:ext uri="{FF2B5EF4-FFF2-40B4-BE49-F238E27FC236}">
                  <a16:creationId xmlns:a16="http://schemas.microsoft.com/office/drawing/2014/main" id="{146E95F9-E076-4DA1-B591-AF31C33B9349}"/>
                </a:ext>
              </a:extLst>
            </p:cNvPr>
            <p:cNvSpPr>
              <a:spLocks noChangeShapeType="1"/>
            </p:cNvSpPr>
            <p:nvPr/>
          </p:nvSpPr>
          <p:spPr bwMode="auto">
            <a:xfrm>
              <a:off x="1392" y="960"/>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43" name="Line 11">
              <a:extLst>
                <a:ext uri="{FF2B5EF4-FFF2-40B4-BE49-F238E27FC236}">
                  <a16:creationId xmlns:a16="http://schemas.microsoft.com/office/drawing/2014/main" id="{FC4FBD4E-DE0F-4D01-8605-4C90FA6F8ACF}"/>
                </a:ext>
              </a:extLst>
            </p:cNvPr>
            <p:cNvSpPr>
              <a:spLocks noChangeShapeType="1"/>
            </p:cNvSpPr>
            <p:nvPr/>
          </p:nvSpPr>
          <p:spPr bwMode="auto">
            <a:xfrm>
              <a:off x="1392" y="1414"/>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44" name="Oval 12">
              <a:extLst>
                <a:ext uri="{FF2B5EF4-FFF2-40B4-BE49-F238E27FC236}">
                  <a16:creationId xmlns:a16="http://schemas.microsoft.com/office/drawing/2014/main" id="{BF16AD01-8CE3-4457-9C80-95A410CEE73B}"/>
                </a:ext>
              </a:extLst>
            </p:cNvPr>
            <p:cNvSpPr>
              <a:spLocks noChangeArrowheads="1"/>
            </p:cNvSpPr>
            <p:nvPr/>
          </p:nvSpPr>
          <p:spPr bwMode="auto">
            <a:xfrm>
              <a:off x="2352"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45" name="Oval 13">
              <a:extLst>
                <a:ext uri="{FF2B5EF4-FFF2-40B4-BE49-F238E27FC236}">
                  <a16:creationId xmlns:a16="http://schemas.microsoft.com/office/drawing/2014/main" id="{900FB2C3-4F82-4D57-A262-98DE125A3634}"/>
                </a:ext>
              </a:extLst>
            </p:cNvPr>
            <p:cNvSpPr>
              <a:spLocks noChangeArrowheads="1"/>
            </p:cNvSpPr>
            <p:nvPr/>
          </p:nvSpPr>
          <p:spPr bwMode="auto">
            <a:xfrm>
              <a:off x="2352"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46" name="Oval 14">
              <a:extLst>
                <a:ext uri="{FF2B5EF4-FFF2-40B4-BE49-F238E27FC236}">
                  <a16:creationId xmlns:a16="http://schemas.microsoft.com/office/drawing/2014/main" id="{D0D78FFA-D53D-46E3-A214-D3B630D21155}"/>
                </a:ext>
              </a:extLst>
            </p:cNvPr>
            <p:cNvSpPr>
              <a:spLocks noChangeArrowheads="1"/>
            </p:cNvSpPr>
            <p:nvPr/>
          </p:nvSpPr>
          <p:spPr bwMode="auto">
            <a:xfrm>
              <a:off x="2352"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47" name="Oval 15">
              <a:extLst>
                <a:ext uri="{FF2B5EF4-FFF2-40B4-BE49-F238E27FC236}">
                  <a16:creationId xmlns:a16="http://schemas.microsoft.com/office/drawing/2014/main" id="{3F96377F-2241-40E4-B58C-3BA22A87AED9}"/>
                </a:ext>
              </a:extLst>
            </p:cNvPr>
            <p:cNvSpPr>
              <a:spLocks noChangeArrowheads="1"/>
            </p:cNvSpPr>
            <p:nvPr/>
          </p:nvSpPr>
          <p:spPr bwMode="auto">
            <a:xfrm>
              <a:off x="3216"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48" name="Oval 16">
              <a:extLst>
                <a:ext uri="{FF2B5EF4-FFF2-40B4-BE49-F238E27FC236}">
                  <a16:creationId xmlns:a16="http://schemas.microsoft.com/office/drawing/2014/main" id="{9E7F584B-B2F6-489A-9E2E-1D7E9C96F9E7}"/>
                </a:ext>
              </a:extLst>
            </p:cNvPr>
            <p:cNvSpPr>
              <a:spLocks noChangeArrowheads="1"/>
            </p:cNvSpPr>
            <p:nvPr/>
          </p:nvSpPr>
          <p:spPr bwMode="auto">
            <a:xfrm>
              <a:off x="3216"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49" name="Oval 17">
              <a:extLst>
                <a:ext uri="{FF2B5EF4-FFF2-40B4-BE49-F238E27FC236}">
                  <a16:creationId xmlns:a16="http://schemas.microsoft.com/office/drawing/2014/main" id="{8DEEF179-415A-4935-83EE-1B1AC79F2239}"/>
                </a:ext>
              </a:extLst>
            </p:cNvPr>
            <p:cNvSpPr>
              <a:spLocks noChangeArrowheads="1"/>
            </p:cNvSpPr>
            <p:nvPr/>
          </p:nvSpPr>
          <p:spPr bwMode="auto">
            <a:xfrm>
              <a:off x="3216"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50" name="Line 18">
              <a:extLst>
                <a:ext uri="{FF2B5EF4-FFF2-40B4-BE49-F238E27FC236}">
                  <a16:creationId xmlns:a16="http://schemas.microsoft.com/office/drawing/2014/main" id="{EFC472C0-9273-4EA1-97DC-161DB161FA79}"/>
                </a:ext>
              </a:extLst>
            </p:cNvPr>
            <p:cNvSpPr>
              <a:spLocks noChangeShapeType="1"/>
            </p:cNvSpPr>
            <p:nvPr/>
          </p:nvSpPr>
          <p:spPr bwMode="auto">
            <a:xfrm>
              <a:off x="1824" y="576"/>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51" name="Line 19">
              <a:extLst>
                <a:ext uri="{FF2B5EF4-FFF2-40B4-BE49-F238E27FC236}">
                  <a16:creationId xmlns:a16="http://schemas.microsoft.com/office/drawing/2014/main" id="{A1527100-183E-4464-A61A-B52573DFD347}"/>
                </a:ext>
              </a:extLst>
            </p:cNvPr>
            <p:cNvSpPr>
              <a:spLocks noChangeShapeType="1"/>
            </p:cNvSpPr>
            <p:nvPr/>
          </p:nvSpPr>
          <p:spPr bwMode="auto">
            <a:xfrm>
              <a:off x="2592" y="576"/>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52" name="Line 20">
              <a:extLst>
                <a:ext uri="{FF2B5EF4-FFF2-40B4-BE49-F238E27FC236}">
                  <a16:creationId xmlns:a16="http://schemas.microsoft.com/office/drawing/2014/main" id="{BE1AFF9A-576D-400D-9639-3C2B2BCD2185}"/>
                </a:ext>
              </a:extLst>
            </p:cNvPr>
            <p:cNvSpPr>
              <a:spLocks noChangeShapeType="1"/>
            </p:cNvSpPr>
            <p:nvPr/>
          </p:nvSpPr>
          <p:spPr bwMode="auto">
            <a:xfrm>
              <a:off x="1824" y="979"/>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53" name="Line 21">
              <a:extLst>
                <a:ext uri="{FF2B5EF4-FFF2-40B4-BE49-F238E27FC236}">
                  <a16:creationId xmlns:a16="http://schemas.microsoft.com/office/drawing/2014/main" id="{1F24B527-3762-4FA7-BAB4-A49D880F0A54}"/>
                </a:ext>
              </a:extLst>
            </p:cNvPr>
            <p:cNvSpPr>
              <a:spLocks noChangeShapeType="1"/>
            </p:cNvSpPr>
            <p:nvPr/>
          </p:nvSpPr>
          <p:spPr bwMode="auto">
            <a:xfrm>
              <a:off x="2592" y="982"/>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54" name="Line 22">
              <a:extLst>
                <a:ext uri="{FF2B5EF4-FFF2-40B4-BE49-F238E27FC236}">
                  <a16:creationId xmlns:a16="http://schemas.microsoft.com/office/drawing/2014/main" id="{A5965177-9DD9-4AD1-A08E-A0BDA87C59F6}"/>
                </a:ext>
              </a:extLst>
            </p:cNvPr>
            <p:cNvSpPr>
              <a:spLocks noChangeShapeType="1"/>
            </p:cNvSpPr>
            <p:nvPr/>
          </p:nvSpPr>
          <p:spPr bwMode="auto">
            <a:xfrm>
              <a:off x="1824" y="1388"/>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55" name="Line 23">
              <a:extLst>
                <a:ext uri="{FF2B5EF4-FFF2-40B4-BE49-F238E27FC236}">
                  <a16:creationId xmlns:a16="http://schemas.microsoft.com/office/drawing/2014/main" id="{420721D9-B50E-41A6-89AD-428EC9089218}"/>
                </a:ext>
              </a:extLst>
            </p:cNvPr>
            <p:cNvSpPr>
              <a:spLocks noChangeShapeType="1"/>
            </p:cNvSpPr>
            <p:nvPr/>
          </p:nvSpPr>
          <p:spPr bwMode="auto">
            <a:xfrm>
              <a:off x="2600" y="1395"/>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56" name="Line 24">
              <a:extLst>
                <a:ext uri="{FF2B5EF4-FFF2-40B4-BE49-F238E27FC236}">
                  <a16:creationId xmlns:a16="http://schemas.microsoft.com/office/drawing/2014/main" id="{0D2A46DA-B827-4006-A851-74181812D701}"/>
                </a:ext>
              </a:extLst>
            </p:cNvPr>
            <p:cNvSpPr>
              <a:spLocks noChangeShapeType="1"/>
            </p:cNvSpPr>
            <p:nvPr/>
          </p:nvSpPr>
          <p:spPr bwMode="auto">
            <a:xfrm>
              <a:off x="1824" y="576"/>
              <a:ext cx="528"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57" name="Line 25">
              <a:extLst>
                <a:ext uri="{FF2B5EF4-FFF2-40B4-BE49-F238E27FC236}">
                  <a16:creationId xmlns:a16="http://schemas.microsoft.com/office/drawing/2014/main" id="{8591BD45-2DBD-4A55-9CA1-A476698FA9DF}"/>
                </a:ext>
              </a:extLst>
            </p:cNvPr>
            <p:cNvSpPr>
              <a:spLocks noChangeShapeType="1"/>
            </p:cNvSpPr>
            <p:nvPr/>
          </p:nvSpPr>
          <p:spPr bwMode="auto">
            <a:xfrm>
              <a:off x="1824" y="576"/>
              <a:ext cx="528"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58" name="Line 26">
              <a:extLst>
                <a:ext uri="{FF2B5EF4-FFF2-40B4-BE49-F238E27FC236}">
                  <a16:creationId xmlns:a16="http://schemas.microsoft.com/office/drawing/2014/main" id="{49C092B7-D5F7-4B81-B953-1C77ECAA10F5}"/>
                </a:ext>
              </a:extLst>
            </p:cNvPr>
            <p:cNvSpPr>
              <a:spLocks noChangeShapeType="1"/>
            </p:cNvSpPr>
            <p:nvPr/>
          </p:nvSpPr>
          <p:spPr bwMode="auto">
            <a:xfrm flipV="1">
              <a:off x="1824" y="576"/>
              <a:ext cx="528"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59" name="Line 27">
              <a:extLst>
                <a:ext uri="{FF2B5EF4-FFF2-40B4-BE49-F238E27FC236}">
                  <a16:creationId xmlns:a16="http://schemas.microsoft.com/office/drawing/2014/main" id="{CDB930B9-ECDC-4867-95C3-B34EC3D4A706}"/>
                </a:ext>
              </a:extLst>
            </p:cNvPr>
            <p:cNvSpPr>
              <a:spLocks noChangeShapeType="1"/>
            </p:cNvSpPr>
            <p:nvPr/>
          </p:nvSpPr>
          <p:spPr bwMode="auto">
            <a:xfrm>
              <a:off x="1824" y="960"/>
              <a:ext cx="528"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60" name="Line 28">
              <a:extLst>
                <a:ext uri="{FF2B5EF4-FFF2-40B4-BE49-F238E27FC236}">
                  <a16:creationId xmlns:a16="http://schemas.microsoft.com/office/drawing/2014/main" id="{BE7163AB-FBD3-4211-A74E-7EA2941641A5}"/>
                </a:ext>
              </a:extLst>
            </p:cNvPr>
            <p:cNvSpPr>
              <a:spLocks noChangeShapeType="1"/>
            </p:cNvSpPr>
            <p:nvPr/>
          </p:nvSpPr>
          <p:spPr bwMode="auto">
            <a:xfrm flipV="1">
              <a:off x="1824" y="960"/>
              <a:ext cx="528"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61" name="Line 29">
              <a:extLst>
                <a:ext uri="{FF2B5EF4-FFF2-40B4-BE49-F238E27FC236}">
                  <a16:creationId xmlns:a16="http://schemas.microsoft.com/office/drawing/2014/main" id="{B9903A5E-C4BF-4CE9-9557-160B60741052}"/>
                </a:ext>
              </a:extLst>
            </p:cNvPr>
            <p:cNvSpPr>
              <a:spLocks noChangeShapeType="1"/>
            </p:cNvSpPr>
            <p:nvPr/>
          </p:nvSpPr>
          <p:spPr bwMode="auto">
            <a:xfrm flipV="1">
              <a:off x="1824" y="576"/>
              <a:ext cx="528"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62" name="Line 30">
              <a:extLst>
                <a:ext uri="{FF2B5EF4-FFF2-40B4-BE49-F238E27FC236}">
                  <a16:creationId xmlns:a16="http://schemas.microsoft.com/office/drawing/2014/main" id="{3C4FB3CA-F9F5-4DBD-BF36-6D31C8DF0DC5}"/>
                </a:ext>
              </a:extLst>
            </p:cNvPr>
            <p:cNvSpPr>
              <a:spLocks noChangeShapeType="1"/>
            </p:cNvSpPr>
            <p:nvPr/>
          </p:nvSpPr>
          <p:spPr bwMode="auto">
            <a:xfrm>
              <a:off x="2592" y="576"/>
              <a:ext cx="624"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63" name="Line 31">
              <a:extLst>
                <a:ext uri="{FF2B5EF4-FFF2-40B4-BE49-F238E27FC236}">
                  <a16:creationId xmlns:a16="http://schemas.microsoft.com/office/drawing/2014/main" id="{96828807-0B81-4466-A8BE-0AE08F871DCB}"/>
                </a:ext>
              </a:extLst>
            </p:cNvPr>
            <p:cNvSpPr>
              <a:spLocks noChangeShapeType="1"/>
            </p:cNvSpPr>
            <p:nvPr/>
          </p:nvSpPr>
          <p:spPr bwMode="auto">
            <a:xfrm>
              <a:off x="2592" y="576"/>
              <a:ext cx="624"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64" name="Line 32">
              <a:extLst>
                <a:ext uri="{FF2B5EF4-FFF2-40B4-BE49-F238E27FC236}">
                  <a16:creationId xmlns:a16="http://schemas.microsoft.com/office/drawing/2014/main" id="{B03980EF-8434-4010-AE6E-54D435DE78FB}"/>
                </a:ext>
              </a:extLst>
            </p:cNvPr>
            <p:cNvSpPr>
              <a:spLocks noChangeShapeType="1"/>
            </p:cNvSpPr>
            <p:nvPr/>
          </p:nvSpPr>
          <p:spPr bwMode="auto">
            <a:xfrm flipV="1">
              <a:off x="2592" y="576"/>
              <a:ext cx="624"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65" name="Line 33">
              <a:extLst>
                <a:ext uri="{FF2B5EF4-FFF2-40B4-BE49-F238E27FC236}">
                  <a16:creationId xmlns:a16="http://schemas.microsoft.com/office/drawing/2014/main" id="{FB2E0A1F-FA76-4BD3-9BC5-4EC3D8E8666B}"/>
                </a:ext>
              </a:extLst>
            </p:cNvPr>
            <p:cNvSpPr>
              <a:spLocks noChangeShapeType="1"/>
            </p:cNvSpPr>
            <p:nvPr/>
          </p:nvSpPr>
          <p:spPr bwMode="auto">
            <a:xfrm>
              <a:off x="2592" y="960"/>
              <a:ext cx="624"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66" name="Line 34">
              <a:extLst>
                <a:ext uri="{FF2B5EF4-FFF2-40B4-BE49-F238E27FC236}">
                  <a16:creationId xmlns:a16="http://schemas.microsoft.com/office/drawing/2014/main" id="{DFFCF8A5-E210-4E1B-97DC-6132943E8A05}"/>
                </a:ext>
              </a:extLst>
            </p:cNvPr>
            <p:cNvSpPr>
              <a:spLocks noChangeShapeType="1"/>
            </p:cNvSpPr>
            <p:nvPr/>
          </p:nvSpPr>
          <p:spPr bwMode="auto">
            <a:xfrm flipV="1">
              <a:off x="2592" y="960"/>
              <a:ext cx="624"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67" name="Line 35">
              <a:extLst>
                <a:ext uri="{FF2B5EF4-FFF2-40B4-BE49-F238E27FC236}">
                  <a16:creationId xmlns:a16="http://schemas.microsoft.com/office/drawing/2014/main" id="{2BB25774-7EAC-4E21-9B7A-0C0343E1798C}"/>
                </a:ext>
              </a:extLst>
            </p:cNvPr>
            <p:cNvSpPr>
              <a:spLocks noChangeShapeType="1"/>
            </p:cNvSpPr>
            <p:nvPr/>
          </p:nvSpPr>
          <p:spPr bwMode="auto">
            <a:xfrm flipV="1">
              <a:off x="2592" y="576"/>
              <a:ext cx="624"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68" name="Line 36">
              <a:extLst>
                <a:ext uri="{FF2B5EF4-FFF2-40B4-BE49-F238E27FC236}">
                  <a16:creationId xmlns:a16="http://schemas.microsoft.com/office/drawing/2014/main" id="{F2F12C46-8698-406C-ADDE-41F11FC2996D}"/>
                </a:ext>
              </a:extLst>
            </p:cNvPr>
            <p:cNvSpPr>
              <a:spLocks noChangeShapeType="1"/>
            </p:cNvSpPr>
            <p:nvPr/>
          </p:nvSpPr>
          <p:spPr bwMode="auto">
            <a:xfrm>
              <a:off x="3456" y="576"/>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69" name="Line 37">
              <a:extLst>
                <a:ext uri="{FF2B5EF4-FFF2-40B4-BE49-F238E27FC236}">
                  <a16:creationId xmlns:a16="http://schemas.microsoft.com/office/drawing/2014/main" id="{1AB138C1-B1EE-48A6-A839-EF0EF299D4F4}"/>
                </a:ext>
              </a:extLst>
            </p:cNvPr>
            <p:cNvSpPr>
              <a:spLocks noChangeShapeType="1"/>
            </p:cNvSpPr>
            <p:nvPr/>
          </p:nvSpPr>
          <p:spPr bwMode="auto">
            <a:xfrm>
              <a:off x="3467" y="979"/>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70" name="Line 38">
              <a:extLst>
                <a:ext uri="{FF2B5EF4-FFF2-40B4-BE49-F238E27FC236}">
                  <a16:creationId xmlns:a16="http://schemas.microsoft.com/office/drawing/2014/main" id="{CFAD2097-C4E4-4ACD-88A9-682953B3EB3C}"/>
                </a:ext>
              </a:extLst>
            </p:cNvPr>
            <p:cNvSpPr>
              <a:spLocks noChangeShapeType="1"/>
            </p:cNvSpPr>
            <p:nvPr/>
          </p:nvSpPr>
          <p:spPr bwMode="auto">
            <a:xfrm>
              <a:off x="3467" y="1381"/>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Text Box 4">
            <a:extLst>
              <a:ext uri="{FF2B5EF4-FFF2-40B4-BE49-F238E27FC236}">
                <a16:creationId xmlns:a16="http://schemas.microsoft.com/office/drawing/2014/main" id="{2ACADA4F-E7DD-429E-B290-6372F2F0653C}"/>
              </a:ext>
            </a:extLst>
          </p:cNvPr>
          <p:cNvSpPr txBox="1">
            <a:spLocks noChangeArrowheads="1"/>
          </p:cNvSpPr>
          <p:nvPr/>
        </p:nvSpPr>
        <p:spPr bwMode="auto">
          <a:xfrm>
            <a:off x="571486" y="523930"/>
            <a:ext cx="7483475" cy="5355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dirty="0"/>
              <a:t>References</a:t>
            </a:r>
          </a:p>
          <a:p>
            <a:endParaRPr lang="en-US" altLang="en-US" dirty="0"/>
          </a:p>
          <a:p>
            <a:r>
              <a:rPr lang="en-US" altLang="en-US" dirty="0"/>
              <a:t>Specht, D.F., " Probabilistic neural networks," Neural Networks, 3, 109-118, 1990.</a:t>
            </a:r>
          </a:p>
          <a:p>
            <a:endParaRPr lang="en-US" altLang="en-US" dirty="0"/>
          </a:p>
          <a:p>
            <a:r>
              <a:rPr lang="en-US" altLang="en-US" dirty="0" err="1"/>
              <a:t>Haykin</a:t>
            </a:r>
            <a:r>
              <a:rPr lang="en-US" altLang="en-US" dirty="0"/>
              <a:t>, S., </a:t>
            </a:r>
            <a:r>
              <a:rPr lang="en-US" altLang="en-US" i="1" dirty="0"/>
              <a:t>Neural Networks, a Comprehensive Foundation</a:t>
            </a:r>
            <a:r>
              <a:rPr lang="en-US" altLang="en-US" dirty="0"/>
              <a:t>, 2nd Ed., Prentice-Hall, 1999.</a:t>
            </a:r>
          </a:p>
          <a:p>
            <a:endParaRPr lang="en-US" altLang="en-US" dirty="0"/>
          </a:p>
          <a:p>
            <a:r>
              <a:rPr lang="en-US" altLang="en-US" dirty="0" err="1"/>
              <a:t>Haykin</a:t>
            </a:r>
            <a:r>
              <a:rPr lang="en-US" altLang="en-US" dirty="0"/>
              <a:t>, S., Neural Networks and Learning Machines, 3</a:t>
            </a:r>
            <a:r>
              <a:rPr lang="en-US" altLang="en-US" baseline="30000" dirty="0"/>
              <a:t>rd</a:t>
            </a:r>
            <a:r>
              <a:rPr lang="en-US" altLang="en-US" dirty="0"/>
              <a:t> Ed., Pearson, 2016.</a:t>
            </a:r>
          </a:p>
          <a:p>
            <a:endParaRPr lang="en-US" altLang="en-US" dirty="0"/>
          </a:p>
          <a:p>
            <a:r>
              <a:rPr lang="en-US" altLang="en-US" dirty="0"/>
              <a:t>Bishop, C.M., </a:t>
            </a:r>
            <a:r>
              <a:rPr lang="en-US" altLang="en-US" i="1" dirty="0"/>
              <a:t>Neural Networks for Pattern Recognition</a:t>
            </a:r>
            <a:r>
              <a:rPr lang="en-US" altLang="en-US" dirty="0"/>
              <a:t>, Clarendon Press, 1995.</a:t>
            </a:r>
          </a:p>
          <a:p>
            <a:endParaRPr lang="en-US" altLang="en-US" dirty="0"/>
          </a:p>
          <a:p>
            <a:r>
              <a:rPr lang="en-US" altLang="en-US" dirty="0"/>
              <a:t>Bishop, C.M., Pattern Recognition and Machine Learning, Springer, 2006.</a:t>
            </a:r>
          </a:p>
          <a:p>
            <a:endParaRPr lang="en-US" altLang="en-US" dirty="0"/>
          </a:p>
          <a:p>
            <a:r>
              <a:rPr lang="en-US" altLang="en-US" dirty="0" err="1"/>
              <a:t>Geron</a:t>
            </a:r>
            <a:r>
              <a:rPr lang="en-US" altLang="en-US" dirty="0"/>
              <a:t>, A., Hands-on Machine Learning with </a:t>
            </a:r>
            <a:r>
              <a:rPr lang="en-US" altLang="en-US" dirty="0" err="1"/>
              <a:t>SciKit</a:t>
            </a:r>
            <a:r>
              <a:rPr lang="en-US" altLang="en-US" dirty="0"/>
              <a:t>-Learn, </a:t>
            </a:r>
            <a:r>
              <a:rPr lang="en-US" altLang="en-US" dirty="0" err="1"/>
              <a:t>Keras</a:t>
            </a:r>
            <a:r>
              <a:rPr lang="en-US" altLang="en-US" dirty="0"/>
              <a:t>, and TensorFlow, 2</a:t>
            </a:r>
            <a:r>
              <a:rPr lang="en-US" altLang="en-US" baseline="30000" dirty="0"/>
              <a:t>nd</a:t>
            </a:r>
            <a:r>
              <a:rPr lang="en-US" altLang="en-US" dirty="0"/>
              <a:t> Ed., O Reilly Media, 2019.</a:t>
            </a:r>
          </a:p>
        </p:txBody>
      </p:sp>
      <p:grpSp>
        <p:nvGrpSpPr>
          <p:cNvPr id="19461" name="Group 5">
            <a:extLst>
              <a:ext uri="{FF2B5EF4-FFF2-40B4-BE49-F238E27FC236}">
                <a16:creationId xmlns:a16="http://schemas.microsoft.com/office/drawing/2014/main" id="{77059B07-F6B0-447B-8B23-6AAC0B63C1FD}"/>
              </a:ext>
            </a:extLst>
          </p:cNvPr>
          <p:cNvGrpSpPr>
            <a:grpSpLocks/>
          </p:cNvGrpSpPr>
          <p:nvPr/>
        </p:nvGrpSpPr>
        <p:grpSpPr bwMode="auto">
          <a:xfrm>
            <a:off x="7620000" y="228600"/>
            <a:ext cx="1295400" cy="609600"/>
            <a:chOff x="1392" y="480"/>
            <a:chExt cx="2267" cy="1030"/>
          </a:xfrm>
        </p:grpSpPr>
        <p:sp>
          <p:nvSpPr>
            <p:cNvPr id="19462" name="Oval 6">
              <a:extLst>
                <a:ext uri="{FF2B5EF4-FFF2-40B4-BE49-F238E27FC236}">
                  <a16:creationId xmlns:a16="http://schemas.microsoft.com/office/drawing/2014/main" id="{B5A3B4AD-BC67-4905-A3BB-D46CDC57AD93}"/>
                </a:ext>
              </a:extLst>
            </p:cNvPr>
            <p:cNvSpPr>
              <a:spLocks noChangeArrowheads="1"/>
            </p:cNvSpPr>
            <p:nvPr/>
          </p:nvSpPr>
          <p:spPr bwMode="auto">
            <a:xfrm>
              <a:off x="1584"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463" name="Oval 7">
              <a:extLst>
                <a:ext uri="{FF2B5EF4-FFF2-40B4-BE49-F238E27FC236}">
                  <a16:creationId xmlns:a16="http://schemas.microsoft.com/office/drawing/2014/main" id="{05D8F536-0150-4B97-9281-E4C532CE2902}"/>
                </a:ext>
              </a:extLst>
            </p:cNvPr>
            <p:cNvSpPr>
              <a:spLocks noChangeArrowheads="1"/>
            </p:cNvSpPr>
            <p:nvPr/>
          </p:nvSpPr>
          <p:spPr bwMode="auto">
            <a:xfrm>
              <a:off x="1584"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464" name="Oval 8">
              <a:extLst>
                <a:ext uri="{FF2B5EF4-FFF2-40B4-BE49-F238E27FC236}">
                  <a16:creationId xmlns:a16="http://schemas.microsoft.com/office/drawing/2014/main" id="{8972741A-F588-4C1C-A81C-14544A1E4868}"/>
                </a:ext>
              </a:extLst>
            </p:cNvPr>
            <p:cNvSpPr>
              <a:spLocks noChangeArrowheads="1"/>
            </p:cNvSpPr>
            <p:nvPr/>
          </p:nvSpPr>
          <p:spPr bwMode="auto">
            <a:xfrm>
              <a:off x="1584"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465" name="Line 9">
              <a:extLst>
                <a:ext uri="{FF2B5EF4-FFF2-40B4-BE49-F238E27FC236}">
                  <a16:creationId xmlns:a16="http://schemas.microsoft.com/office/drawing/2014/main" id="{88810A6D-4D6F-4C2F-8390-2999EF05B287}"/>
                </a:ext>
              </a:extLst>
            </p:cNvPr>
            <p:cNvSpPr>
              <a:spLocks noChangeShapeType="1"/>
            </p:cNvSpPr>
            <p:nvPr/>
          </p:nvSpPr>
          <p:spPr bwMode="auto">
            <a:xfrm>
              <a:off x="1392" y="576"/>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466" name="Line 10">
              <a:extLst>
                <a:ext uri="{FF2B5EF4-FFF2-40B4-BE49-F238E27FC236}">
                  <a16:creationId xmlns:a16="http://schemas.microsoft.com/office/drawing/2014/main" id="{F44138DB-4826-4FF5-92E2-FD6537B52CF2}"/>
                </a:ext>
              </a:extLst>
            </p:cNvPr>
            <p:cNvSpPr>
              <a:spLocks noChangeShapeType="1"/>
            </p:cNvSpPr>
            <p:nvPr/>
          </p:nvSpPr>
          <p:spPr bwMode="auto">
            <a:xfrm>
              <a:off x="1392" y="960"/>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467" name="Line 11">
              <a:extLst>
                <a:ext uri="{FF2B5EF4-FFF2-40B4-BE49-F238E27FC236}">
                  <a16:creationId xmlns:a16="http://schemas.microsoft.com/office/drawing/2014/main" id="{F13B9CA0-9BF8-431F-A1C1-383346825BAF}"/>
                </a:ext>
              </a:extLst>
            </p:cNvPr>
            <p:cNvSpPr>
              <a:spLocks noChangeShapeType="1"/>
            </p:cNvSpPr>
            <p:nvPr/>
          </p:nvSpPr>
          <p:spPr bwMode="auto">
            <a:xfrm>
              <a:off x="1392" y="1414"/>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468" name="Oval 12">
              <a:extLst>
                <a:ext uri="{FF2B5EF4-FFF2-40B4-BE49-F238E27FC236}">
                  <a16:creationId xmlns:a16="http://schemas.microsoft.com/office/drawing/2014/main" id="{E991752B-77DE-4165-94F1-AEF63C8B29BD}"/>
                </a:ext>
              </a:extLst>
            </p:cNvPr>
            <p:cNvSpPr>
              <a:spLocks noChangeArrowheads="1"/>
            </p:cNvSpPr>
            <p:nvPr/>
          </p:nvSpPr>
          <p:spPr bwMode="auto">
            <a:xfrm>
              <a:off x="2352"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469" name="Oval 13">
              <a:extLst>
                <a:ext uri="{FF2B5EF4-FFF2-40B4-BE49-F238E27FC236}">
                  <a16:creationId xmlns:a16="http://schemas.microsoft.com/office/drawing/2014/main" id="{1331F117-01F1-46A8-B211-2C08AEF9ABDA}"/>
                </a:ext>
              </a:extLst>
            </p:cNvPr>
            <p:cNvSpPr>
              <a:spLocks noChangeArrowheads="1"/>
            </p:cNvSpPr>
            <p:nvPr/>
          </p:nvSpPr>
          <p:spPr bwMode="auto">
            <a:xfrm>
              <a:off x="2352"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470" name="Oval 14">
              <a:extLst>
                <a:ext uri="{FF2B5EF4-FFF2-40B4-BE49-F238E27FC236}">
                  <a16:creationId xmlns:a16="http://schemas.microsoft.com/office/drawing/2014/main" id="{C7141B03-0E40-49C7-AFF8-AAA384C07247}"/>
                </a:ext>
              </a:extLst>
            </p:cNvPr>
            <p:cNvSpPr>
              <a:spLocks noChangeArrowheads="1"/>
            </p:cNvSpPr>
            <p:nvPr/>
          </p:nvSpPr>
          <p:spPr bwMode="auto">
            <a:xfrm>
              <a:off x="2352"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471" name="Oval 15">
              <a:extLst>
                <a:ext uri="{FF2B5EF4-FFF2-40B4-BE49-F238E27FC236}">
                  <a16:creationId xmlns:a16="http://schemas.microsoft.com/office/drawing/2014/main" id="{7CB99D39-F799-4467-BC50-0866CE450A79}"/>
                </a:ext>
              </a:extLst>
            </p:cNvPr>
            <p:cNvSpPr>
              <a:spLocks noChangeArrowheads="1"/>
            </p:cNvSpPr>
            <p:nvPr/>
          </p:nvSpPr>
          <p:spPr bwMode="auto">
            <a:xfrm>
              <a:off x="3216"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472" name="Oval 16">
              <a:extLst>
                <a:ext uri="{FF2B5EF4-FFF2-40B4-BE49-F238E27FC236}">
                  <a16:creationId xmlns:a16="http://schemas.microsoft.com/office/drawing/2014/main" id="{EECF5C60-422C-4595-A60B-9B4B1F508CA7}"/>
                </a:ext>
              </a:extLst>
            </p:cNvPr>
            <p:cNvSpPr>
              <a:spLocks noChangeArrowheads="1"/>
            </p:cNvSpPr>
            <p:nvPr/>
          </p:nvSpPr>
          <p:spPr bwMode="auto">
            <a:xfrm>
              <a:off x="3216"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473" name="Oval 17">
              <a:extLst>
                <a:ext uri="{FF2B5EF4-FFF2-40B4-BE49-F238E27FC236}">
                  <a16:creationId xmlns:a16="http://schemas.microsoft.com/office/drawing/2014/main" id="{FD489948-AD1C-4CF0-9DAF-DB00860DC200}"/>
                </a:ext>
              </a:extLst>
            </p:cNvPr>
            <p:cNvSpPr>
              <a:spLocks noChangeArrowheads="1"/>
            </p:cNvSpPr>
            <p:nvPr/>
          </p:nvSpPr>
          <p:spPr bwMode="auto">
            <a:xfrm>
              <a:off x="3216"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474" name="Line 18">
              <a:extLst>
                <a:ext uri="{FF2B5EF4-FFF2-40B4-BE49-F238E27FC236}">
                  <a16:creationId xmlns:a16="http://schemas.microsoft.com/office/drawing/2014/main" id="{166E46D5-17A8-467A-B453-66C121F4C4A3}"/>
                </a:ext>
              </a:extLst>
            </p:cNvPr>
            <p:cNvSpPr>
              <a:spLocks noChangeShapeType="1"/>
            </p:cNvSpPr>
            <p:nvPr/>
          </p:nvSpPr>
          <p:spPr bwMode="auto">
            <a:xfrm>
              <a:off x="1824" y="576"/>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475" name="Line 19">
              <a:extLst>
                <a:ext uri="{FF2B5EF4-FFF2-40B4-BE49-F238E27FC236}">
                  <a16:creationId xmlns:a16="http://schemas.microsoft.com/office/drawing/2014/main" id="{7E0F953C-2DB0-467E-9347-BA7AAF382C08}"/>
                </a:ext>
              </a:extLst>
            </p:cNvPr>
            <p:cNvSpPr>
              <a:spLocks noChangeShapeType="1"/>
            </p:cNvSpPr>
            <p:nvPr/>
          </p:nvSpPr>
          <p:spPr bwMode="auto">
            <a:xfrm>
              <a:off x="2592" y="576"/>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476" name="Line 20">
              <a:extLst>
                <a:ext uri="{FF2B5EF4-FFF2-40B4-BE49-F238E27FC236}">
                  <a16:creationId xmlns:a16="http://schemas.microsoft.com/office/drawing/2014/main" id="{A7467C94-1CAB-4D7F-BB85-9FF49C5627C7}"/>
                </a:ext>
              </a:extLst>
            </p:cNvPr>
            <p:cNvSpPr>
              <a:spLocks noChangeShapeType="1"/>
            </p:cNvSpPr>
            <p:nvPr/>
          </p:nvSpPr>
          <p:spPr bwMode="auto">
            <a:xfrm>
              <a:off x="1824" y="979"/>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477" name="Line 21">
              <a:extLst>
                <a:ext uri="{FF2B5EF4-FFF2-40B4-BE49-F238E27FC236}">
                  <a16:creationId xmlns:a16="http://schemas.microsoft.com/office/drawing/2014/main" id="{A0751644-D1EA-4028-ABBD-1FF0A6BE9FF5}"/>
                </a:ext>
              </a:extLst>
            </p:cNvPr>
            <p:cNvSpPr>
              <a:spLocks noChangeShapeType="1"/>
            </p:cNvSpPr>
            <p:nvPr/>
          </p:nvSpPr>
          <p:spPr bwMode="auto">
            <a:xfrm>
              <a:off x="2592" y="982"/>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478" name="Line 22">
              <a:extLst>
                <a:ext uri="{FF2B5EF4-FFF2-40B4-BE49-F238E27FC236}">
                  <a16:creationId xmlns:a16="http://schemas.microsoft.com/office/drawing/2014/main" id="{7C2916FA-F634-4126-AC6A-1829BF7F96DC}"/>
                </a:ext>
              </a:extLst>
            </p:cNvPr>
            <p:cNvSpPr>
              <a:spLocks noChangeShapeType="1"/>
            </p:cNvSpPr>
            <p:nvPr/>
          </p:nvSpPr>
          <p:spPr bwMode="auto">
            <a:xfrm>
              <a:off x="1824" y="1388"/>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479" name="Line 23">
              <a:extLst>
                <a:ext uri="{FF2B5EF4-FFF2-40B4-BE49-F238E27FC236}">
                  <a16:creationId xmlns:a16="http://schemas.microsoft.com/office/drawing/2014/main" id="{EBD00732-B5B2-4776-B2AD-44B271D1002B}"/>
                </a:ext>
              </a:extLst>
            </p:cNvPr>
            <p:cNvSpPr>
              <a:spLocks noChangeShapeType="1"/>
            </p:cNvSpPr>
            <p:nvPr/>
          </p:nvSpPr>
          <p:spPr bwMode="auto">
            <a:xfrm>
              <a:off x="2600" y="1395"/>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480" name="Line 24">
              <a:extLst>
                <a:ext uri="{FF2B5EF4-FFF2-40B4-BE49-F238E27FC236}">
                  <a16:creationId xmlns:a16="http://schemas.microsoft.com/office/drawing/2014/main" id="{66D37F5B-E372-4B46-9EA1-EDBAE6048D46}"/>
                </a:ext>
              </a:extLst>
            </p:cNvPr>
            <p:cNvSpPr>
              <a:spLocks noChangeShapeType="1"/>
            </p:cNvSpPr>
            <p:nvPr/>
          </p:nvSpPr>
          <p:spPr bwMode="auto">
            <a:xfrm>
              <a:off x="1824" y="576"/>
              <a:ext cx="528"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481" name="Line 25">
              <a:extLst>
                <a:ext uri="{FF2B5EF4-FFF2-40B4-BE49-F238E27FC236}">
                  <a16:creationId xmlns:a16="http://schemas.microsoft.com/office/drawing/2014/main" id="{24454B8B-1588-4D31-83F1-8A0857EBB9F2}"/>
                </a:ext>
              </a:extLst>
            </p:cNvPr>
            <p:cNvSpPr>
              <a:spLocks noChangeShapeType="1"/>
            </p:cNvSpPr>
            <p:nvPr/>
          </p:nvSpPr>
          <p:spPr bwMode="auto">
            <a:xfrm>
              <a:off x="1824" y="576"/>
              <a:ext cx="528"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482" name="Line 26">
              <a:extLst>
                <a:ext uri="{FF2B5EF4-FFF2-40B4-BE49-F238E27FC236}">
                  <a16:creationId xmlns:a16="http://schemas.microsoft.com/office/drawing/2014/main" id="{E4AC2446-BC6A-4288-A72F-B202E0AA4928}"/>
                </a:ext>
              </a:extLst>
            </p:cNvPr>
            <p:cNvSpPr>
              <a:spLocks noChangeShapeType="1"/>
            </p:cNvSpPr>
            <p:nvPr/>
          </p:nvSpPr>
          <p:spPr bwMode="auto">
            <a:xfrm flipV="1">
              <a:off x="1824" y="576"/>
              <a:ext cx="528"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483" name="Line 27">
              <a:extLst>
                <a:ext uri="{FF2B5EF4-FFF2-40B4-BE49-F238E27FC236}">
                  <a16:creationId xmlns:a16="http://schemas.microsoft.com/office/drawing/2014/main" id="{6F23D215-D79A-4C85-B641-B4D11E9EA2DB}"/>
                </a:ext>
              </a:extLst>
            </p:cNvPr>
            <p:cNvSpPr>
              <a:spLocks noChangeShapeType="1"/>
            </p:cNvSpPr>
            <p:nvPr/>
          </p:nvSpPr>
          <p:spPr bwMode="auto">
            <a:xfrm>
              <a:off x="1824" y="960"/>
              <a:ext cx="528"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484" name="Line 28">
              <a:extLst>
                <a:ext uri="{FF2B5EF4-FFF2-40B4-BE49-F238E27FC236}">
                  <a16:creationId xmlns:a16="http://schemas.microsoft.com/office/drawing/2014/main" id="{C07009D1-E125-49D7-896E-C38659FFA71C}"/>
                </a:ext>
              </a:extLst>
            </p:cNvPr>
            <p:cNvSpPr>
              <a:spLocks noChangeShapeType="1"/>
            </p:cNvSpPr>
            <p:nvPr/>
          </p:nvSpPr>
          <p:spPr bwMode="auto">
            <a:xfrm flipV="1">
              <a:off x="1824" y="960"/>
              <a:ext cx="528"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485" name="Line 29">
              <a:extLst>
                <a:ext uri="{FF2B5EF4-FFF2-40B4-BE49-F238E27FC236}">
                  <a16:creationId xmlns:a16="http://schemas.microsoft.com/office/drawing/2014/main" id="{9569B2B4-185B-4A36-88D5-15C62D2CD0E8}"/>
                </a:ext>
              </a:extLst>
            </p:cNvPr>
            <p:cNvSpPr>
              <a:spLocks noChangeShapeType="1"/>
            </p:cNvSpPr>
            <p:nvPr/>
          </p:nvSpPr>
          <p:spPr bwMode="auto">
            <a:xfrm flipV="1">
              <a:off x="1824" y="576"/>
              <a:ext cx="528"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486" name="Line 30">
              <a:extLst>
                <a:ext uri="{FF2B5EF4-FFF2-40B4-BE49-F238E27FC236}">
                  <a16:creationId xmlns:a16="http://schemas.microsoft.com/office/drawing/2014/main" id="{CAAEAA9E-F320-44DF-8CEC-025A0D8BF73E}"/>
                </a:ext>
              </a:extLst>
            </p:cNvPr>
            <p:cNvSpPr>
              <a:spLocks noChangeShapeType="1"/>
            </p:cNvSpPr>
            <p:nvPr/>
          </p:nvSpPr>
          <p:spPr bwMode="auto">
            <a:xfrm>
              <a:off x="2592" y="576"/>
              <a:ext cx="624"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487" name="Line 31">
              <a:extLst>
                <a:ext uri="{FF2B5EF4-FFF2-40B4-BE49-F238E27FC236}">
                  <a16:creationId xmlns:a16="http://schemas.microsoft.com/office/drawing/2014/main" id="{6B2BBF44-6B8C-40C3-A75D-B40670768B9D}"/>
                </a:ext>
              </a:extLst>
            </p:cNvPr>
            <p:cNvSpPr>
              <a:spLocks noChangeShapeType="1"/>
            </p:cNvSpPr>
            <p:nvPr/>
          </p:nvSpPr>
          <p:spPr bwMode="auto">
            <a:xfrm>
              <a:off x="2592" y="576"/>
              <a:ext cx="624"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488" name="Line 32">
              <a:extLst>
                <a:ext uri="{FF2B5EF4-FFF2-40B4-BE49-F238E27FC236}">
                  <a16:creationId xmlns:a16="http://schemas.microsoft.com/office/drawing/2014/main" id="{02532E48-B03B-4C92-B1E3-2E5CA926699F}"/>
                </a:ext>
              </a:extLst>
            </p:cNvPr>
            <p:cNvSpPr>
              <a:spLocks noChangeShapeType="1"/>
            </p:cNvSpPr>
            <p:nvPr/>
          </p:nvSpPr>
          <p:spPr bwMode="auto">
            <a:xfrm flipV="1">
              <a:off x="2592" y="576"/>
              <a:ext cx="624"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489" name="Line 33">
              <a:extLst>
                <a:ext uri="{FF2B5EF4-FFF2-40B4-BE49-F238E27FC236}">
                  <a16:creationId xmlns:a16="http://schemas.microsoft.com/office/drawing/2014/main" id="{5CE3CFD2-94E2-40A7-82D2-50AACEE9133B}"/>
                </a:ext>
              </a:extLst>
            </p:cNvPr>
            <p:cNvSpPr>
              <a:spLocks noChangeShapeType="1"/>
            </p:cNvSpPr>
            <p:nvPr/>
          </p:nvSpPr>
          <p:spPr bwMode="auto">
            <a:xfrm>
              <a:off x="2592" y="960"/>
              <a:ext cx="624"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490" name="Line 34">
              <a:extLst>
                <a:ext uri="{FF2B5EF4-FFF2-40B4-BE49-F238E27FC236}">
                  <a16:creationId xmlns:a16="http://schemas.microsoft.com/office/drawing/2014/main" id="{4C76639A-0E2D-4510-88AF-1D28BC09D34C}"/>
                </a:ext>
              </a:extLst>
            </p:cNvPr>
            <p:cNvSpPr>
              <a:spLocks noChangeShapeType="1"/>
            </p:cNvSpPr>
            <p:nvPr/>
          </p:nvSpPr>
          <p:spPr bwMode="auto">
            <a:xfrm flipV="1">
              <a:off x="2592" y="960"/>
              <a:ext cx="624"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491" name="Line 35">
              <a:extLst>
                <a:ext uri="{FF2B5EF4-FFF2-40B4-BE49-F238E27FC236}">
                  <a16:creationId xmlns:a16="http://schemas.microsoft.com/office/drawing/2014/main" id="{DCB104D3-9513-4F29-9D6D-940FE04D3AFA}"/>
                </a:ext>
              </a:extLst>
            </p:cNvPr>
            <p:cNvSpPr>
              <a:spLocks noChangeShapeType="1"/>
            </p:cNvSpPr>
            <p:nvPr/>
          </p:nvSpPr>
          <p:spPr bwMode="auto">
            <a:xfrm flipV="1">
              <a:off x="2592" y="576"/>
              <a:ext cx="624"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492" name="Line 36">
              <a:extLst>
                <a:ext uri="{FF2B5EF4-FFF2-40B4-BE49-F238E27FC236}">
                  <a16:creationId xmlns:a16="http://schemas.microsoft.com/office/drawing/2014/main" id="{21D3B296-CE0D-454F-841A-C6D45EFBE54F}"/>
                </a:ext>
              </a:extLst>
            </p:cNvPr>
            <p:cNvSpPr>
              <a:spLocks noChangeShapeType="1"/>
            </p:cNvSpPr>
            <p:nvPr/>
          </p:nvSpPr>
          <p:spPr bwMode="auto">
            <a:xfrm>
              <a:off x="3456" y="576"/>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493" name="Line 37">
              <a:extLst>
                <a:ext uri="{FF2B5EF4-FFF2-40B4-BE49-F238E27FC236}">
                  <a16:creationId xmlns:a16="http://schemas.microsoft.com/office/drawing/2014/main" id="{1DEC29F0-26B2-453F-886F-7F77AB3752D6}"/>
                </a:ext>
              </a:extLst>
            </p:cNvPr>
            <p:cNvSpPr>
              <a:spLocks noChangeShapeType="1"/>
            </p:cNvSpPr>
            <p:nvPr/>
          </p:nvSpPr>
          <p:spPr bwMode="auto">
            <a:xfrm>
              <a:off x="3467" y="979"/>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494" name="Line 38">
              <a:extLst>
                <a:ext uri="{FF2B5EF4-FFF2-40B4-BE49-F238E27FC236}">
                  <a16:creationId xmlns:a16="http://schemas.microsoft.com/office/drawing/2014/main" id="{DE55246F-79D3-4857-8409-835B85F3A83B}"/>
                </a:ext>
              </a:extLst>
            </p:cNvPr>
            <p:cNvSpPr>
              <a:spLocks noChangeShapeType="1"/>
            </p:cNvSpPr>
            <p:nvPr/>
          </p:nvSpPr>
          <p:spPr bwMode="auto">
            <a:xfrm>
              <a:off x="3467" y="1381"/>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4">
            <a:extLst>
              <a:ext uri="{FF2B5EF4-FFF2-40B4-BE49-F238E27FC236}">
                <a16:creationId xmlns:a16="http://schemas.microsoft.com/office/drawing/2014/main" id="{B5D5C8F3-CC24-4AAD-BF4B-0D7CDD994538}"/>
              </a:ext>
            </a:extLst>
          </p:cNvPr>
          <p:cNvSpPr>
            <a:spLocks noChangeArrowheads="1"/>
          </p:cNvSpPr>
          <p:nvPr/>
        </p:nvSpPr>
        <p:spPr bwMode="auto">
          <a:xfrm>
            <a:off x="401638" y="2011363"/>
            <a:ext cx="8361362" cy="264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ctr"/>
            <a:r>
              <a:rPr lang="en-US" altLang="en-US" sz="2400"/>
              <a:t>According to the </a:t>
            </a:r>
            <a:r>
              <a:rPr lang="en-US" altLang="en-US" sz="2400" i="1"/>
              <a:t>DARPA Neural Network Study</a:t>
            </a:r>
            <a:r>
              <a:rPr lang="en-US" altLang="en-US" sz="2400"/>
              <a:t> </a:t>
            </a:r>
          </a:p>
          <a:p>
            <a:pPr algn="ctr"/>
            <a:r>
              <a:rPr lang="en-US" altLang="en-US" sz="2400"/>
              <a:t>(1988, AFCEA International Press, p. 60): </a:t>
            </a:r>
          </a:p>
          <a:p>
            <a:pPr algn="ctr"/>
            <a:endParaRPr lang="en-US" altLang="en-US" sz="2400"/>
          </a:p>
          <a:p>
            <a:r>
              <a:rPr lang="en-US" altLang="en-US" sz="2400"/>
              <a:t>... a neural network is a system composed of many simple processing elements operating in parallel whose function is</a:t>
            </a:r>
          </a:p>
          <a:p>
            <a:r>
              <a:rPr lang="en-US" altLang="en-US" sz="2400"/>
              <a:t>determined by network structure, connection strengths, and the processing performed at computing elements or nodes.</a:t>
            </a:r>
          </a:p>
        </p:txBody>
      </p:sp>
      <p:sp>
        <p:nvSpPr>
          <p:cNvPr id="27653" name="Text Box 5">
            <a:extLst>
              <a:ext uri="{FF2B5EF4-FFF2-40B4-BE49-F238E27FC236}">
                <a16:creationId xmlns:a16="http://schemas.microsoft.com/office/drawing/2014/main" id="{7F3E013B-EE7F-48BF-BFBE-E65AD733AA76}"/>
              </a:ext>
            </a:extLst>
          </p:cNvPr>
          <p:cNvSpPr txBox="1">
            <a:spLocks noChangeArrowheads="1"/>
          </p:cNvSpPr>
          <p:nvPr/>
        </p:nvSpPr>
        <p:spPr bwMode="auto">
          <a:xfrm>
            <a:off x="898525" y="801688"/>
            <a:ext cx="38115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t>What is a Neural Network?</a:t>
            </a:r>
          </a:p>
        </p:txBody>
      </p:sp>
      <p:grpSp>
        <p:nvGrpSpPr>
          <p:cNvPr id="27654" name="Group 6">
            <a:extLst>
              <a:ext uri="{FF2B5EF4-FFF2-40B4-BE49-F238E27FC236}">
                <a16:creationId xmlns:a16="http://schemas.microsoft.com/office/drawing/2014/main" id="{33BD30F5-6DC3-4FC3-B9D2-8835565F5D74}"/>
              </a:ext>
            </a:extLst>
          </p:cNvPr>
          <p:cNvGrpSpPr>
            <a:grpSpLocks/>
          </p:cNvGrpSpPr>
          <p:nvPr/>
        </p:nvGrpSpPr>
        <p:grpSpPr bwMode="auto">
          <a:xfrm>
            <a:off x="7620000" y="228600"/>
            <a:ext cx="1295400" cy="609600"/>
            <a:chOff x="1392" y="480"/>
            <a:chExt cx="2267" cy="1030"/>
          </a:xfrm>
        </p:grpSpPr>
        <p:sp>
          <p:nvSpPr>
            <p:cNvPr id="27655" name="Oval 7">
              <a:extLst>
                <a:ext uri="{FF2B5EF4-FFF2-40B4-BE49-F238E27FC236}">
                  <a16:creationId xmlns:a16="http://schemas.microsoft.com/office/drawing/2014/main" id="{E880D747-0092-4C5E-B06B-23245B298961}"/>
                </a:ext>
              </a:extLst>
            </p:cNvPr>
            <p:cNvSpPr>
              <a:spLocks noChangeArrowheads="1"/>
            </p:cNvSpPr>
            <p:nvPr/>
          </p:nvSpPr>
          <p:spPr bwMode="auto">
            <a:xfrm>
              <a:off x="1584"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656" name="Oval 8">
              <a:extLst>
                <a:ext uri="{FF2B5EF4-FFF2-40B4-BE49-F238E27FC236}">
                  <a16:creationId xmlns:a16="http://schemas.microsoft.com/office/drawing/2014/main" id="{6F32FF53-05F9-40AA-A724-983BAB78D608}"/>
                </a:ext>
              </a:extLst>
            </p:cNvPr>
            <p:cNvSpPr>
              <a:spLocks noChangeArrowheads="1"/>
            </p:cNvSpPr>
            <p:nvPr/>
          </p:nvSpPr>
          <p:spPr bwMode="auto">
            <a:xfrm>
              <a:off x="1584"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657" name="Oval 9">
              <a:extLst>
                <a:ext uri="{FF2B5EF4-FFF2-40B4-BE49-F238E27FC236}">
                  <a16:creationId xmlns:a16="http://schemas.microsoft.com/office/drawing/2014/main" id="{3D9B50BC-CC2E-4AFF-BC3D-654480408027}"/>
                </a:ext>
              </a:extLst>
            </p:cNvPr>
            <p:cNvSpPr>
              <a:spLocks noChangeArrowheads="1"/>
            </p:cNvSpPr>
            <p:nvPr/>
          </p:nvSpPr>
          <p:spPr bwMode="auto">
            <a:xfrm>
              <a:off x="1584"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658" name="Line 10">
              <a:extLst>
                <a:ext uri="{FF2B5EF4-FFF2-40B4-BE49-F238E27FC236}">
                  <a16:creationId xmlns:a16="http://schemas.microsoft.com/office/drawing/2014/main" id="{DADA91EC-D0DC-4BC3-929D-F3FF4E1FCEF8}"/>
                </a:ext>
              </a:extLst>
            </p:cNvPr>
            <p:cNvSpPr>
              <a:spLocks noChangeShapeType="1"/>
            </p:cNvSpPr>
            <p:nvPr/>
          </p:nvSpPr>
          <p:spPr bwMode="auto">
            <a:xfrm>
              <a:off x="1392" y="576"/>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659" name="Line 11">
              <a:extLst>
                <a:ext uri="{FF2B5EF4-FFF2-40B4-BE49-F238E27FC236}">
                  <a16:creationId xmlns:a16="http://schemas.microsoft.com/office/drawing/2014/main" id="{C00656EF-496C-4704-968F-B892D3B77626}"/>
                </a:ext>
              </a:extLst>
            </p:cNvPr>
            <p:cNvSpPr>
              <a:spLocks noChangeShapeType="1"/>
            </p:cNvSpPr>
            <p:nvPr/>
          </p:nvSpPr>
          <p:spPr bwMode="auto">
            <a:xfrm>
              <a:off x="1392" y="960"/>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660" name="Line 12">
              <a:extLst>
                <a:ext uri="{FF2B5EF4-FFF2-40B4-BE49-F238E27FC236}">
                  <a16:creationId xmlns:a16="http://schemas.microsoft.com/office/drawing/2014/main" id="{AC112985-A0B0-4A27-A404-92E12CB7EBC8}"/>
                </a:ext>
              </a:extLst>
            </p:cNvPr>
            <p:cNvSpPr>
              <a:spLocks noChangeShapeType="1"/>
            </p:cNvSpPr>
            <p:nvPr/>
          </p:nvSpPr>
          <p:spPr bwMode="auto">
            <a:xfrm>
              <a:off x="1392" y="1414"/>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661" name="Oval 13">
              <a:extLst>
                <a:ext uri="{FF2B5EF4-FFF2-40B4-BE49-F238E27FC236}">
                  <a16:creationId xmlns:a16="http://schemas.microsoft.com/office/drawing/2014/main" id="{578356EF-F290-4F2D-AD53-25C26B71D968}"/>
                </a:ext>
              </a:extLst>
            </p:cNvPr>
            <p:cNvSpPr>
              <a:spLocks noChangeArrowheads="1"/>
            </p:cNvSpPr>
            <p:nvPr/>
          </p:nvSpPr>
          <p:spPr bwMode="auto">
            <a:xfrm>
              <a:off x="2352"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662" name="Oval 14">
              <a:extLst>
                <a:ext uri="{FF2B5EF4-FFF2-40B4-BE49-F238E27FC236}">
                  <a16:creationId xmlns:a16="http://schemas.microsoft.com/office/drawing/2014/main" id="{795D05C8-00B6-4191-BEF2-980DAAA822CA}"/>
                </a:ext>
              </a:extLst>
            </p:cNvPr>
            <p:cNvSpPr>
              <a:spLocks noChangeArrowheads="1"/>
            </p:cNvSpPr>
            <p:nvPr/>
          </p:nvSpPr>
          <p:spPr bwMode="auto">
            <a:xfrm>
              <a:off x="2352"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663" name="Oval 15">
              <a:extLst>
                <a:ext uri="{FF2B5EF4-FFF2-40B4-BE49-F238E27FC236}">
                  <a16:creationId xmlns:a16="http://schemas.microsoft.com/office/drawing/2014/main" id="{73DCFFB6-E3EC-4E0E-B49C-0450D51541A6}"/>
                </a:ext>
              </a:extLst>
            </p:cNvPr>
            <p:cNvSpPr>
              <a:spLocks noChangeArrowheads="1"/>
            </p:cNvSpPr>
            <p:nvPr/>
          </p:nvSpPr>
          <p:spPr bwMode="auto">
            <a:xfrm>
              <a:off x="2352"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664" name="Oval 16">
              <a:extLst>
                <a:ext uri="{FF2B5EF4-FFF2-40B4-BE49-F238E27FC236}">
                  <a16:creationId xmlns:a16="http://schemas.microsoft.com/office/drawing/2014/main" id="{A28BBC51-4F97-47B8-BD24-A53E717CDA08}"/>
                </a:ext>
              </a:extLst>
            </p:cNvPr>
            <p:cNvSpPr>
              <a:spLocks noChangeArrowheads="1"/>
            </p:cNvSpPr>
            <p:nvPr/>
          </p:nvSpPr>
          <p:spPr bwMode="auto">
            <a:xfrm>
              <a:off x="3216"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665" name="Oval 17">
              <a:extLst>
                <a:ext uri="{FF2B5EF4-FFF2-40B4-BE49-F238E27FC236}">
                  <a16:creationId xmlns:a16="http://schemas.microsoft.com/office/drawing/2014/main" id="{44204BDD-D86E-4855-9AFD-787F2572FE1D}"/>
                </a:ext>
              </a:extLst>
            </p:cNvPr>
            <p:cNvSpPr>
              <a:spLocks noChangeArrowheads="1"/>
            </p:cNvSpPr>
            <p:nvPr/>
          </p:nvSpPr>
          <p:spPr bwMode="auto">
            <a:xfrm>
              <a:off x="3216"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666" name="Oval 18">
              <a:extLst>
                <a:ext uri="{FF2B5EF4-FFF2-40B4-BE49-F238E27FC236}">
                  <a16:creationId xmlns:a16="http://schemas.microsoft.com/office/drawing/2014/main" id="{A455C493-A1CC-45A5-A36B-DD1771BA05DB}"/>
                </a:ext>
              </a:extLst>
            </p:cNvPr>
            <p:cNvSpPr>
              <a:spLocks noChangeArrowheads="1"/>
            </p:cNvSpPr>
            <p:nvPr/>
          </p:nvSpPr>
          <p:spPr bwMode="auto">
            <a:xfrm>
              <a:off x="3216"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667" name="Line 19">
              <a:extLst>
                <a:ext uri="{FF2B5EF4-FFF2-40B4-BE49-F238E27FC236}">
                  <a16:creationId xmlns:a16="http://schemas.microsoft.com/office/drawing/2014/main" id="{ED51067B-388A-4D3A-A538-167AB6E66AD3}"/>
                </a:ext>
              </a:extLst>
            </p:cNvPr>
            <p:cNvSpPr>
              <a:spLocks noChangeShapeType="1"/>
            </p:cNvSpPr>
            <p:nvPr/>
          </p:nvSpPr>
          <p:spPr bwMode="auto">
            <a:xfrm>
              <a:off x="1824" y="576"/>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668" name="Line 20">
              <a:extLst>
                <a:ext uri="{FF2B5EF4-FFF2-40B4-BE49-F238E27FC236}">
                  <a16:creationId xmlns:a16="http://schemas.microsoft.com/office/drawing/2014/main" id="{C08FF30C-0AB7-4AFC-8A66-D8BE1C6FA6BC}"/>
                </a:ext>
              </a:extLst>
            </p:cNvPr>
            <p:cNvSpPr>
              <a:spLocks noChangeShapeType="1"/>
            </p:cNvSpPr>
            <p:nvPr/>
          </p:nvSpPr>
          <p:spPr bwMode="auto">
            <a:xfrm>
              <a:off x="2592" y="576"/>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669" name="Line 21">
              <a:extLst>
                <a:ext uri="{FF2B5EF4-FFF2-40B4-BE49-F238E27FC236}">
                  <a16:creationId xmlns:a16="http://schemas.microsoft.com/office/drawing/2014/main" id="{31BF4B8C-CF93-47D1-B5E1-89734AEC9AB0}"/>
                </a:ext>
              </a:extLst>
            </p:cNvPr>
            <p:cNvSpPr>
              <a:spLocks noChangeShapeType="1"/>
            </p:cNvSpPr>
            <p:nvPr/>
          </p:nvSpPr>
          <p:spPr bwMode="auto">
            <a:xfrm>
              <a:off x="1824" y="979"/>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670" name="Line 22">
              <a:extLst>
                <a:ext uri="{FF2B5EF4-FFF2-40B4-BE49-F238E27FC236}">
                  <a16:creationId xmlns:a16="http://schemas.microsoft.com/office/drawing/2014/main" id="{2CE5C266-1CF3-4682-8706-B232DE41D0EA}"/>
                </a:ext>
              </a:extLst>
            </p:cNvPr>
            <p:cNvSpPr>
              <a:spLocks noChangeShapeType="1"/>
            </p:cNvSpPr>
            <p:nvPr/>
          </p:nvSpPr>
          <p:spPr bwMode="auto">
            <a:xfrm>
              <a:off x="2592" y="982"/>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671" name="Line 23">
              <a:extLst>
                <a:ext uri="{FF2B5EF4-FFF2-40B4-BE49-F238E27FC236}">
                  <a16:creationId xmlns:a16="http://schemas.microsoft.com/office/drawing/2014/main" id="{AFC6A764-78C2-4E04-954D-1EBD58083A93}"/>
                </a:ext>
              </a:extLst>
            </p:cNvPr>
            <p:cNvSpPr>
              <a:spLocks noChangeShapeType="1"/>
            </p:cNvSpPr>
            <p:nvPr/>
          </p:nvSpPr>
          <p:spPr bwMode="auto">
            <a:xfrm>
              <a:off x="1824" y="1388"/>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672" name="Line 24">
              <a:extLst>
                <a:ext uri="{FF2B5EF4-FFF2-40B4-BE49-F238E27FC236}">
                  <a16:creationId xmlns:a16="http://schemas.microsoft.com/office/drawing/2014/main" id="{8BDC718B-E00B-4869-836F-106D4731255A}"/>
                </a:ext>
              </a:extLst>
            </p:cNvPr>
            <p:cNvSpPr>
              <a:spLocks noChangeShapeType="1"/>
            </p:cNvSpPr>
            <p:nvPr/>
          </p:nvSpPr>
          <p:spPr bwMode="auto">
            <a:xfrm>
              <a:off x="2600" y="1395"/>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673" name="Line 25">
              <a:extLst>
                <a:ext uri="{FF2B5EF4-FFF2-40B4-BE49-F238E27FC236}">
                  <a16:creationId xmlns:a16="http://schemas.microsoft.com/office/drawing/2014/main" id="{FE632A30-B03D-4E3C-BB6A-D9A2F5381010}"/>
                </a:ext>
              </a:extLst>
            </p:cNvPr>
            <p:cNvSpPr>
              <a:spLocks noChangeShapeType="1"/>
            </p:cNvSpPr>
            <p:nvPr/>
          </p:nvSpPr>
          <p:spPr bwMode="auto">
            <a:xfrm>
              <a:off x="1824" y="576"/>
              <a:ext cx="528"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674" name="Line 26">
              <a:extLst>
                <a:ext uri="{FF2B5EF4-FFF2-40B4-BE49-F238E27FC236}">
                  <a16:creationId xmlns:a16="http://schemas.microsoft.com/office/drawing/2014/main" id="{F4252E61-B0F0-42EE-B4B4-4B06C78D6810}"/>
                </a:ext>
              </a:extLst>
            </p:cNvPr>
            <p:cNvSpPr>
              <a:spLocks noChangeShapeType="1"/>
            </p:cNvSpPr>
            <p:nvPr/>
          </p:nvSpPr>
          <p:spPr bwMode="auto">
            <a:xfrm>
              <a:off x="1824" y="576"/>
              <a:ext cx="528"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675" name="Line 27">
              <a:extLst>
                <a:ext uri="{FF2B5EF4-FFF2-40B4-BE49-F238E27FC236}">
                  <a16:creationId xmlns:a16="http://schemas.microsoft.com/office/drawing/2014/main" id="{F5978784-0B44-4D83-954D-BDE6AA506DE1}"/>
                </a:ext>
              </a:extLst>
            </p:cNvPr>
            <p:cNvSpPr>
              <a:spLocks noChangeShapeType="1"/>
            </p:cNvSpPr>
            <p:nvPr/>
          </p:nvSpPr>
          <p:spPr bwMode="auto">
            <a:xfrm flipV="1">
              <a:off x="1824" y="576"/>
              <a:ext cx="528"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676" name="Line 28">
              <a:extLst>
                <a:ext uri="{FF2B5EF4-FFF2-40B4-BE49-F238E27FC236}">
                  <a16:creationId xmlns:a16="http://schemas.microsoft.com/office/drawing/2014/main" id="{233D426A-D8B9-4FDC-98D7-C072B09173C7}"/>
                </a:ext>
              </a:extLst>
            </p:cNvPr>
            <p:cNvSpPr>
              <a:spLocks noChangeShapeType="1"/>
            </p:cNvSpPr>
            <p:nvPr/>
          </p:nvSpPr>
          <p:spPr bwMode="auto">
            <a:xfrm>
              <a:off x="1824" y="960"/>
              <a:ext cx="528"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677" name="Line 29">
              <a:extLst>
                <a:ext uri="{FF2B5EF4-FFF2-40B4-BE49-F238E27FC236}">
                  <a16:creationId xmlns:a16="http://schemas.microsoft.com/office/drawing/2014/main" id="{3B285F17-5076-49FE-A761-3BC6CF35389D}"/>
                </a:ext>
              </a:extLst>
            </p:cNvPr>
            <p:cNvSpPr>
              <a:spLocks noChangeShapeType="1"/>
            </p:cNvSpPr>
            <p:nvPr/>
          </p:nvSpPr>
          <p:spPr bwMode="auto">
            <a:xfrm flipV="1">
              <a:off x="1824" y="960"/>
              <a:ext cx="528"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678" name="Line 30">
              <a:extLst>
                <a:ext uri="{FF2B5EF4-FFF2-40B4-BE49-F238E27FC236}">
                  <a16:creationId xmlns:a16="http://schemas.microsoft.com/office/drawing/2014/main" id="{39DF5FC6-8C92-481A-AD4D-A72A9DCFF2BF}"/>
                </a:ext>
              </a:extLst>
            </p:cNvPr>
            <p:cNvSpPr>
              <a:spLocks noChangeShapeType="1"/>
            </p:cNvSpPr>
            <p:nvPr/>
          </p:nvSpPr>
          <p:spPr bwMode="auto">
            <a:xfrm flipV="1">
              <a:off x="1824" y="576"/>
              <a:ext cx="528"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679" name="Line 31">
              <a:extLst>
                <a:ext uri="{FF2B5EF4-FFF2-40B4-BE49-F238E27FC236}">
                  <a16:creationId xmlns:a16="http://schemas.microsoft.com/office/drawing/2014/main" id="{030C00C4-0789-41FF-A3DB-7AA9F2A3D04C}"/>
                </a:ext>
              </a:extLst>
            </p:cNvPr>
            <p:cNvSpPr>
              <a:spLocks noChangeShapeType="1"/>
            </p:cNvSpPr>
            <p:nvPr/>
          </p:nvSpPr>
          <p:spPr bwMode="auto">
            <a:xfrm>
              <a:off x="2592" y="576"/>
              <a:ext cx="624"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680" name="Line 32">
              <a:extLst>
                <a:ext uri="{FF2B5EF4-FFF2-40B4-BE49-F238E27FC236}">
                  <a16:creationId xmlns:a16="http://schemas.microsoft.com/office/drawing/2014/main" id="{69800FDF-3652-49FA-93E1-BD6E04E6F028}"/>
                </a:ext>
              </a:extLst>
            </p:cNvPr>
            <p:cNvSpPr>
              <a:spLocks noChangeShapeType="1"/>
            </p:cNvSpPr>
            <p:nvPr/>
          </p:nvSpPr>
          <p:spPr bwMode="auto">
            <a:xfrm>
              <a:off x="2592" y="576"/>
              <a:ext cx="624"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681" name="Line 33">
              <a:extLst>
                <a:ext uri="{FF2B5EF4-FFF2-40B4-BE49-F238E27FC236}">
                  <a16:creationId xmlns:a16="http://schemas.microsoft.com/office/drawing/2014/main" id="{E2A2E813-CE9F-4B16-BB67-7314613074AD}"/>
                </a:ext>
              </a:extLst>
            </p:cNvPr>
            <p:cNvSpPr>
              <a:spLocks noChangeShapeType="1"/>
            </p:cNvSpPr>
            <p:nvPr/>
          </p:nvSpPr>
          <p:spPr bwMode="auto">
            <a:xfrm flipV="1">
              <a:off x="2592" y="576"/>
              <a:ext cx="624"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682" name="Line 34">
              <a:extLst>
                <a:ext uri="{FF2B5EF4-FFF2-40B4-BE49-F238E27FC236}">
                  <a16:creationId xmlns:a16="http://schemas.microsoft.com/office/drawing/2014/main" id="{25BDFFEA-A9BB-4FFC-946F-C6C8DE5B12DF}"/>
                </a:ext>
              </a:extLst>
            </p:cNvPr>
            <p:cNvSpPr>
              <a:spLocks noChangeShapeType="1"/>
            </p:cNvSpPr>
            <p:nvPr/>
          </p:nvSpPr>
          <p:spPr bwMode="auto">
            <a:xfrm>
              <a:off x="2592" y="960"/>
              <a:ext cx="624"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683" name="Line 35">
              <a:extLst>
                <a:ext uri="{FF2B5EF4-FFF2-40B4-BE49-F238E27FC236}">
                  <a16:creationId xmlns:a16="http://schemas.microsoft.com/office/drawing/2014/main" id="{77A60EF6-8DF6-4F73-8A7C-99776544A8B3}"/>
                </a:ext>
              </a:extLst>
            </p:cNvPr>
            <p:cNvSpPr>
              <a:spLocks noChangeShapeType="1"/>
            </p:cNvSpPr>
            <p:nvPr/>
          </p:nvSpPr>
          <p:spPr bwMode="auto">
            <a:xfrm flipV="1">
              <a:off x="2592" y="960"/>
              <a:ext cx="624"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684" name="Line 36">
              <a:extLst>
                <a:ext uri="{FF2B5EF4-FFF2-40B4-BE49-F238E27FC236}">
                  <a16:creationId xmlns:a16="http://schemas.microsoft.com/office/drawing/2014/main" id="{BA6840B4-753F-4664-A768-188E0C9511ED}"/>
                </a:ext>
              </a:extLst>
            </p:cNvPr>
            <p:cNvSpPr>
              <a:spLocks noChangeShapeType="1"/>
            </p:cNvSpPr>
            <p:nvPr/>
          </p:nvSpPr>
          <p:spPr bwMode="auto">
            <a:xfrm flipV="1">
              <a:off x="2592" y="576"/>
              <a:ext cx="624"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685" name="Line 37">
              <a:extLst>
                <a:ext uri="{FF2B5EF4-FFF2-40B4-BE49-F238E27FC236}">
                  <a16:creationId xmlns:a16="http://schemas.microsoft.com/office/drawing/2014/main" id="{000042C8-1A09-42D6-B0AC-899049199798}"/>
                </a:ext>
              </a:extLst>
            </p:cNvPr>
            <p:cNvSpPr>
              <a:spLocks noChangeShapeType="1"/>
            </p:cNvSpPr>
            <p:nvPr/>
          </p:nvSpPr>
          <p:spPr bwMode="auto">
            <a:xfrm>
              <a:off x="3456" y="576"/>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686" name="Line 38">
              <a:extLst>
                <a:ext uri="{FF2B5EF4-FFF2-40B4-BE49-F238E27FC236}">
                  <a16:creationId xmlns:a16="http://schemas.microsoft.com/office/drawing/2014/main" id="{8F813645-B091-49A6-A078-BF21FB8E2BCA}"/>
                </a:ext>
              </a:extLst>
            </p:cNvPr>
            <p:cNvSpPr>
              <a:spLocks noChangeShapeType="1"/>
            </p:cNvSpPr>
            <p:nvPr/>
          </p:nvSpPr>
          <p:spPr bwMode="auto">
            <a:xfrm>
              <a:off x="3467" y="979"/>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687" name="Line 39">
              <a:extLst>
                <a:ext uri="{FF2B5EF4-FFF2-40B4-BE49-F238E27FC236}">
                  <a16:creationId xmlns:a16="http://schemas.microsoft.com/office/drawing/2014/main" id="{50F694BA-7273-44D0-9579-756018CDCE3B}"/>
                </a:ext>
              </a:extLst>
            </p:cNvPr>
            <p:cNvSpPr>
              <a:spLocks noChangeShapeType="1"/>
            </p:cNvSpPr>
            <p:nvPr/>
          </p:nvSpPr>
          <p:spPr bwMode="auto">
            <a:xfrm>
              <a:off x="3467" y="1381"/>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Text Box 4">
            <a:extLst>
              <a:ext uri="{FF2B5EF4-FFF2-40B4-BE49-F238E27FC236}">
                <a16:creationId xmlns:a16="http://schemas.microsoft.com/office/drawing/2014/main" id="{FA600DEB-E11B-4B77-B12B-0A04278AB8BA}"/>
              </a:ext>
            </a:extLst>
          </p:cNvPr>
          <p:cNvSpPr txBox="1">
            <a:spLocks noChangeArrowheads="1"/>
          </p:cNvSpPr>
          <p:nvPr/>
        </p:nvSpPr>
        <p:spPr bwMode="auto">
          <a:xfrm>
            <a:off x="1431925" y="573088"/>
            <a:ext cx="7331075" cy="5632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400" dirty="0"/>
              <a:t>Characteristics of Neural Nets</a:t>
            </a:r>
          </a:p>
          <a:p>
            <a:endParaRPr lang="en-US" altLang="en-US" sz="2400" dirty="0"/>
          </a:p>
          <a:p>
            <a:r>
              <a:rPr lang="en-US" altLang="en-US" sz="2400" dirty="0"/>
              <a:t>The good news: They exhibit some brain-like behaviors that are difficult to program directly like:</a:t>
            </a:r>
          </a:p>
          <a:p>
            <a:r>
              <a:rPr lang="en-US" altLang="en-US" sz="2400" dirty="0"/>
              <a:t>learning</a:t>
            </a:r>
          </a:p>
          <a:p>
            <a:r>
              <a:rPr lang="en-US" altLang="en-US" sz="2400" dirty="0"/>
              <a:t>association</a:t>
            </a:r>
          </a:p>
          <a:p>
            <a:r>
              <a:rPr lang="en-US" altLang="en-US" sz="2400" dirty="0"/>
              <a:t>categorization</a:t>
            </a:r>
          </a:p>
          <a:p>
            <a:r>
              <a:rPr lang="en-US" altLang="en-US" sz="2400" dirty="0"/>
              <a:t>generalization</a:t>
            </a:r>
          </a:p>
          <a:p>
            <a:r>
              <a:rPr lang="en-US" altLang="en-US" sz="2400" dirty="0"/>
              <a:t>feature extraction</a:t>
            </a:r>
          </a:p>
          <a:p>
            <a:r>
              <a:rPr lang="en-US" altLang="en-US" sz="2400" dirty="0"/>
              <a:t>optimization</a:t>
            </a:r>
          </a:p>
          <a:p>
            <a:r>
              <a:rPr lang="en-US" altLang="en-US" sz="2400" dirty="0"/>
              <a:t>noise immunity</a:t>
            </a:r>
          </a:p>
          <a:p>
            <a:endParaRPr lang="en-US" altLang="en-US" sz="2400" dirty="0"/>
          </a:p>
          <a:p>
            <a:r>
              <a:rPr lang="en-US" altLang="en-US" sz="2400" dirty="0"/>
              <a:t>The bad news: neural nets are:</a:t>
            </a:r>
          </a:p>
          <a:p>
            <a:r>
              <a:rPr lang="en-US" altLang="en-US" sz="2400" dirty="0"/>
              <a:t>black boxes</a:t>
            </a:r>
          </a:p>
          <a:p>
            <a:r>
              <a:rPr lang="en-US" altLang="en-US" sz="2400" dirty="0"/>
              <a:t>difficult to train in some cases</a:t>
            </a:r>
          </a:p>
        </p:txBody>
      </p:sp>
      <p:grpSp>
        <p:nvGrpSpPr>
          <p:cNvPr id="21509" name="Group 5">
            <a:extLst>
              <a:ext uri="{FF2B5EF4-FFF2-40B4-BE49-F238E27FC236}">
                <a16:creationId xmlns:a16="http://schemas.microsoft.com/office/drawing/2014/main" id="{B861FCA2-96B7-4EA3-8356-41877893692D}"/>
              </a:ext>
            </a:extLst>
          </p:cNvPr>
          <p:cNvGrpSpPr>
            <a:grpSpLocks/>
          </p:cNvGrpSpPr>
          <p:nvPr/>
        </p:nvGrpSpPr>
        <p:grpSpPr bwMode="auto">
          <a:xfrm>
            <a:off x="7620000" y="228600"/>
            <a:ext cx="1295400" cy="609600"/>
            <a:chOff x="1392" y="480"/>
            <a:chExt cx="2267" cy="1030"/>
          </a:xfrm>
        </p:grpSpPr>
        <p:sp>
          <p:nvSpPr>
            <p:cNvPr id="21510" name="Oval 6">
              <a:extLst>
                <a:ext uri="{FF2B5EF4-FFF2-40B4-BE49-F238E27FC236}">
                  <a16:creationId xmlns:a16="http://schemas.microsoft.com/office/drawing/2014/main" id="{9BAA3B05-95B3-46DF-B614-4CB868FD7FE4}"/>
                </a:ext>
              </a:extLst>
            </p:cNvPr>
            <p:cNvSpPr>
              <a:spLocks noChangeArrowheads="1"/>
            </p:cNvSpPr>
            <p:nvPr/>
          </p:nvSpPr>
          <p:spPr bwMode="auto">
            <a:xfrm>
              <a:off x="1584"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511" name="Oval 7">
              <a:extLst>
                <a:ext uri="{FF2B5EF4-FFF2-40B4-BE49-F238E27FC236}">
                  <a16:creationId xmlns:a16="http://schemas.microsoft.com/office/drawing/2014/main" id="{AC0F8704-8E40-4EDC-974B-58360CC5A26F}"/>
                </a:ext>
              </a:extLst>
            </p:cNvPr>
            <p:cNvSpPr>
              <a:spLocks noChangeArrowheads="1"/>
            </p:cNvSpPr>
            <p:nvPr/>
          </p:nvSpPr>
          <p:spPr bwMode="auto">
            <a:xfrm>
              <a:off x="1584"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512" name="Oval 8">
              <a:extLst>
                <a:ext uri="{FF2B5EF4-FFF2-40B4-BE49-F238E27FC236}">
                  <a16:creationId xmlns:a16="http://schemas.microsoft.com/office/drawing/2014/main" id="{3FBF0504-33EA-449B-AB8D-CFD3BF7BEF98}"/>
                </a:ext>
              </a:extLst>
            </p:cNvPr>
            <p:cNvSpPr>
              <a:spLocks noChangeArrowheads="1"/>
            </p:cNvSpPr>
            <p:nvPr/>
          </p:nvSpPr>
          <p:spPr bwMode="auto">
            <a:xfrm>
              <a:off x="1584"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513" name="Line 9">
              <a:extLst>
                <a:ext uri="{FF2B5EF4-FFF2-40B4-BE49-F238E27FC236}">
                  <a16:creationId xmlns:a16="http://schemas.microsoft.com/office/drawing/2014/main" id="{F7EC20C4-9B1A-4821-8B1B-5C6C805C0260}"/>
                </a:ext>
              </a:extLst>
            </p:cNvPr>
            <p:cNvSpPr>
              <a:spLocks noChangeShapeType="1"/>
            </p:cNvSpPr>
            <p:nvPr/>
          </p:nvSpPr>
          <p:spPr bwMode="auto">
            <a:xfrm>
              <a:off x="1392" y="576"/>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14" name="Line 10">
              <a:extLst>
                <a:ext uri="{FF2B5EF4-FFF2-40B4-BE49-F238E27FC236}">
                  <a16:creationId xmlns:a16="http://schemas.microsoft.com/office/drawing/2014/main" id="{B7E96D8E-9C46-4296-94FE-7357398F3205}"/>
                </a:ext>
              </a:extLst>
            </p:cNvPr>
            <p:cNvSpPr>
              <a:spLocks noChangeShapeType="1"/>
            </p:cNvSpPr>
            <p:nvPr/>
          </p:nvSpPr>
          <p:spPr bwMode="auto">
            <a:xfrm>
              <a:off x="1392" y="960"/>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15" name="Line 11">
              <a:extLst>
                <a:ext uri="{FF2B5EF4-FFF2-40B4-BE49-F238E27FC236}">
                  <a16:creationId xmlns:a16="http://schemas.microsoft.com/office/drawing/2014/main" id="{6E3AFEE2-11DA-4E31-A614-2221021F9161}"/>
                </a:ext>
              </a:extLst>
            </p:cNvPr>
            <p:cNvSpPr>
              <a:spLocks noChangeShapeType="1"/>
            </p:cNvSpPr>
            <p:nvPr/>
          </p:nvSpPr>
          <p:spPr bwMode="auto">
            <a:xfrm>
              <a:off x="1392" y="1414"/>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16" name="Oval 12">
              <a:extLst>
                <a:ext uri="{FF2B5EF4-FFF2-40B4-BE49-F238E27FC236}">
                  <a16:creationId xmlns:a16="http://schemas.microsoft.com/office/drawing/2014/main" id="{9F75355A-EA97-4177-B34D-312E086DA661}"/>
                </a:ext>
              </a:extLst>
            </p:cNvPr>
            <p:cNvSpPr>
              <a:spLocks noChangeArrowheads="1"/>
            </p:cNvSpPr>
            <p:nvPr/>
          </p:nvSpPr>
          <p:spPr bwMode="auto">
            <a:xfrm>
              <a:off x="2352"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517" name="Oval 13">
              <a:extLst>
                <a:ext uri="{FF2B5EF4-FFF2-40B4-BE49-F238E27FC236}">
                  <a16:creationId xmlns:a16="http://schemas.microsoft.com/office/drawing/2014/main" id="{BE7DA379-DA50-4130-93B6-ABBED04F52DF}"/>
                </a:ext>
              </a:extLst>
            </p:cNvPr>
            <p:cNvSpPr>
              <a:spLocks noChangeArrowheads="1"/>
            </p:cNvSpPr>
            <p:nvPr/>
          </p:nvSpPr>
          <p:spPr bwMode="auto">
            <a:xfrm>
              <a:off x="2352"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518" name="Oval 14">
              <a:extLst>
                <a:ext uri="{FF2B5EF4-FFF2-40B4-BE49-F238E27FC236}">
                  <a16:creationId xmlns:a16="http://schemas.microsoft.com/office/drawing/2014/main" id="{248ABA2E-CEAF-443E-87B2-D9B812B6F852}"/>
                </a:ext>
              </a:extLst>
            </p:cNvPr>
            <p:cNvSpPr>
              <a:spLocks noChangeArrowheads="1"/>
            </p:cNvSpPr>
            <p:nvPr/>
          </p:nvSpPr>
          <p:spPr bwMode="auto">
            <a:xfrm>
              <a:off x="2352"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519" name="Oval 15">
              <a:extLst>
                <a:ext uri="{FF2B5EF4-FFF2-40B4-BE49-F238E27FC236}">
                  <a16:creationId xmlns:a16="http://schemas.microsoft.com/office/drawing/2014/main" id="{907A59B5-8915-4E07-BFC7-F01D84B1C7C5}"/>
                </a:ext>
              </a:extLst>
            </p:cNvPr>
            <p:cNvSpPr>
              <a:spLocks noChangeArrowheads="1"/>
            </p:cNvSpPr>
            <p:nvPr/>
          </p:nvSpPr>
          <p:spPr bwMode="auto">
            <a:xfrm>
              <a:off x="3216"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520" name="Oval 16">
              <a:extLst>
                <a:ext uri="{FF2B5EF4-FFF2-40B4-BE49-F238E27FC236}">
                  <a16:creationId xmlns:a16="http://schemas.microsoft.com/office/drawing/2014/main" id="{2AB2FFB8-B15D-45B1-B36D-B55985E35FDB}"/>
                </a:ext>
              </a:extLst>
            </p:cNvPr>
            <p:cNvSpPr>
              <a:spLocks noChangeArrowheads="1"/>
            </p:cNvSpPr>
            <p:nvPr/>
          </p:nvSpPr>
          <p:spPr bwMode="auto">
            <a:xfrm>
              <a:off x="3216"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521" name="Oval 17">
              <a:extLst>
                <a:ext uri="{FF2B5EF4-FFF2-40B4-BE49-F238E27FC236}">
                  <a16:creationId xmlns:a16="http://schemas.microsoft.com/office/drawing/2014/main" id="{21E08120-C0DB-458C-91A3-B6070ADEEC9C}"/>
                </a:ext>
              </a:extLst>
            </p:cNvPr>
            <p:cNvSpPr>
              <a:spLocks noChangeArrowheads="1"/>
            </p:cNvSpPr>
            <p:nvPr/>
          </p:nvSpPr>
          <p:spPr bwMode="auto">
            <a:xfrm>
              <a:off x="3216"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522" name="Line 18">
              <a:extLst>
                <a:ext uri="{FF2B5EF4-FFF2-40B4-BE49-F238E27FC236}">
                  <a16:creationId xmlns:a16="http://schemas.microsoft.com/office/drawing/2014/main" id="{0C81A400-DC79-4A02-B99A-D775C38E82FC}"/>
                </a:ext>
              </a:extLst>
            </p:cNvPr>
            <p:cNvSpPr>
              <a:spLocks noChangeShapeType="1"/>
            </p:cNvSpPr>
            <p:nvPr/>
          </p:nvSpPr>
          <p:spPr bwMode="auto">
            <a:xfrm>
              <a:off x="1824" y="576"/>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23" name="Line 19">
              <a:extLst>
                <a:ext uri="{FF2B5EF4-FFF2-40B4-BE49-F238E27FC236}">
                  <a16:creationId xmlns:a16="http://schemas.microsoft.com/office/drawing/2014/main" id="{92F020A5-F774-4A3A-BA91-D1AE6E7AD96A}"/>
                </a:ext>
              </a:extLst>
            </p:cNvPr>
            <p:cNvSpPr>
              <a:spLocks noChangeShapeType="1"/>
            </p:cNvSpPr>
            <p:nvPr/>
          </p:nvSpPr>
          <p:spPr bwMode="auto">
            <a:xfrm>
              <a:off x="2592" y="576"/>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24" name="Line 20">
              <a:extLst>
                <a:ext uri="{FF2B5EF4-FFF2-40B4-BE49-F238E27FC236}">
                  <a16:creationId xmlns:a16="http://schemas.microsoft.com/office/drawing/2014/main" id="{B5FE8066-BA1C-4AED-ABC9-446CB35D473D}"/>
                </a:ext>
              </a:extLst>
            </p:cNvPr>
            <p:cNvSpPr>
              <a:spLocks noChangeShapeType="1"/>
            </p:cNvSpPr>
            <p:nvPr/>
          </p:nvSpPr>
          <p:spPr bwMode="auto">
            <a:xfrm>
              <a:off x="1824" y="979"/>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25" name="Line 21">
              <a:extLst>
                <a:ext uri="{FF2B5EF4-FFF2-40B4-BE49-F238E27FC236}">
                  <a16:creationId xmlns:a16="http://schemas.microsoft.com/office/drawing/2014/main" id="{AC95AFEF-5397-4AA7-98D2-42CEF7901CFC}"/>
                </a:ext>
              </a:extLst>
            </p:cNvPr>
            <p:cNvSpPr>
              <a:spLocks noChangeShapeType="1"/>
            </p:cNvSpPr>
            <p:nvPr/>
          </p:nvSpPr>
          <p:spPr bwMode="auto">
            <a:xfrm>
              <a:off x="2592" y="982"/>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26" name="Line 22">
              <a:extLst>
                <a:ext uri="{FF2B5EF4-FFF2-40B4-BE49-F238E27FC236}">
                  <a16:creationId xmlns:a16="http://schemas.microsoft.com/office/drawing/2014/main" id="{CFF48323-385F-40F2-94C0-36A7FA159E66}"/>
                </a:ext>
              </a:extLst>
            </p:cNvPr>
            <p:cNvSpPr>
              <a:spLocks noChangeShapeType="1"/>
            </p:cNvSpPr>
            <p:nvPr/>
          </p:nvSpPr>
          <p:spPr bwMode="auto">
            <a:xfrm>
              <a:off x="1824" y="1388"/>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27" name="Line 23">
              <a:extLst>
                <a:ext uri="{FF2B5EF4-FFF2-40B4-BE49-F238E27FC236}">
                  <a16:creationId xmlns:a16="http://schemas.microsoft.com/office/drawing/2014/main" id="{930DD446-8CDD-4B0E-9EAA-FDA9A88F222F}"/>
                </a:ext>
              </a:extLst>
            </p:cNvPr>
            <p:cNvSpPr>
              <a:spLocks noChangeShapeType="1"/>
            </p:cNvSpPr>
            <p:nvPr/>
          </p:nvSpPr>
          <p:spPr bwMode="auto">
            <a:xfrm>
              <a:off x="2600" y="1395"/>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28" name="Line 24">
              <a:extLst>
                <a:ext uri="{FF2B5EF4-FFF2-40B4-BE49-F238E27FC236}">
                  <a16:creationId xmlns:a16="http://schemas.microsoft.com/office/drawing/2014/main" id="{6AF3B5A0-003A-482B-8C67-BB0AC9C235C3}"/>
                </a:ext>
              </a:extLst>
            </p:cNvPr>
            <p:cNvSpPr>
              <a:spLocks noChangeShapeType="1"/>
            </p:cNvSpPr>
            <p:nvPr/>
          </p:nvSpPr>
          <p:spPr bwMode="auto">
            <a:xfrm>
              <a:off x="1824" y="576"/>
              <a:ext cx="528"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29" name="Line 25">
              <a:extLst>
                <a:ext uri="{FF2B5EF4-FFF2-40B4-BE49-F238E27FC236}">
                  <a16:creationId xmlns:a16="http://schemas.microsoft.com/office/drawing/2014/main" id="{1ECE4962-FD98-415C-B555-420F155E16EB}"/>
                </a:ext>
              </a:extLst>
            </p:cNvPr>
            <p:cNvSpPr>
              <a:spLocks noChangeShapeType="1"/>
            </p:cNvSpPr>
            <p:nvPr/>
          </p:nvSpPr>
          <p:spPr bwMode="auto">
            <a:xfrm>
              <a:off x="1824" y="576"/>
              <a:ext cx="528"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30" name="Line 26">
              <a:extLst>
                <a:ext uri="{FF2B5EF4-FFF2-40B4-BE49-F238E27FC236}">
                  <a16:creationId xmlns:a16="http://schemas.microsoft.com/office/drawing/2014/main" id="{72E5C851-BEF0-47BB-9274-F27232036756}"/>
                </a:ext>
              </a:extLst>
            </p:cNvPr>
            <p:cNvSpPr>
              <a:spLocks noChangeShapeType="1"/>
            </p:cNvSpPr>
            <p:nvPr/>
          </p:nvSpPr>
          <p:spPr bwMode="auto">
            <a:xfrm flipV="1">
              <a:off x="1824" y="576"/>
              <a:ext cx="528"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31" name="Line 27">
              <a:extLst>
                <a:ext uri="{FF2B5EF4-FFF2-40B4-BE49-F238E27FC236}">
                  <a16:creationId xmlns:a16="http://schemas.microsoft.com/office/drawing/2014/main" id="{379AC2CE-1711-449E-8322-6650BABCB38C}"/>
                </a:ext>
              </a:extLst>
            </p:cNvPr>
            <p:cNvSpPr>
              <a:spLocks noChangeShapeType="1"/>
            </p:cNvSpPr>
            <p:nvPr/>
          </p:nvSpPr>
          <p:spPr bwMode="auto">
            <a:xfrm>
              <a:off x="1824" y="960"/>
              <a:ext cx="528"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32" name="Line 28">
              <a:extLst>
                <a:ext uri="{FF2B5EF4-FFF2-40B4-BE49-F238E27FC236}">
                  <a16:creationId xmlns:a16="http://schemas.microsoft.com/office/drawing/2014/main" id="{C2414AF9-1F36-4EB5-A0D2-0DA53D9D8924}"/>
                </a:ext>
              </a:extLst>
            </p:cNvPr>
            <p:cNvSpPr>
              <a:spLocks noChangeShapeType="1"/>
            </p:cNvSpPr>
            <p:nvPr/>
          </p:nvSpPr>
          <p:spPr bwMode="auto">
            <a:xfrm flipV="1">
              <a:off x="1824" y="960"/>
              <a:ext cx="528"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33" name="Line 29">
              <a:extLst>
                <a:ext uri="{FF2B5EF4-FFF2-40B4-BE49-F238E27FC236}">
                  <a16:creationId xmlns:a16="http://schemas.microsoft.com/office/drawing/2014/main" id="{20C39022-C4D0-4B7E-8981-5E264800071A}"/>
                </a:ext>
              </a:extLst>
            </p:cNvPr>
            <p:cNvSpPr>
              <a:spLocks noChangeShapeType="1"/>
            </p:cNvSpPr>
            <p:nvPr/>
          </p:nvSpPr>
          <p:spPr bwMode="auto">
            <a:xfrm flipV="1">
              <a:off x="1824" y="576"/>
              <a:ext cx="528"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34" name="Line 30">
              <a:extLst>
                <a:ext uri="{FF2B5EF4-FFF2-40B4-BE49-F238E27FC236}">
                  <a16:creationId xmlns:a16="http://schemas.microsoft.com/office/drawing/2014/main" id="{FBBF26E6-FC5C-48F8-B0F9-E6DD6B92E54E}"/>
                </a:ext>
              </a:extLst>
            </p:cNvPr>
            <p:cNvSpPr>
              <a:spLocks noChangeShapeType="1"/>
            </p:cNvSpPr>
            <p:nvPr/>
          </p:nvSpPr>
          <p:spPr bwMode="auto">
            <a:xfrm>
              <a:off x="2592" y="576"/>
              <a:ext cx="624"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35" name="Line 31">
              <a:extLst>
                <a:ext uri="{FF2B5EF4-FFF2-40B4-BE49-F238E27FC236}">
                  <a16:creationId xmlns:a16="http://schemas.microsoft.com/office/drawing/2014/main" id="{79941E37-E870-4D6B-892E-DE00FD3AADEC}"/>
                </a:ext>
              </a:extLst>
            </p:cNvPr>
            <p:cNvSpPr>
              <a:spLocks noChangeShapeType="1"/>
            </p:cNvSpPr>
            <p:nvPr/>
          </p:nvSpPr>
          <p:spPr bwMode="auto">
            <a:xfrm>
              <a:off x="2592" y="576"/>
              <a:ext cx="624"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36" name="Line 32">
              <a:extLst>
                <a:ext uri="{FF2B5EF4-FFF2-40B4-BE49-F238E27FC236}">
                  <a16:creationId xmlns:a16="http://schemas.microsoft.com/office/drawing/2014/main" id="{C4291FE2-5B0B-40AD-BC39-ED0BABCA4265}"/>
                </a:ext>
              </a:extLst>
            </p:cNvPr>
            <p:cNvSpPr>
              <a:spLocks noChangeShapeType="1"/>
            </p:cNvSpPr>
            <p:nvPr/>
          </p:nvSpPr>
          <p:spPr bwMode="auto">
            <a:xfrm flipV="1">
              <a:off x="2592" y="576"/>
              <a:ext cx="624"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37" name="Line 33">
              <a:extLst>
                <a:ext uri="{FF2B5EF4-FFF2-40B4-BE49-F238E27FC236}">
                  <a16:creationId xmlns:a16="http://schemas.microsoft.com/office/drawing/2014/main" id="{A9A55430-6468-4B58-B421-12B85C959807}"/>
                </a:ext>
              </a:extLst>
            </p:cNvPr>
            <p:cNvSpPr>
              <a:spLocks noChangeShapeType="1"/>
            </p:cNvSpPr>
            <p:nvPr/>
          </p:nvSpPr>
          <p:spPr bwMode="auto">
            <a:xfrm>
              <a:off x="2592" y="960"/>
              <a:ext cx="624"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38" name="Line 34">
              <a:extLst>
                <a:ext uri="{FF2B5EF4-FFF2-40B4-BE49-F238E27FC236}">
                  <a16:creationId xmlns:a16="http://schemas.microsoft.com/office/drawing/2014/main" id="{8D46AC19-998E-4084-BF7A-F777C281A72A}"/>
                </a:ext>
              </a:extLst>
            </p:cNvPr>
            <p:cNvSpPr>
              <a:spLocks noChangeShapeType="1"/>
            </p:cNvSpPr>
            <p:nvPr/>
          </p:nvSpPr>
          <p:spPr bwMode="auto">
            <a:xfrm flipV="1">
              <a:off x="2592" y="960"/>
              <a:ext cx="624"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39" name="Line 35">
              <a:extLst>
                <a:ext uri="{FF2B5EF4-FFF2-40B4-BE49-F238E27FC236}">
                  <a16:creationId xmlns:a16="http://schemas.microsoft.com/office/drawing/2014/main" id="{DE0E779C-7394-45DB-B48D-0B6756B05D07}"/>
                </a:ext>
              </a:extLst>
            </p:cNvPr>
            <p:cNvSpPr>
              <a:spLocks noChangeShapeType="1"/>
            </p:cNvSpPr>
            <p:nvPr/>
          </p:nvSpPr>
          <p:spPr bwMode="auto">
            <a:xfrm flipV="1">
              <a:off x="2592" y="576"/>
              <a:ext cx="624"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40" name="Line 36">
              <a:extLst>
                <a:ext uri="{FF2B5EF4-FFF2-40B4-BE49-F238E27FC236}">
                  <a16:creationId xmlns:a16="http://schemas.microsoft.com/office/drawing/2014/main" id="{C8ED205A-E223-4BBF-8EAC-A8EB95EB1861}"/>
                </a:ext>
              </a:extLst>
            </p:cNvPr>
            <p:cNvSpPr>
              <a:spLocks noChangeShapeType="1"/>
            </p:cNvSpPr>
            <p:nvPr/>
          </p:nvSpPr>
          <p:spPr bwMode="auto">
            <a:xfrm>
              <a:off x="3456" y="576"/>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41" name="Line 37">
              <a:extLst>
                <a:ext uri="{FF2B5EF4-FFF2-40B4-BE49-F238E27FC236}">
                  <a16:creationId xmlns:a16="http://schemas.microsoft.com/office/drawing/2014/main" id="{18512066-792A-4155-B9D1-A216459D794C}"/>
                </a:ext>
              </a:extLst>
            </p:cNvPr>
            <p:cNvSpPr>
              <a:spLocks noChangeShapeType="1"/>
            </p:cNvSpPr>
            <p:nvPr/>
          </p:nvSpPr>
          <p:spPr bwMode="auto">
            <a:xfrm>
              <a:off x="3467" y="979"/>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42" name="Line 38">
              <a:extLst>
                <a:ext uri="{FF2B5EF4-FFF2-40B4-BE49-F238E27FC236}">
                  <a16:creationId xmlns:a16="http://schemas.microsoft.com/office/drawing/2014/main" id="{7C190107-8F3C-4F2B-AC90-AC5BA320824B}"/>
                </a:ext>
              </a:extLst>
            </p:cNvPr>
            <p:cNvSpPr>
              <a:spLocks noChangeShapeType="1"/>
            </p:cNvSpPr>
            <p:nvPr/>
          </p:nvSpPr>
          <p:spPr bwMode="auto">
            <a:xfrm>
              <a:off x="3467" y="1381"/>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Text Box 4">
            <a:extLst>
              <a:ext uri="{FF2B5EF4-FFF2-40B4-BE49-F238E27FC236}">
                <a16:creationId xmlns:a16="http://schemas.microsoft.com/office/drawing/2014/main" id="{FD8C45AC-E777-4CAF-BC86-F29F46DB352D}"/>
              </a:ext>
            </a:extLst>
          </p:cNvPr>
          <p:cNvSpPr txBox="1">
            <a:spLocks noChangeArrowheads="1"/>
          </p:cNvSpPr>
          <p:nvPr/>
        </p:nvSpPr>
        <p:spPr bwMode="auto">
          <a:xfrm>
            <a:off x="990600" y="990600"/>
            <a:ext cx="7456488" cy="5203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400"/>
              <a:t>There is a wide range of neural network architectures:</a:t>
            </a:r>
          </a:p>
          <a:p>
            <a:endParaRPr lang="en-US" altLang="en-US" sz="2400"/>
          </a:p>
          <a:p>
            <a:r>
              <a:rPr lang="en-US" altLang="en-US" sz="2400">
                <a:solidFill>
                  <a:schemeClr val="accent2"/>
                </a:solidFill>
              </a:rPr>
              <a:t>Multi-Layer Perceptron (Back-Prop Nets)   1974-85</a:t>
            </a:r>
          </a:p>
          <a:p>
            <a:r>
              <a:rPr lang="en-US" altLang="en-US" sz="2400"/>
              <a:t>Neocognitron   1978-84</a:t>
            </a:r>
          </a:p>
          <a:p>
            <a:r>
              <a:rPr lang="en-US" altLang="en-US" sz="2400"/>
              <a:t>Adaptive Resonance Theory (ART)  1976-86</a:t>
            </a:r>
          </a:p>
          <a:p>
            <a:r>
              <a:rPr lang="en-US" altLang="en-US" sz="2400"/>
              <a:t>Sef-Organizing Map   1982</a:t>
            </a:r>
          </a:p>
          <a:p>
            <a:r>
              <a:rPr lang="en-US" altLang="en-US" sz="2400"/>
              <a:t>Hopfield   1982</a:t>
            </a:r>
          </a:p>
          <a:p>
            <a:r>
              <a:rPr lang="en-US" altLang="en-US" sz="2400"/>
              <a:t>Bi-directional Associative Memory  1985</a:t>
            </a:r>
          </a:p>
          <a:p>
            <a:r>
              <a:rPr lang="en-US" altLang="en-US" sz="2400"/>
              <a:t>Boltzmann/Cauchy Machine  1985</a:t>
            </a:r>
          </a:p>
          <a:p>
            <a:r>
              <a:rPr lang="en-US" altLang="en-US" sz="2400"/>
              <a:t>Counterpropagation  1986</a:t>
            </a:r>
          </a:p>
          <a:p>
            <a:r>
              <a:rPr lang="en-US" altLang="en-US" sz="2400"/>
              <a:t>Radial Basis Function  1988</a:t>
            </a:r>
          </a:p>
          <a:p>
            <a:r>
              <a:rPr lang="en-US" altLang="en-US" sz="2400">
                <a:solidFill>
                  <a:schemeClr val="accent2"/>
                </a:solidFill>
              </a:rPr>
              <a:t>Probabilistic Neural Network  1988</a:t>
            </a:r>
          </a:p>
          <a:p>
            <a:r>
              <a:rPr lang="en-US" altLang="en-US" sz="2400"/>
              <a:t>General Regression Neural Network  1991</a:t>
            </a:r>
          </a:p>
          <a:p>
            <a:r>
              <a:rPr lang="en-US" altLang="en-US" sz="2400"/>
              <a:t>Support Vector Machine  1995</a:t>
            </a:r>
          </a:p>
        </p:txBody>
      </p:sp>
      <p:grpSp>
        <p:nvGrpSpPr>
          <p:cNvPr id="22533" name="Group 5">
            <a:extLst>
              <a:ext uri="{FF2B5EF4-FFF2-40B4-BE49-F238E27FC236}">
                <a16:creationId xmlns:a16="http://schemas.microsoft.com/office/drawing/2014/main" id="{52D0A171-7522-43A6-B73A-3649A2500F71}"/>
              </a:ext>
            </a:extLst>
          </p:cNvPr>
          <p:cNvGrpSpPr>
            <a:grpSpLocks/>
          </p:cNvGrpSpPr>
          <p:nvPr/>
        </p:nvGrpSpPr>
        <p:grpSpPr bwMode="auto">
          <a:xfrm>
            <a:off x="7620000" y="228600"/>
            <a:ext cx="1295400" cy="609600"/>
            <a:chOff x="1392" y="480"/>
            <a:chExt cx="2267" cy="1030"/>
          </a:xfrm>
        </p:grpSpPr>
        <p:sp>
          <p:nvSpPr>
            <p:cNvPr id="22534" name="Oval 6">
              <a:extLst>
                <a:ext uri="{FF2B5EF4-FFF2-40B4-BE49-F238E27FC236}">
                  <a16:creationId xmlns:a16="http://schemas.microsoft.com/office/drawing/2014/main" id="{4148BF13-CEAA-48D6-95F1-DAE8F2D3CADC}"/>
                </a:ext>
              </a:extLst>
            </p:cNvPr>
            <p:cNvSpPr>
              <a:spLocks noChangeArrowheads="1"/>
            </p:cNvSpPr>
            <p:nvPr/>
          </p:nvSpPr>
          <p:spPr bwMode="auto">
            <a:xfrm>
              <a:off x="1584"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535" name="Oval 7">
              <a:extLst>
                <a:ext uri="{FF2B5EF4-FFF2-40B4-BE49-F238E27FC236}">
                  <a16:creationId xmlns:a16="http://schemas.microsoft.com/office/drawing/2014/main" id="{16AA6110-4836-4AF7-995A-A5D46C855D47}"/>
                </a:ext>
              </a:extLst>
            </p:cNvPr>
            <p:cNvSpPr>
              <a:spLocks noChangeArrowheads="1"/>
            </p:cNvSpPr>
            <p:nvPr/>
          </p:nvSpPr>
          <p:spPr bwMode="auto">
            <a:xfrm>
              <a:off x="1584"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536" name="Oval 8">
              <a:extLst>
                <a:ext uri="{FF2B5EF4-FFF2-40B4-BE49-F238E27FC236}">
                  <a16:creationId xmlns:a16="http://schemas.microsoft.com/office/drawing/2014/main" id="{9278DFB2-2895-4958-9C4B-97BCCA006610}"/>
                </a:ext>
              </a:extLst>
            </p:cNvPr>
            <p:cNvSpPr>
              <a:spLocks noChangeArrowheads="1"/>
            </p:cNvSpPr>
            <p:nvPr/>
          </p:nvSpPr>
          <p:spPr bwMode="auto">
            <a:xfrm>
              <a:off x="1584"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537" name="Line 9">
              <a:extLst>
                <a:ext uri="{FF2B5EF4-FFF2-40B4-BE49-F238E27FC236}">
                  <a16:creationId xmlns:a16="http://schemas.microsoft.com/office/drawing/2014/main" id="{572126E4-BF17-492B-8482-6B3A60171CE3}"/>
                </a:ext>
              </a:extLst>
            </p:cNvPr>
            <p:cNvSpPr>
              <a:spLocks noChangeShapeType="1"/>
            </p:cNvSpPr>
            <p:nvPr/>
          </p:nvSpPr>
          <p:spPr bwMode="auto">
            <a:xfrm>
              <a:off x="1392" y="576"/>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38" name="Line 10">
              <a:extLst>
                <a:ext uri="{FF2B5EF4-FFF2-40B4-BE49-F238E27FC236}">
                  <a16:creationId xmlns:a16="http://schemas.microsoft.com/office/drawing/2014/main" id="{F8C2AF75-8858-40A5-B0AD-2566AEBD8DF5}"/>
                </a:ext>
              </a:extLst>
            </p:cNvPr>
            <p:cNvSpPr>
              <a:spLocks noChangeShapeType="1"/>
            </p:cNvSpPr>
            <p:nvPr/>
          </p:nvSpPr>
          <p:spPr bwMode="auto">
            <a:xfrm>
              <a:off x="1392" y="960"/>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39" name="Line 11">
              <a:extLst>
                <a:ext uri="{FF2B5EF4-FFF2-40B4-BE49-F238E27FC236}">
                  <a16:creationId xmlns:a16="http://schemas.microsoft.com/office/drawing/2014/main" id="{3FBAB6B0-D92B-453E-8A85-6D1E4101DE9F}"/>
                </a:ext>
              </a:extLst>
            </p:cNvPr>
            <p:cNvSpPr>
              <a:spLocks noChangeShapeType="1"/>
            </p:cNvSpPr>
            <p:nvPr/>
          </p:nvSpPr>
          <p:spPr bwMode="auto">
            <a:xfrm>
              <a:off x="1392" y="1414"/>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40" name="Oval 12">
              <a:extLst>
                <a:ext uri="{FF2B5EF4-FFF2-40B4-BE49-F238E27FC236}">
                  <a16:creationId xmlns:a16="http://schemas.microsoft.com/office/drawing/2014/main" id="{A60A5C71-08F1-4AAF-9250-D734DF5B646F}"/>
                </a:ext>
              </a:extLst>
            </p:cNvPr>
            <p:cNvSpPr>
              <a:spLocks noChangeArrowheads="1"/>
            </p:cNvSpPr>
            <p:nvPr/>
          </p:nvSpPr>
          <p:spPr bwMode="auto">
            <a:xfrm>
              <a:off x="2352"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541" name="Oval 13">
              <a:extLst>
                <a:ext uri="{FF2B5EF4-FFF2-40B4-BE49-F238E27FC236}">
                  <a16:creationId xmlns:a16="http://schemas.microsoft.com/office/drawing/2014/main" id="{E7FF8C13-0C6C-4C95-AEA0-DE2B7555E347}"/>
                </a:ext>
              </a:extLst>
            </p:cNvPr>
            <p:cNvSpPr>
              <a:spLocks noChangeArrowheads="1"/>
            </p:cNvSpPr>
            <p:nvPr/>
          </p:nvSpPr>
          <p:spPr bwMode="auto">
            <a:xfrm>
              <a:off x="2352"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542" name="Oval 14">
              <a:extLst>
                <a:ext uri="{FF2B5EF4-FFF2-40B4-BE49-F238E27FC236}">
                  <a16:creationId xmlns:a16="http://schemas.microsoft.com/office/drawing/2014/main" id="{5E9BBCCC-6BA1-4579-8E19-927257DD5910}"/>
                </a:ext>
              </a:extLst>
            </p:cNvPr>
            <p:cNvSpPr>
              <a:spLocks noChangeArrowheads="1"/>
            </p:cNvSpPr>
            <p:nvPr/>
          </p:nvSpPr>
          <p:spPr bwMode="auto">
            <a:xfrm>
              <a:off x="2352"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543" name="Oval 15">
              <a:extLst>
                <a:ext uri="{FF2B5EF4-FFF2-40B4-BE49-F238E27FC236}">
                  <a16:creationId xmlns:a16="http://schemas.microsoft.com/office/drawing/2014/main" id="{8D5473E2-A34F-46C0-9306-72B690C232E3}"/>
                </a:ext>
              </a:extLst>
            </p:cNvPr>
            <p:cNvSpPr>
              <a:spLocks noChangeArrowheads="1"/>
            </p:cNvSpPr>
            <p:nvPr/>
          </p:nvSpPr>
          <p:spPr bwMode="auto">
            <a:xfrm>
              <a:off x="3216"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544" name="Oval 16">
              <a:extLst>
                <a:ext uri="{FF2B5EF4-FFF2-40B4-BE49-F238E27FC236}">
                  <a16:creationId xmlns:a16="http://schemas.microsoft.com/office/drawing/2014/main" id="{7BF18BD6-46AB-45DD-9EFA-A629DDB05368}"/>
                </a:ext>
              </a:extLst>
            </p:cNvPr>
            <p:cNvSpPr>
              <a:spLocks noChangeArrowheads="1"/>
            </p:cNvSpPr>
            <p:nvPr/>
          </p:nvSpPr>
          <p:spPr bwMode="auto">
            <a:xfrm>
              <a:off x="3216"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545" name="Oval 17">
              <a:extLst>
                <a:ext uri="{FF2B5EF4-FFF2-40B4-BE49-F238E27FC236}">
                  <a16:creationId xmlns:a16="http://schemas.microsoft.com/office/drawing/2014/main" id="{7601160E-E733-4E7F-81B1-B6B17B2AFEE2}"/>
                </a:ext>
              </a:extLst>
            </p:cNvPr>
            <p:cNvSpPr>
              <a:spLocks noChangeArrowheads="1"/>
            </p:cNvSpPr>
            <p:nvPr/>
          </p:nvSpPr>
          <p:spPr bwMode="auto">
            <a:xfrm>
              <a:off x="3216"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546" name="Line 18">
              <a:extLst>
                <a:ext uri="{FF2B5EF4-FFF2-40B4-BE49-F238E27FC236}">
                  <a16:creationId xmlns:a16="http://schemas.microsoft.com/office/drawing/2014/main" id="{4A41F51B-789A-4CDF-B833-308696C7385E}"/>
                </a:ext>
              </a:extLst>
            </p:cNvPr>
            <p:cNvSpPr>
              <a:spLocks noChangeShapeType="1"/>
            </p:cNvSpPr>
            <p:nvPr/>
          </p:nvSpPr>
          <p:spPr bwMode="auto">
            <a:xfrm>
              <a:off x="1824" y="576"/>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47" name="Line 19">
              <a:extLst>
                <a:ext uri="{FF2B5EF4-FFF2-40B4-BE49-F238E27FC236}">
                  <a16:creationId xmlns:a16="http://schemas.microsoft.com/office/drawing/2014/main" id="{59F06AA8-E1ED-4CFC-925E-347CC8DFBF1E}"/>
                </a:ext>
              </a:extLst>
            </p:cNvPr>
            <p:cNvSpPr>
              <a:spLocks noChangeShapeType="1"/>
            </p:cNvSpPr>
            <p:nvPr/>
          </p:nvSpPr>
          <p:spPr bwMode="auto">
            <a:xfrm>
              <a:off x="2592" y="576"/>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48" name="Line 20">
              <a:extLst>
                <a:ext uri="{FF2B5EF4-FFF2-40B4-BE49-F238E27FC236}">
                  <a16:creationId xmlns:a16="http://schemas.microsoft.com/office/drawing/2014/main" id="{12224A58-048A-4291-9C94-D484FE604E8C}"/>
                </a:ext>
              </a:extLst>
            </p:cNvPr>
            <p:cNvSpPr>
              <a:spLocks noChangeShapeType="1"/>
            </p:cNvSpPr>
            <p:nvPr/>
          </p:nvSpPr>
          <p:spPr bwMode="auto">
            <a:xfrm>
              <a:off x="1824" y="979"/>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49" name="Line 21">
              <a:extLst>
                <a:ext uri="{FF2B5EF4-FFF2-40B4-BE49-F238E27FC236}">
                  <a16:creationId xmlns:a16="http://schemas.microsoft.com/office/drawing/2014/main" id="{6DB1F51B-4DC9-4801-8FBD-5054CBCA4F27}"/>
                </a:ext>
              </a:extLst>
            </p:cNvPr>
            <p:cNvSpPr>
              <a:spLocks noChangeShapeType="1"/>
            </p:cNvSpPr>
            <p:nvPr/>
          </p:nvSpPr>
          <p:spPr bwMode="auto">
            <a:xfrm>
              <a:off x="2592" y="982"/>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50" name="Line 22">
              <a:extLst>
                <a:ext uri="{FF2B5EF4-FFF2-40B4-BE49-F238E27FC236}">
                  <a16:creationId xmlns:a16="http://schemas.microsoft.com/office/drawing/2014/main" id="{BBB8F541-E0F1-440E-A302-CEF2F6CF6498}"/>
                </a:ext>
              </a:extLst>
            </p:cNvPr>
            <p:cNvSpPr>
              <a:spLocks noChangeShapeType="1"/>
            </p:cNvSpPr>
            <p:nvPr/>
          </p:nvSpPr>
          <p:spPr bwMode="auto">
            <a:xfrm>
              <a:off x="1824" y="1388"/>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51" name="Line 23">
              <a:extLst>
                <a:ext uri="{FF2B5EF4-FFF2-40B4-BE49-F238E27FC236}">
                  <a16:creationId xmlns:a16="http://schemas.microsoft.com/office/drawing/2014/main" id="{23EC7AD2-6FC3-4BEE-AA21-8124B0C6D86C}"/>
                </a:ext>
              </a:extLst>
            </p:cNvPr>
            <p:cNvSpPr>
              <a:spLocks noChangeShapeType="1"/>
            </p:cNvSpPr>
            <p:nvPr/>
          </p:nvSpPr>
          <p:spPr bwMode="auto">
            <a:xfrm>
              <a:off x="2600" y="1395"/>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52" name="Line 24">
              <a:extLst>
                <a:ext uri="{FF2B5EF4-FFF2-40B4-BE49-F238E27FC236}">
                  <a16:creationId xmlns:a16="http://schemas.microsoft.com/office/drawing/2014/main" id="{4D9433AF-1221-4953-8EF0-23B334F28D1F}"/>
                </a:ext>
              </a:extLst>
            </p:cNvPr>
            <p:cNvSpPr>
              <a:spLocks noChangeShapeType="1"/>
            </p:cNvSpPr>
            <p:nvPr/>
          </p:nvSpPr>
          <p:spPr bwMode="auto">
            <a:xfrm>
              <a:off x="1824" y="576"/>
              <a:ext cx="528"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53" name="Line 25">
              <a:extLst>
                <a:ext uri="{FF2B5EF4-FFF2-40B4-BE49-F238E27FC236}">
                  <a16:creationId xmlns:a16="http://schemas.microsoft.com/office/drawing/2014/main" id="{30A1571F-E020-4B9A-A8F5-2E1143435D87}"/>
                </a:ext>
              </a:extLst>
            </p:cNvPr>
            <p:cNvSpPr>
              <a:spLocks noChangeShapeType="1"/>
            </p:cNvSpPr>
            <p:nvPr/>
          </p:nvSpPr>
          <p:spPr bwMode="auto">
            <a:xfrm>
              <a:off x="1824" y="576"/>
              <a:ext cx="528"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54" name="Line 26">
              <a:extLst>
                <a:ext uri="{FF2B5EF4-FFF2-40B4-BE49-F238E27FC236}">
                  <a16:creationId xmlns:a16="http://schemas.microsoft.com/office/drawing/2014/main" id="{F1474F45-D9A7-420D-AA3B-0CBEDE537B58}"/>
                </a:ext>
              </a:extLst>
            </p:cNvPr>
            <p:cNvSpPr>
              <a:spLocks noChangeShapeType="1"/>
            </p:cNvSpPr>
            <p:nvPr/>
          </p:nvSpPr>
          <p:spPr bwMode="auto">
            <a:xfrm flipV="1">
              <a:off x="1824" y="576"/>
              <a:ext cx="528"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55" name="Line 27">
              <a:extLst>
                <a:ext uri="{FF2B5EF4-FFF2-40B4-BE49-F238E27FC236}">
                  <a16:creationId xmlns:a16="http://schemas.microsoft.com/office/drawing/2014/main" id="{CB53290F-BD55-440B-BDAC-49AB83A30608}"/>
                </a:ext>
              </a:extLst>
            </p:cNvPr>
            <p:cNvSpPr>
              <a:spLocks noChangeShapeType="1"/>
            </p:cNvSpPr>
            <p:nvPr/>
          </p:nvSpPr>
          <p:spPr bwMode="auto">
            <a:xfrm>
              <a:off x="1824" y="960"/>
              <a:ext cx="528"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56" name="Line 28">
              <a:extLst>
                <a:ext uri="{FF2B5EF4-FFF2-40B4-BE49-F238E27FC236}">
                  <a16:creationId xmlns:a16="http://schemas.microsoft.com/office/drawing/2014/main" id="{D2299648-F3BD-4B99-81C1-E1D7BCC2C3B5}"/>
                </a:ext>
              </a:extLst>
            </p:cNvPr>
            <p:cNvSpPr>
              <a:spLocks noChangeShapeType="1"/>
            </p:cNvSpPr>
            <p:nvPr/>
          </p:nvSpPr>
          <p:spPr bwMode="auto">
            <a:xfrm flipV="1">
              <a:off x="1824" y="960"/>
              <a:ext cx="528"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57" name="Line 29">
              <a:extLst>
                <a:ext uri="{FF2B5EF4-FFF2-40B4-BE49-F238E27FC236}">
                  <a16:creationId xmlns:a16="http://schemas.microsoft.com/office/drawing/2014/main" id="{E8DCA513-59BE-4311-8DFF-B0A6FAA41793}"/>
                </a:ext>
              </a:extLst>
            </p:cNvPr>
            <p:cNvSpPr>
              <a:spLocks noChangeShapeType="1"/>
            </p:cNvSpPr>
            <p:nvPr/>
          </p:nvSpPr>
          <p:spPr bwMode="auto">
            <a:xfrm flipV="1">
              <a:off x="1824" y="576"/>
              <a:ext cx="528"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58" name="Line 30">
              <a:extLst>
                <a:ext uri="{FF2B5EF4-FFF2-40B4-BE49-F238E27FC236}">
                  <a16:creationId xmlns:a16="http://schemas.microsoft.com/office/drawing/2014/main" id="{466D1774-1F39-455F-82AF-8F2597760277}"/>
                </a:ext>
              </a:extLst>
            </p:cNvPr>
            <p:cNvSpPr>
              <a:spLocks noChangeShapeType="1"/>
            </p:cNvSpPr>
            <p:nvPr/>
          </p:nvSpPr>
          <p:spPr bwMode="auto">
            <a:xfrm>
              <a:off x="2592" y="576"/>
              <a:ext cx="624"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59" name="Line 31">
              <a:extLst>
                <a:ext uri="{FF2B5EF4-FFF2-40B4-BE49-F238E27FC236}">
                  <a16:creationId xmlns:a16="http://schemas.microsoft.com/office/drawing/2014/main" id="{EC1F0E61-E12D-441B-A6D1-6B9E59FE7F05}"/>
                </a:ext>
              </a:extLst>
            </p:cNvPr>
            <p:cNvSpPr>
              <a:spLocks noChangeShapeType="1"/>
            </p:cNvSpPr>
            <p:nvPr/>
          </p:nvSpPr>
          <p:spPr bwMode="auto">
            <a:xfrm>
              <a:off x="2592" y="576"/>
              <a:ext cx="624"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60" name="Line 32">
              <a:extLst>
                <a:ext uri="{FF2B5EF4-FFF2-40B4-BE49-F238E27FC236}">
                  <a16:creationId xmlns:a16="http://schemas.microsoft.com/office/drawing/2014/main" id="{546FE577-99F1-4FEA-BB88-F6AAAB3D0703}"/>
                </a:ext>
              </a:extLst>
            </p:cNvPr>
            <p:cNvSpPr>
              <a:spLocks noChangeShapeType="1"/>
            </p:cNvSpPr>
            <p:nvPr/>
          </p:nvSpPr>
          <p:spPr bwMode="auto">
            <a:xfrm flipV="1">
              <a:off x="2592" y="576"/>
              <a:ext cx="624"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61" name="Line 33">
              <a:extLst>
                <a:ext uri="{FF2B5EF4-FFF2-40B4-BE49-F238E27FC236}">
                  <a16:creationId xmlns:a16="http://schemas.microsoft.com/office/drawing/2014/main" id="{0845ECDF-2FA6-47A2-84BC-854137CDA58F}"/>
                </a:ext>
              </a:extLst>
            </p:cNvPr>
            <p:cNvSpPr>
              <a:spLocks noChangeShapeType="1"/>
            </p:cNvSpPr>
            <p:nvPr/>
          </p:nvSpPr>
          <p:spPr bwMode="auto">
            <a:xfrm>
              <a:off x="2592" y="960"/>
              <a:ext cx="624"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62" name="Line 34">
              <a:extLst>
                <a:ext uri="{FF2B5EF4-FFF2-40B4-BE49-F238E27FC236}">
                  <a16:creationId xmlns:a16="http://schemas.microsoft.com/office/drawing/2014/main" id="{F69F6CAC-D993-4E4C-84E8-236A31E15D83}"/>
                </a:ext>
              </a:extLst>
            </p:cNvPr>
            <p:cNvSpPr>
              <a:spLocks noChangeShapeType="1"/>
            </p:cNvSpPr>
            <p:nvPr/>
          </p:nvSpPr>
          <p:spPr bwMode="auto">
            <a:xfrm flipV="1">
              <a:off x="2592" y="960"/>
              <a:ext cx="624"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63" name="Line 35">
              <a:extLst>
                <a:ext uri="{FF2B5EF4-FFF2-40B4-BE49-F238E27FC236}">
                  <a16:creationId xmlns:a16="http://schemas.microsoft.com/office/drawing/2014/main" id="{B0FCCCFF-C8CF-42E3-A2D5-6CA1BF43812E}"/>
                </a:ext>
              </a:extLst>
            </p:cNvPr>
            <p:cNvSpPr>
              <a:spLocks noChangeShapeType="1"/>
            </p:cNvSpPr>
            <p:nvPr/>
          </p:nvSpPr>
          <p:spPr bwMode="auto">
            <a:xfrm flipV="1">
              <a:off x="2592" y="576"/>
              <a:ext cx="624"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64" name="Line 36">
              <a:extLst>
                <a:ext uri="{FF2B5EF4-FFF2-40B4-BE49-F238E27FC236}">
                  <a16:creationId xmlns:a16="http://schemas.microsoft.com/office/drawing/2014/main" id="{7BA90D89-7DFD-4521-9285-7F52BE23C695}"/>
                </a:ext>
              </a:extLst>
            </p:cNvPr>
            <p:cNvSpPr>
              <a:spLocks noChangeShapeType="1"/>
            </p:cNvSpPr>
            <p:nvPr/>
          </p:nvSpPr>
          <p:spPr bwMode="auto">
            <a:xfrm>
              <a:off x="3456" y="576"/>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65" name="Line 37">
              <a:extLst>
                <a:ext uri="{FF2B5EF4-FFF2-40B4-BE49-F238E27FC236}">
                  <a16:creationId xmlns:a16="http://schemas.microsoft.com/office/drawing/2014/main" id="{E840832F-7FC9-49DC-B948-545B6E4F9648}"/>
                </a:ext>
              </a:extLst>
            </p:cNvPr>
            <p:cNvSpPr>
              <a:spLocks noChangeShapeType="1"/>
            </p:cNvSpPr>
            <p:nvPr/>
          </p:nvSpPr>
          <p:spPr bwMode="auto">
            <a:xfrm>
              <a:off x="3467" y="979"/>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66" name="Line 38">
              <a:extLst>
                <a:ext uri="{FF2B5EF4-FFF2-40B4-BE49-F238E27FC236}">
                  <a16:creationId xmlns:a16="http://schemas.microsoft.com/office/drawing/2014/main" id="{ED929A07-0B0C-4382-8A6E-ED9F601E4DA7}"/>
                </a:ext>
              </a:extLst>
            </p:cNvPr>
            <p:cNvSpPr>
              <a:spLocks noChangeShapeType="1"/>
            </p:cNvSpPr>
            <p:nvPr/>
          </p:nvSpPr>
          <p:spPr bwMode="auto">
            <a:xfrm>
              <a:off x="3467" y="1381"/>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Oval 4">
            <a:extLst>
              <a:ext uri="{FF2B5EF4-FFF2-40B4-BE49-F238E27FC236}">
                <a16:creationId xmlns:a16="http://schemas.microsoft.com/office/drawing/2014/main" id="{3AB91A2E-D829-436B-9307-DDB0D8859252}"/>
              </a:ext>
            </a:extLst>
          </p:cNvPr>
          <p:cNvSpPr>
            <a:spLocks noChangeArrowheads="1"/>
          </p:cNvSpPr>
          <p:nvPr/>
        </p:nvSpPr>
        <p:spPr bwMode="auto">
          <a:xfrm>
            <a:off x="2743200" y="2438400"/>
            <a:ext cx="1828800" cy="1828800"/>
          </a:xfrm>
          <a:prstGeom prst="ellipse">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2053" name="Object 5">
            <a:extLst>
              <a:ext uri="{FF2B5EF4-FFF2-40B4-BE49-F238E27FC236}">
                <a16:creationId xmlns:a16="http://schemas.microsoft.com/office/drawing/2014/main" id="{163A3D48-11F6-46BE-B9C8-A468C5EF0D42}"/>
              </a:ext>
            </a:extLst>
          </p:cNvPr>
          <p:cNvGraphicFramePr>
            <a:graphicFrameLocks noChangeAspect="1"/>
          </p:cNvGraphicFramePr>
          <p:nvPr/>
        </p:nvGraphicFramePr>
        <p:xfrm>
          <a:off x="3352800" y="3048000"/>
          <a:ext cx="628650" cy="685800"/>
        </p:xfrm>
        <a:graphic>
          <a:graphicData uri="http://schemas.openxmlformats.org/presentationml/2006/ole">
            <mc:AlternateContent xmlns:mc="http://schemas.openxmlformats.org/markup-compatibility/2006">
              <mc:Choice xmlns:v="urn:schemas-microsoft-com:vml" Requires="v">
                <p:oleObj spid="_x0000_s1133" name="Equation" r:id="rId4" imgW="139680" imgH="152280" progId="Equation.DSMT4">
                  <p:embed/>
                </p:oleObj>
              </mc:Choice>
              <mc:Fallback>
                <p:oleObj name="Equation" r:id="rId4" imgW="139680" imgH="152280" progId="Equation.DSMT4">
                  <p:embed/>
                  <p:pic>
                    <p:nvPicPr>
                      <p:cNvPr id="2053" name="Object 5">
                        <a:extLst>
                          <a:ext uri="{FF2B5EF4-FFF2-40B4-BE49-F238E27FC236}">
                            <a16:creationId xmlns:a16="http://schemas.microsoft.com/office/drawing/2014/main" id="{163A3D48-11F6-46BE-B9C8-A468C5EF0D4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52800" y="3048000"/>
                        <a:ext cx="628650" cy="685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54" name="Line 6">
            <a:extLst>
              <a:ext uri="{FF2B5EF4-FFF2-40B4-BE49-F238E27FC236}">
                <a16:creationId xmlns:a16="http://schemas.microsoft.com/office/drawing/2014/main" id="{75F6272D-0FCD-482F-8985-A36E20989B5A}"/>
              </a:ext>
            </a:extLst>
          </p:cNvPr>
          <p:cNvSpPr>
            <a:spLocks noChangeShapeType="1"/>
          </p:cNvSpPr>
          <p:nvPr/>
        </p:nvSpPr>
        <p:spPr bwMode="auto">
          <a:xfrm>
            <a:off x="1676400" y="3276600"/>
            <a:ext cx="990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5" name="Line 7">
            <a:extLst>
              <a:ext uri="{FF2B5EF4-FFF2-40B4-BE49-F238E27FC236}">
                <a16:creationId xmlns:a16="http://schemas.microsoft.com/office/drawing/2014/main" id="{97CEF4D8-714F-4841-8C1B-06197F7729A8}"/>
              </a:ext>
            </a:extLst>
          </p:cNvPr>
          <p:cNvSpPr>
            <a:spLocks noChangeShapeType="1"/>
          </p:cNvSpPr>
          <p:nvPr/>
        </p:nvSpPr>
        <p:spPr bwMode="auto">
          <a:xfrm flipV="1">
            <a:off x="1676400" y="3733800"/>
            <a:ext cx="99060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6" name="Line 8">
            <a:extLst>
              <a:ext uri="{FF2B5EF4-FFF2-40B4-BE49-F238E27FC236}">
                <a16:creationId xmlns:a16="http://schemas.microsoft.com/office/drawing/2014/main" id="{B1AA2E76-2F11-4FCA-90FF-BA40402A084C}"/>
              </a:ext>
            </a:extLst>
          </p:cNvPr>
          <p:cNvSpPr>
            <a:spLocks noChangeShapeType="1"/>
          </p:cNvSpPr>
          <p:nvPr/>
        </p:nvSpPr>
        <p:spPr bwMode="auto">
          <a:xfrm>
            <a:off x="2667000" y="1676400"/>
            <a:ext cx="533400" cy="685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7" name="Line 9">
            <a:extLst>
              <a:ext uri="{FF2B5EF4-FFF2-40B4-BE49-F238E27FC236}">
                <a16:creationId xmlns:a16="http://schemas.microsoft.com/office/drawing/2014/main" id="{E540CD3E-67D0-48FF-8679-042E6BE3E7ED}"/>
              </a:ext>
            </a:extLst>
          </p:cNvPr>
          <p:cNvSpPr>
            <a:spLocks noChangeShapeType="1"/>
          </p:cNvSpPr>
          <p:nvPr/>
        </p:nvSpPr>
        <p:spPr bwMode="auto">
          <a:xfrm>
            <a:off x="3657600" y="1524000"/>
            <a:ext cx="0" cy="762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2058" name="Object 10">
            <a:extLst>
              <a:ext uri="{FF2B5EF4-FFF2-40B4-BE49-F238E27FC236}">
                <a16:creationId xmlns:a16="http://schemas.microsoft.com/office/drawing/2014/main" id="{91F4FB19-1EFE-4720-B696-9DCF87092197}"/>
              </a:ext>
            </a:extLst>
          </p:cNvPr>
          <p:cNvGraphicFramePr>
            <a:graphicFrameLocks noChangeAspect="1"/>
          </p:cNvGraphicFramePr>
          <p:nvPr/>
        </p:nvGraphicFramePr>
        <p:xfrm>
          <a:off x="2133600" y="3886200"/>
          <a:ext cx="366713" cy="471488"/>
        </p:xfrm>
        <a:graphic>
          <a:graphicData uri="http://schemas.openxmlformats.org/presentationml/2006/ole">
            <mc:AlternateContent xmlns:mc="http://schemas.openxmlformats.org/markup-compatibility/2006">
              <mc:Choice xmlns:v="urn:schemas-microsoft-com:vml" Requires="v">
                <p:oleObj spid="_x0000_s1134" name="Equation" r:id="rId6" imgW="177480" imgH="228600" progId="Equation.DSMT4">
                  <p:embed/>
                </p:oleObj>
              </mc:Choice>
              <mc:Fallback>
                <p:oleObj name="Equation" r:id="rId6" imgW="177480" imgH="228600" progId="Equation.DSMT4">
                  <p:embed/>
                  <p:pic>
                    <p:nvPicPr>
                      <p:cNvPr id="2058" name="Object 10">
                        <a:extLst>
                          <a:ext uri="{FF2B5EF4-FFF2-40B4-BE49-F238E27FC236}">
                            <a16:creationId xmlns:a16="http://schemas.microsoft.com/office/drawing/2014/main" id="{91F4FB19-1EFE-4720-B696-9DCF8709219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33600" y="3886200"/>
                        <a:ext cx="366713" cy="471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059" name="Object 11">
            <a:extLst>
              <a:ext uri="{FF2B5EF4-FFF2-40B4-BE49-F238E27FC236}">
                <a16:creationId xmlns:a16="http://schemas.microsoft.com/office/drawing/2014/main" id="{6BFAFAC1-DC3E-489A-B805-F2402483A7C7}"/>
              </a:ext>
            </a:extLst>
          </p:cNvPr>
          <p:cNvGraphicFramePr>
            <a:graphicFrameLocks noChangeAspect="1"/>
          </p:cNvGraphicFramePr>
          <p:nvPr/>
        </p:nvGraphicFramePr>
        <p:xfrm>
          <a:off x="1905000" y="3276600"/>
          <a:ext cx="330200" cy="395288"/>
        </p:xfrm>
        <a:graphic>
          <a:graphicData uri="http://schemas.openxmlformats.org/presentationml/2006/ole">
            <mc:AlternateContent xmlns:mc="http://schemas.openxmlformats.org/markup-compatibility/2006">
              <mc:Choice xmlns:v="urn:schemas-microsoft-com:vml" Requires="v">
                <p:oleObj spid="_x0000_s1135" name="Equation" r:id="rId8" imgW="190440" imgH="228600" progId="Equation.DSMT4">
                  <p:embed/>
                </p:oleObj>
              </mc:Choice>
              <mc:Fallback>
                <p:oleObj name="Equation" r:id="rId8" imgW="190440" imgH="228600" progId="Equation.DSMT4">
                  <p:embed/>
                  <p:pic>
                    <p:nvPicPr>
                      <p:cNvPr id="2059" name="Object 11">
                        <a:extLst>
                          <a:ext uri="{FF2B5EF4-FFF2-40B4-BE49-F238E27FC236}">
                            <a16:creationId xmlns:a16="http://schemas.microsoft.com/office/drawing/2014/main" id="{6BFAFAC1-DC3E-489A-B805-F2402483A7C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905000" y="3276600"/>
                        <a:ext cx="330200" cy="395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060" name="Object 12">
            <a:extLst>
              <a:ext uri="{FF2B5EF4-FFF2-40B4-BE49-F238E27FC236}">
                <a16:creationId xmlns:a16="http://schemas.microsoft.com/office/drawing/2014/main" id="{D4C4E4CA-1A9A-497C-9348-BB9567B8F90F}"/>
              </a:ext>
            </a:extLst>
          </p:cNvPr>
          <p:cNvGraphicFramePr>
            <a:graphicFrameLocks noChangeAspect="1"/>
          </p:cNvGraphicFramePr>
          <p:nvPr/>
        </p:nvGraphicFramePr>
        <p:xfrm>
          <a:off x="2590800" y="1981200"/>
          <a:ext cx="330200" cy="395288"/>
        </p:xfrm>
        <a:graphic>
          <a:graphicData uri="http://schemas.openxmlformats.org/presentationml/2006/ole">
            <mc:AlternateContent xmlns:mc="http://schemas.openxmlformats.org/markup-compatibility/2006">
              <mc:Choice xmlns:v="urn:schemas-microsoft-com:vml" Requires="v">
                <p:oleObj spid="_x0000_s1136" name="Equation" r:id="rId10" imgW="190440" imgH="228600" progId="Equation.DSMT4">
                  <p:embed/>
                </p:oleObj>
              </mc:Choice>
              <mc:Fallback>
                <p:oleObj name="Equation" r:id="rId10" imgW="190440" imgH="228600" progId="Equation.DSMT4">
                  <p:embed/>
                  <p:pic>
                    <p:nvPicPr>
                      <p:cNvPr id="2060" name="Object 12">
                        <a:extLst>
                          <a:ext uri="{FF2B5EF4-FFF2-40B4-BE49-F238E27FC236}">
                            <a16:creationId xmlns:a16="http://schemas.microsoft.com/office/drawing/2014/main" id="{D4C4E4CA-1A9A-497C-9348-BB9567B8F90F}"/>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590800" y="1981200"/>
                        <a:ext cx="330200" cy="395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061" name="Object 13">
            <a:extLst>
              <a:ext uri="{FF2B5EF4-FFF2-40B4-BE49-F238E27FC236}">
                <a16:creationId xmlns:a16="http://schemas.microsoft.com/office/drawing/2014/main" id="{E2F0C465-A786-4BA6-A04C-BEF429EE9987}"/>
              </a:ext>
            </a:extLst>
          </p:cNvPr>
          <p:cNvGraphicFramePr>
            <a:graphicFrameLocks noChangeAspect="1"/>
          </p:cNvGraphicFramePr>
          <p:nvPr/>
        </p:nvGraphicFramePr>
        <p:xfrm>
          <a:off x="3443288" y="1179513"/>
          <a:ext cx="323850" cy="279400"/>
        </p:xfrm>
        <a:graphic>
          <a:graphicData uri="http://schemas.openxmlformats.org/presentationml/2006/ole">
            <mc:AlternateContent xmlns:mc="http://schemas.openxmlformats.org/markup-compatibility/2006">
              <mc:Choice xmlns:v="urn:schemas-microsoft-com:vml" Requires="v">
                <p:oleObj spid="_x0000_s1137" name="Equation" r:id="rId12" imgW="190440" imgH="164880" progId="Equation.DSMT4">
                  <p:embed/>
                </p:oleObj>
              </mc:Choice>
              <mc:Fallback>
                <p:oleObj name="Equation" r:id="rId12" imgW="190440" imgH="164880" progId="Equation.DSMT4">
                  <p:embed/>
                  <p:pic>
                    <p:nvPicPr>
                      <p:cNvPr id="2061" name="Object 13">
                        <a:extLst>
                          <a:ext uri="{FF2B5EF4-FFF2-40B4-BE49-F238E27FC236}">
                            <a16:creationId xmlns:a16="http://schemas.microsoft.com/office/drawing/2014/main" id="{E2F0C465-A786-4BA6-A04C-BEF429EE9987}"/>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443288" y="1179513"/>
                        <a:ext cx="323850" cy="279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62" name="Oval 14">
            <a:extLst>
              <a:ext uri="{FF2B5EF4-FFF2-40B4-BE49-F238E27FC236}">
                <a16:creationId xmlns:a16="http://schemas.microsoft.com/office/drawing/2014/main" id="{09E29116-36B7-45E1-A1FA-B8F297EECBE6}"/>
              </a:ext>
            </a:extLst>
          </p:cNvPr>
          <p:cNvSpPr>
            <a:spLocks noChangeArrowheads="1"/>
          </p:cNvSpPr>
          <p:nvPr/>
        </p:nvSpPr>
        <p:spPr bwMode="auto">
          <a:xfrm>
            <a:off x="1828800" y="2667000"/>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63" name="Oval 15">
            <a:extLst>
              <a:ext uri="{FF2B5EF4-FFF2-40B4-BE49-F238E27FC236}">
                <a16:creationId xmlns:a16="http://schemas.microsoft.com/office/drawing/2014/main" id="{46E9DCD6-5BCA-4FFC-ADC2-291BFF0256AA}"/>
              </a:ext>
            </a:extLst>
          </p:cNvPr>
          <p:cNvSpPr>
            <a:spLocks noChangeArrowheads="1"/>
          </p:cNvSpPr>
          <p:nvPr/>
        </p:nvSpPr>
        <p:spPr bwMode="auto">
          <a:xfrm>
            <a:off x="1981200" y="2438400"/>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64" name="Oval 16">
            <a:extLst>
              <a:ext uri="{FF2B5EF4-FFF2-40B4-BE49-F238E27FC236}">
                <a16:creationId xmlns:a16="http://schemas.microsoft.com/office/drawing/2014/main" id="{1D1B35E0-E1B8-4E38-A231-A61D04B17D8B}"/>
              </a:ext>
            </a:extLst>
          </p:cNvPr>
          <p:cNvSpPr>
            <a:spLocks noChangeArrowheads="1"/>
          </p:cNvSpPr>
          <p:nvPr/>
        </p:nvSpPr>
        <p:spPr bwMode="auto">
          <a:xfrm>
            <a:off x="2133600" y="2209800"/>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65" name="Oval 17">
            <a:extLst>
              <a:ext uri="{FF2B5EF4-FFF2-40B4-BE49-F238E27FC236}">
                <a16:creationId xmlns:a16="http://schemas.microsoft.com/office/drawing/2014/main" id="{A9B931EB-5422-42AB-9206-E14C34838471}"/>
              </a:ext>
            </a:extLst>
          </p:cNvPr>
          <p:cNvSpPr>
            <a:spLocks noChangeArrowheads="1"/>
          </p:cNvSpPr>
          <p:nvPr/>
        </p:nvSpPr>
        <p:spPr bwMode="auto">
          <a:xfrm>
            <a:off x="2286000" y="2057400"/>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2066" name="Object 18">
            <a:extLst>
              <a:ext uri="{FF2B5EF4-FFF2-40B4-BE49-F238E27FC236}">
                <a16:creationId xmlns:a16="http://schemas.microsoft.com/office/drawing/2014/main" id="{450795F6-229D-4A42-9D7A-7235BA6CD3C9}"/>
              </a:ext>
            </a:extLst>
          </p:cNvPr>
          <p:cNvGraphicFramePr>
            <a:graphicFrameLocks noChangeAspect="1"/>
          </p:cNvGraphicFramePr>
          <p:nvPr/>
        </p:nvGraphicFramePr>
        <p:xfrm>
          <a:off x="3352800" y="1752600"/>
          <a:ext cx="211138" cy="295275"/>
        </p:xfrm>
        <a:graphic>
          <a:graphicData uri="http://schemas.openxmlformats.org/presentationml/2006/ole">
            <mc:AlternateContent xmlns:mc="http://schemas.openxmlformats.org/markup-compatibility/2006">
              <mc:Choice xmlns:v="urn:schemas-microsoft-com:vml" Requires="v">
                <p:oleObj spid="_x0000_s1138" name="Equation" r:id="rId14" imgW="126720" imgH="177480" progId="Equation.DSMT4">
                  <p:embed/>
                </p:oleObj>
              </mc:Choice>
              <mc:Fallback>
                <p:oleObj name="Equation" r:id="rId14" imgW="126720" imgH="177480" progId="Equation.DSMT4">
                  <p:embed/>
                  <p:pic>
                    <p:nvPicPr>
                      <p:cNvPr id="2066" name="Object 18">
                        <a:extLst>
                          <a:ext uri="{FF2B5EF4-FFF2-40B4-BE49-F238E27FC236}">
                            <a16:creationId xmlns:a16="http://schemas.microsoft.com/office/drawing/2014/main" id="{450795F6-229D-4A42-9D7A-7235BA6CD3C9}"/>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352800" y="1752600"/>
                        <a:ext cx="211138" cy="295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67" name="Line 19">
            <a:extLst>
              <a:ext uri="{FF2B5EF4-FFF2-40B4-BE49-F238E27FC236}">
                <a16:creationId xmlns:a16="http://schemas.microsoft.com/office/drawing/2014/main" id="{9EAA5A86-DCDE-4BAB-BDE7-B047461B182D}"/>
              </a:ext>
            </a:extLst>
          </p:cNvPr>
          <p:cNvSpPr>
            <a:spLocks noChangeShapeType="1"/>
          </p:cNvSpPr>
          <p:nvPr/>
        </p:nvSpPr>
        <p:spPr bwMode="auto">
          <a:xfrm>
            <a:off x="4572000" y="3352800"/>
            <a:ext cx="609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2068" name="Object 20">
            <a:extLst>
              <a:ext uri="{FF2B5EF4-FFF2-40B4-BE49-F238E27FC236}">
                <a16:creationId xmlns:a16="http://schemas.microsoft.com/office/drawing/2014/main" id="{42A5071A-4E19-49AC-9BB5-3824C687CE06}"/>
              </a:ext>
            </a:extLst>
          </p:cNvPr>
          <p:cNvGraphicFramePr>
            <a:graphicFrameLocks noChangeAspect="1"/>
          </p:cNvGraphicFramePr>
          <p:nvPr/>
        </p:nvGraphicFramePr>
        <p:xfrm>
          <a:off x="1371600" y="3962400"/>
          <a:ext cx="314325" cy="471488"/>
        </p:xfrm>
        <a:graphic>
          <a:graphicData uri="http://schemas.openxmlformats.org/presentationml/2006/ole">
            <mc:AlternateContent xmlns:mc="http://schemas.openxmlformats.org/markup-compatibility/2006">
              <mc:Choice xmlns:v="urn:schemas-microsoft-com:vml" Requires="v">
                <p:oleObj spid="_x0000_s1139" name="Equation" r:id="rId16" imgW="152280" imgH="228600" progId="Equation.DSMT4">
                  <p:embed/>
                </p:oleObj>
              </mc:Choice>
              <mc:Fallback>
                <p:oleObj name="Equation" r:id="rId16" imgW="152280" imgH="228600" progId="Equation.DSMT4">
                  <p:embed/>
                  <p:pic>
                    <p:nvPicPr>
                      <p:cNvPr id="2068" name="Object 20">
                        <a:extLst>
                          <a:ext uri="{FF2B5EF4-FFF2-40B4-BE49-F238E27FC236}">
                            <a16:creationId xmlns:a16="http://schemas.microsoft.com/office/drawing/2014/main" id="{42A5071A-4E19-49AC-9BB5-3824C687CE06}"/>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371600" y="3962400"/>
                        <a:ext cx="314325" cy="471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069" name="Object 21">
            <a:extLst>
              <a:ext uri="{FF2B5EF4-FFF2-40B4-BE49-F238E27FC236}">
                <a16:creationId xmlns:a16="http://schemas.microsoft.com/office/drawing/2014/main" id="{6DCFE331-98A7-456C-9CE6-20EFA9CBFC32}"/>
              </a:ext>
            </a:extLst>
          </p:cNvPr>
          <p:cNvGraphicFramePr>
            <a:graphicFrameLocks noChangeAspect="1"/>
          </p:cNvGraphicFramePr>
          <p:nvPr/>
        </p:nvGraphicFramePr>
        <p:xfrm>
          <a:off x="1322388" y="3049588"/>
          <a:ext cx="330200" cy="457200"/>
        </p:xfrm>
        <a:graphic>
          <a:graphicData uri="http://schemas.openxmlformats.org/presentationml/2006/ole">
            <mc:AlternateContent xmlns:mc="http://schemas.openxmlformats.org/markup-compatibility/2006">
              <mc:Choice xmlns:v="urn:schemas-microsoft-com:vml" Requires="v">
                <p:oleObj spid="_x0000_s1140" name="Equation" r:id="rId18" imgW="164880" imgH="228600" progId="Equation.DSMT4">
                  <p:embed/>
                </p:oleObj>
              </mc:Choice>
              <mc:Fallback>
                <p:oleObj name="Equation" r:id="rId18" imgW="164880" imgH="228600" progId="Equation.DSMT4">
                  <p:embed/>
                  <p:pic>
                    <p:nvPicPr>
                      <p:cNvPr id="2069" name="Object 21">
                        <a:extLst>
                          <a:ext uri="{FF2B5EF4-FFF2-40B4-BE49-F238E27FC236}">
                            <a16:creationId xmlns:a16="http://schemas.microsoft.com/office/drawing/2014/main" id="{6DCFE331-98A7-456C-9CE6-20EFA9CBFC32}"/>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1322388" y="3049588"/>
                        <a:ext cx="3302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070" name="Object 22">
            <a:extLst>
              <a:ext uri="{FF2B5EF4-FFF2-40B4-BE49-F238E27FC236}">
                <a16:creationId xmlns:a16="http://schemas.microsoft.com/office/drawing/2014/main" id="{F085E0DA-53DB-4498-8370-DB9CAF1D7B89}"/>
              </a:ext>
            </a:extLst>
          </p:cNvPr>
          <p:cNvGraphicFramePr>
            <a:graphicFrameLocks noChangeAspect="1"/>
          </p:cNvGraphicFramePr>
          <p:nvPr/>
        </p:nvGraphicFramePr>
        <p:xfrm>
          <a:off x="2311400" y="1257300"/>
          <a:ext cx="341313" cy="471488"/>
        </p:xfrm>
        <a:graphic>
          <a:graphicData uri="http://schemas.openxmlformats.org/presentationml/2006/ole">
            <mc:AlternateContent xmlns:mc="http://schemas.openxmlformats.org/markup-compatibility/2006">
              <mc:Choice xmlns:v="urn:schemas-microsoft-com:vml" Requires="v">
                <p:oleObj spid="_x0000_s1141" name="Equation" r:id="rId20" imgW="164880" imgH="228600" progId="Equation.DSMT4">
                  <p:embed/>
                </p:oleObj>
              </mc:Choice>
              <mc:Fallback>
                <p:oleObj name="Equation" r:id="rId20" imgW="164880" imgH="228600" progId="Equation.DSMT4">
                  <p:embed/>
                  <p:pic>
                    <p:nvPicPr>
                      <p:cNvPr id="2070" name="Object 22">
                        <a:extLst>
                          <a:ext uri="{FF2B5EF4-FFF2-40B4-BE49-F238E27FC236}">
                            <a16:creationId xmlns:a16="http://schemas.microsoft.com/office/drawing/2014/main" id="{F085E0DA-53DB-4498-8370-DB9CAF1D7B89}"/>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2311400" y="1257300"/>
                        <a:ext cx="341313" cy="471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071" name="Object 23">
            <a:extLst>
              <a:ext uri="{FF2B5EF4-FFF2-40B4-BE49-F238E27FC236}">
                <a16:creationId xmlns:a16="http://schemas.microsoft.com/office/drawing/2014/main" id="{0FCC14C6-A086-4F0C-AA63-97C493BD9AF7}"/>
              </a:ext>
            </a:extLst>
          </p:cNvPr>
          <p:cNvGraphicFramePr>
            <a:graphicFrameLocks noChangeAspect="1"/>
          </p:cNvGraphicFramePr>
          <p:nvPr/>
        </p:nvGraphicFramePr>
        <p:xfrm>
          <a:off x="5173663" y="2971800"/>
          <a:ext cx="1997075" cy="877888"/>
        </p:xfrm>
        <a:graphic>
          <a:graphicData uri="http://schemas.openxmlformats.org/presentationml/2006/ole">
            <mc:AlternateContent xmlns:mc="http://schemas.openxmlformats.org/markup-compatibility/2006">
              <mc:Choice xmlns:v="urn:schemas-microsoft-com:vml" Requires="v">
                <p:oleObj spid="_x0000_s1142" name="Equation" r:id="rId22" imgW="1041120" imgH="457200" progId="Equation.DSMT4">
                  <p:embed/>
                </p:oleObj>
              </mc:Choice>
              <mc:Fallback>
                <p:oleObj name="Equation" r:id="rId22" imgW="1041120" imgH="457200" progId="Equation.DSMT4">
                  <p:embed/>
                  <p:pic>
                    <p:nvPicPr>
                      <p:cNvPr id="2071" name="Object 23">
                        <a:extLst>
                          <a:ext uri="{FF2B5EF4-FFF2-40B4-BE49-F238E27FC236}">
                            <a16:creationId xmlns:a16="http://schemas.microsoft.com/office/drawing/2014/main" id="{0FCC14C6-A086-4F0C-AA63-97C493BD9AF7}"/>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5173663" y="2971800"/>
                        <a:ext cx="1997075" cy="877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72" name="Text Box 24">
            <a:extLst>
              <a:ext uri="{FF2B5EF4-FFF2-40B4-BE49-F238E27FC236}">
                <a16:creationId xmlns:a16="http://schemas.microsoft.com/office/drawing/2014/main" id="{DDF1C93B-A671-46E5-AD41-69E3492F2A10}"/>
              </a:ext>
            </a:extLst>
          </p:cNvPr>
          <p:cNvSpPr txBox="1">
            <a:spLocks noChangeArrowheads="1"/>
          </p:cNvSpPr>
          <p:nvPr/>
        </p:nvSpPr>
        <p:spPr bwMode="auto">
          <a:xfrm>
            <a:off x="7239000" y="2971800"/>
            <a:ext cx="9667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class c</a:t>
            </a:r>
            <a:r>
              <a:rPr lang="en-US" altLang="en-US" baseline="-25000"/>
              <a:t>1</a:t>
            </a:r>
            <a:endParaRPr lang="en-US" altLang="en-US"/>
          </a:p>
        </p:txBody>
      </p:sp>
      <p:sp>
        <p:nvSpPr>
          <p:cNvPr id="2073" name="Text Box 25">
            <a:extLst>
              <a:ext uri="{FF2B5EF4-FFF2-40B4-BE49-F238E27FC236}">
                <a16:creationId xmlns:a16="http://schemas.microsoft.com/office/drawing/2014/main" id="{1A62E463-C43A-43DB-A43B-4517870D8F06}"/>
              </a:ext>
            </a:extLst>
          </p:cNvPr>
          <p:cNvSpPr txBox="1">
            <a:spLocks noChangeArrowheads="1"/>
          </p:cNvSpPr>
          <p:nvPr/>
        </p:nvSpPr>
        <p:spPr bwMode="auto">
          <a:xfrm>
            <a:off x="7315200" y="3429000"/>
            <a:ext cx="9667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class c</a:t>
            </a:r>
            <a:r>
              <a:rPr lang="en-US" altLang="en-US" baseline="-25000"/>
              <a:t>2</a:t>
            </a:r>
            <a:endParaRPr lang="en-US" altLang="en-US"/>
          </a:p>
        </p:txBody>
      </p:sp>
      <p:graphicFrame>
        <p:nvGraphicFramePr>
          <p:cNvPr id="2074" name="Object 26">
            <a:extLst>
              <a:ext uri="{FF2B5EF4-FFF2-40B4-BE49-F238E27FC236}">
                <a16:creationId xmlns:a16="http://schemas.microsoft.com/office/drawing/2014/main" id="{B4A63B7C-79F4-47D8-9FD2-25021EBB9206}"/>
              </a:ext>
            </a:extLst>
          </p:cNvPr>
          <p:cNvGraphicFramePr>
            <a:graphicFrameLocks noChangeAspect="1"/>
          </p:cNvGraphicFramePr>
          <p:nvPr/>
        </p:nvGraphicFramePr>
        <p:xfrm>
          <a:off x="2895600" y="4267200"/>
          <a:ext cx="1593850" cy="919163"/>
        </p:xfrm>
        <a:graphic>
          <a:graphicData uri="http://schemas.openxmlformats.org/presentationml/2006/ole">
            <mc:AlternateContent xmlns:mc="http://schemas.openxmlformats.org/markup-compatibility/2006">
              <mc:Choice xmlns:v="urn:schemas-microsoft-com:vml" Requires="v">
                <p:oleObj spid="_x0000_s1143" name="Equation" r:id="rId24" imgW="749160" imgH="431640" progId="Equation.DSMT4">
                  <p:embed/>
                </p:oleObj>
              </mc:Choice>
              <mc:Fallback>
                <p:oleObj name="Equation" r:id="rId24" imgW="749160" imgH="431640" progId="Equation.DSMT4">
                  <p:embed/>
                  <p:pic>
                    <p:nvPicPr>
                      <p:cNvPr id="2074" name="Object 26">
                        <a:extLst>
                          <a:ext uri="{FF2B5EF4-FFF2-40B4-BE49-F238E27FC236}">
                            <a16:creationId xmlns:a16="http://schemas.microsoft.com/office/drawing/2014/main" id="{B4A63B7C-79F4-47D8-9FD2-25021EBB9206}"/>
                          </a:ext>
                        </a:extLst>
                      </p:cNvPr>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2895600" y="4267200"/>
                        <a:ext cx="1593850" cy="919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075" name="Object 27">
            <a:extLst>
              <a:ext uri="{FF2B5EF4-FFF2-40B4-BE49-F238E27FC236}">
                <a16:creationId xmlns:a16="http://schemas.microsoft.com/office/drawing/2014/main" id="{AD5ACE87-2EAF-44B1-8C91-002E4EB362B4}"/>
              </a:ext>
            </a:extLst>
          </p:cNvPr>
          <p:cNvGraphicFramePr>
            <a:graphicFrameLocks noChangeAspect="1"/>
          </p:cNvGraphicFramePr>
          <p:nvPr/>
        </p:nvGraphicFramePr>
        <p:xfrm>
          <a:off x="4953000" y="4267200"/>
          <a:ext cx="990600" cy="792163"/>
        </p:xfrm>
        <a:graphic>
          <a:graphicData uri="http://schemas.openxmlformats.org/presentationml/2006/ole">
            <mc:AlternateContent xmlns:mc="http://schemas.openxmlformats.org/markup-compatibility/2006">
              <mc:Choice xmlns:v="urn:schemas-microsoft-com:vml" Requires="v">
                <p:oleObj spid="_x0000_s1144" name="Equation" r:id="rId26" imgW="571320" imgH="457200" progId="Equation.DSMT4">
                  <p:embed/>
                </p:oleObj>
              </mc:Choice>
              <mc:Fallback>
                <p:oleObj name="Equation" r:id="rId26" imgW="571320" imgH="457200" progId="Equation.DSMT4">
                  <p:embed/>
                  <p:pic>
                    <p:nvPicPr>
                      <p:cNvPr id="2075" name="Object 27">
                        <a:extLst>
                          <a:ext uri="{FF2B5EF4-FFF2-40B4-BE49-F238E27FC236}">
                            <a16:creationId xmlns:a16="http://schemas.microsoft.com/office/drawing/2014/main" id="{AD5ACE87-2EAF-44B1-8C91-002E4EB362B4}"/>
                          </a:ext>
                        </a:extLst>
                      </p:cNvPr>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4953000" y="4267200"/>
                        <a:ext cx="990600" cy="792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77" name="Text Box 29">
            <a:extLst>
              <a:ext uri="{FF2B5EF4-FFF2-40B4-BE49-F238E27FC236}">
                <a16:creationId xmlns:a16="http://schemas.microsoft.com/office/drawing/2014/main" id="{8C48D4F8-746A-404C-B437-0A1770B376EE}"/>
              </a:ext>
            </a:extLst>
          </p:cNvPr>
          <p:cNvSpPr txBox="1">
            <a:spLocks noChangeArrowheads="1"/>
          </p:cNvSpPr>
          <p:nvPr/>
        </p:nvSpPr>
        <p:spPr bwMode="auto">
          <a:xfrm>
            <a:off x="2514600" y="533400"/>
            <a:ext cx="28479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Our single "neuron" model</a:t>
            </a:r>
          </a:p>
        </p:txBody>
      </p:sp>
      <p:grpSp>
        <p:nvGrpSpPr>
          <p:cNvPr id="2078" name="Group 30">
            <a:extLst>
              <a:ext uri="{FF2B5EF4-FFF2-40B4-BE49-F238E27FC236}">
                <a16:creationId xmlns:a16="http://schemas.microsoft.com/office/drawing/2014/main" id="{33ECC618-F330-4AFF-8AAD-430A55992E2B}"/>
              </a:ext>
            </a:extLst>
          </p:cNvPr>
          <p:cNvGrpSpPr>
            <a:grpSpLocks/>
          </p:cNvGrpSpPr>
          <p:nvPr/>
        </p:nvGrpSpPr>
        <p:grpSpPr bwMode="auto">
          <a:xfrm>
            <a:off x="7620000" y="228600"/>
            <a:ext cx="1295400" cy="609600"/>
            <a:chOff x="1392" y="480"/>
            <a:chExt cx="2267" cy="1030"/>
          </a:xfrm>
        </p:grpSpPr>
        <p:sp>
          <p:nvSpPr>
            <p:cNvPr id="2079" name="Oval 31">
              <a:extLst>
                <a:ext uri="{FF2B5EF4-FFF2-40B4-BE49-F238E27FC236}">
                  <a16:creationId xmlns:a16="http://schemas.microsoft.com/office/drawing/2014/main" id="{0D50EF95-33E6-4AF9-B0BE-3D58FE0D2E17}"/>
                </a:ext>
              </a:extLst>
            </p:cNvPr>
            <p:cNvSpPr>
              <a:spLocks noChangeArrowheads="1"/>
            </p:cNvSpPr>
            <p:nvPr/>
          </p:nvSpPr>
          <p:spPr bwMode="auto">
            <a:xfrm>
              <a:off x="1584"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80" name="Oval 32">
              <a:extLst>
                <a:ext uri="{FF2B5EF4-FFF2-40B4-BE49-F238E27FC236}">
                  <a16:creationId xmlns:a16="http://schemas.microsoft.com/office/drawing/2014/main" id="{2938EF23-D854-4B52-8C4E-096F01EEBD19}"/>
                </a:ext>
              </a:extLst>
            </p:cNvPr>
            <p:cNvSpPr>
              <a:spLocks noChangeArrowheads="1"/>
            </p:cNvSpPr>
            <p:nvPr/>
          </p:nvSpPr>
          <p:spPr bwMode="auto">
            <a:xfrm>
              <a:off x="1584"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81" name="Oval 33">
              <a:extLst>
                <a:ext uri="{FF2B5EF4-FFF2-40B4-BE49-F238E27FC236}">
                  <a16:creationId xmlns:a16="http://schemas.microsoft.com/office/drawing/2014/main" id="{9E4A063E-D424-4762-B7E6-EF4185FBC757}"/>
                </a:ext>
              </a:extLst>
            </p:cNvPr>
            <p:cNvSpPr>
              <a:spLocks noChangeArrowheads="1"/>
            </p:cNvSpPr>
            <p:nvPr/>
          </p:nvSpPr>
          <p:spPr bwMode="auto">
            <a:xfrm>
              <a:off x="1584"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82" name="Line 34">
              <a:extLst>
                <a:ext uri="{FF2B5EF4-FFF2-40B4-BE49-F238E27FC236}">
                  <a16:creationId xmlns:a16="http://schemas.microsoft.com/office/drawing/2014/main" id="{75CBDCF8-30BC-47BA-B38F-2957E443A367}"/>
                </a:ext>
              </a:extLst>
            </p:cNvPr>
            <p:cNvSpPr>
              <a:spLocks noChangeShapeType="1"/>
            </p:cNvSpPr>
            <p:nvPr/>
          </p:nvSpPr>
          <p:spPr bwMode="auto">
            <a:xfrm>
              <a:off x="1392" y="576"/>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83" name="Line 35">
              <a:extLst>
                <a:ext uri="{FF2B5EF4-FFF2-40B4-BE49-F238E27FC236}">
                  <a16:creationId xmlns:a16="http://schemas.microsoft.com/office/drawing/2014/main" id="{DC944A68-6369-4D53-BC42-7888DDC2E338}"/>
                </a:ext>
              </a:extLst>
            </p:cNvPr>
            <p:cNvSpPr>
              <a:spLocks noChangeShapeType="1"/>
            </p:cNvSpPr>
            <p:nvPr/>
          </p:nvSpPr>
          <p:spPr bwMode="auto">
            <a:xfrm>
              <a:off x="1392" y="960"/>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84" name="Line 36">
              <a:extLst>
                <a:ext uri="{FF2B5EF4-FFF2-40B4-BE49-F238E27FC236}">
                  <a16:creationId xmlns:a16="http://schemas.microsoft.com/office/drawing/2014/main" id="{28EA06DA-4080-4254-B9C2-88BA8810EB9E}"/>
                </a:ext>
              </a:extLst>
            </p:cNvPr>
            <p:cNvSpPr>
              <a:spLocks noChangeShapeType="1"/>
            </p:cNvSpPr>
            <p:nvPr/>
          </p:nvSpPr>
          <p:spPr bwMode="auto">
            <a:xfrm>
              <a:off x="1392" y="1414"/>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85" name="Oval 37">
              <a:extLst>
                <a:ext uri="{FF2B5EF4-FFF2-40B4-BE49-F238E27FC236}">
                  <a16:creationId xmlns:a16="http://schemas.microsoft.com/office/drawing/2014/main" id="{52A33180-BCA2-44C6-A50F-9244973E4C3E}"/>
                </a:ext>
              </a:extLst>
            </p:cNvPr>
            <p:cNvSpPr>
              <a:spLocks noChangeArrowheads="1"/>
            </p:cNvSpPr>
            <p:nvPr/>
          </p:nvSpPr>
          <p:spPr bwMode="auto">
            <a:xfrm>
              <a:off x="2352"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86" name="Oval 38">
              <a:extLst>
                <a:ext uri="{FF2B5EF4-FFF2-40B4-BE49-F238E27FC236}">
                  <a16:creationId xmlns:a16="http://schemas.microsoft.com/office/drawing/2014/main" id="{98C431BD-0C05-4529-AE89-171C60583886}"/>
                </a:ext>
              </a:extLst>
            </p:cNvPr>
            <p:cNvSpPr>
              <a:spLocks noChangeArrowheads="1"/>
            </p:cNvSpPr>
            <p:nvPr/>
          </p:nvSpPr>
          <p:spPr bwMode="auto">
            <a:xfrm>
              <a:off x="2352"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87" name="Oval 39">
              <a:extLst>
                <a:ext uri="{FF2B5EF4-FFF2-40B4-BE49-F238E27FC236}">
                  <a16:creationId xmlns:a16="http://schemas.microsoft.com/office/drawing/2014/main" id="{D9E322B4-2D54-4CFB-8E1F-9643DFE2950E}"/>
                </a:ext>
              </a:extLst>
            </p:cNvPr>
            <p:cNvSpPr>
              <a:spLocks noChangeArrowheads="1"/>
            </p:cNvSpPr>
            <p:nvPr/>
          </p:nvSpPr>
          <p:spPr bwMode="auto">
            <a:xfrm>
              <a:off x="2352"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88" name="Oval 40">
              <a:extLst>
                <a:ext uri="{FF2B5EF4-FFF2-40B4-BE49-F238E27FC236}">
                  <a16:creationId xmlns:a16="http://schemas.microsoft.com/office/drawing/2014/main" id="{34DCB474-9A6B-46E4-8F9D-741EFF9CA80A}"/>
                </a:ext>
              </a:extLst>
            </p:cNvPr>
            <p:cNvSpPr>
              <a:spLocks noChangeArrowheads="1"/>
            </p:cNvSpPr>
            <p:nvPr/>
          </p:nvSpPr>
          <p:spPr bwMode="auto">
            <a:xfrm>
              <a:off x="3216"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89" name="Oval 41">
              <a:extLst>
                <a:ext uri="{FF2B5EF4-FFF2-40B4-BE49-F238E27FC236}">
                  <a16:creationId xmlns:a16="http://schemas.microsoft.com/office/drawing/2014/main" id="{49D8D720-E079-46F1-8A48-34CB14B7C6AF}"/>
                </a:ext>
              </a:extLst>
            </p:cNvPr>
            <p:cNvSpPr>
              <a:spLocks noChangeArrowheads="1"/>
            </p:cNvSpPr>
            <p:nvPr/>
          </p:nvSpPr>
          <p:spPr bwMode="auto">
            <a:xfrm>
              <a:off x="3216"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90" name="Oval 42">
              <a:extLst>
                <a:ext uri="{FF2B5EF4-FFF2-40B4-BE49-F238E27FC236}">
                  <a16:creationId xmlns:a16="http://schemas.microsoft.com/office/drawing/2014/main" id="{3CE785AC-8F53-457F-9EB5-774ACC083E8A}"/>
                </a:ext>
              </a:extLst>
            </p:cNvPr>
            <p:cNvSpPr>
              <a:spLocks noChangeArrowheads="1"/>
            </p:cNvSpPr>
            <p:nvPr/>
          </p:nvSpPr>
          <p:spPr bwMode="auto">
            <a:xfrm>
              <a:off x="3216"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91" name="Line 43">
              <a:extLst>
                <a:ext uri="{FF2B5EF4-FFF2-40B4-BE49-F238E27FC236}">
                  <a16:creationId xmlns:a16="http://schemas.microsoft.com/office/drawing/2014/main" id="{88BB8004-1FA2-431D-9754-0824C7DA23E4}"/>
                </a:ext>
              </a:extLst>
            </p:cNvPr>
            <p:cNvSpPr>
              <a:spLocks noChangeShapeType="1"/>
            </p:cNvSpPr>
            <p:nvPr/>
          </p:nvSpPr>
          <p:spPr bwMode="auto">
            <a:xfrm>
              <a:off x="1824" y="576"/>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92" name="Line 44">
              <a:extLst>
                <a:ext uri="{FF2B5EF4-FFF2-40B4-BE49-F238E27FC236}">
                  <a16:creationId xmlns:a16="http://schemas.microsoft.com/office/drawing/2014/main" id="{ABDF8B63-F540-4F1A-81E8-A0B94BCAE159}"/>
                </a:ext>
              </a:extLst>
            </p:cNvPr>
            <p:cNvSpPr>
              <a:spLocks noChangeShapeType="1"/>
            </p:cNvSpPr>
            <p:nvPr/>
          </p:nvSpPr>
          <p:spPr bwMode="auto">
            <a:xfrm>
              <a:off x="2592" y="576"/>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93" name="Line 45">
              <a:extLst>
                <a:ext uri="{FF2B5EF4-FFF2-40B4-BE49-F238E27FC236}">
                  <a16:creationId xmlns:a16="http://schemas.microsoft.com/office/drawing/2014/main" id="{F857845B-F0E9-4110-BFE8-40B84D5097BB}"/>
                </a:ext>
              </a:extLst>
            </p:cNvPr>
            <p:cNvSpPr>
              <a:spLocks noChangeShapeType="1"/>
            </p:cNvSpPr>
            <p:nvPr/>
          </p:nvSpPr>
          <p:spPr bwMode="auto">
            <a:xfrm>
              <a:off x="1824" y="979"/>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94" name="Line 46">
              <a:extLst>
                <a:ext uri="{FF2B5EF4-FFF2-40B4-BE49-F238E27FC236}">
                  <a16:creationId xmlns:a16="http://schemas.microsoft.com/office/drawing/2014/main" id="{551EA5EA-306E-4B6B-A294-9D7313FE55A0}"/>
                </a:ext>
              </a:extLst>
            </p:cNvPr>
            <p:cNvSpPr>
              <a:spLocks noChangeShapeType="1"/>
            </p:cNvSpPr>
            <p:nvPr/>
          </p:nvSpPr>
          <p:spPr bwMode="auto">
            <a:xfrm>
              <a:off x="2592" y="982"/>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95" name="Line 47">
              <a:extLst>
                <a:ext uri="{FF2B5EF4-FFF2-40B4-BE49-F238E27FC236}">
                  <a16:creationId xmlns:a16="http://schemas.microsoft.com/office/drawing/2014/main" id="{0D259270-59FB-46D8-91CF-DF1F87A87212}"/>
                </a:ext>
              </a:extLst>
            </p:cNvPr>
            <p:cNvSpPr>
              <a:spLocks noChangeShapeType="1"/>
            </p:cNvSpPr>
            <p:nvPr/>
          </p:nvSpPr>
          <p:spPr bwMode="auto">
            <a:xfrm>
              <a:off x="1824" y="1388"/>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96" name="Line 48">
              <a:extLst>
                <a:ext uri="{FF2B5EF4-FFF2-40B4-BE49-F238E27FC236}">
                  <a16:creationId xmlns:a16="http://schemas.microsoft.com/office/drawing/2014/main" id="{48F6CF13-3D63-416B-8B12-664E4F680CC9}"/>
                </a:ext>
              </a:extLst>
            </p:cNvPr>
            <p:cNvSpPr>
              <a:spLocks noChangeShapeType="1"/>
            </p:cNvSpPr>
            <p:nvPr/>
          </p:nvSpPr>
          <p:spPr bwMode="auto">
            <a:xfrm>
              <a:off x="2600" y="1395"/>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97" name="Line 49">
              <a:extLst>
                <a:ext uri="{FF2B5EF4-FFF2-40B4-BE49-F238E27FC236}">
                  <a16:creationId xmlns:a16="http://schemas.microsoft.com/office/drawing/2014/main" id="{A9B2C920-4582-4EAD-B324-1336525AC139}"/>
                </a:ext>
              </a:extLst>
            </p:cNvPr>
            <p:cNvSpPr>
              <a:spLocks noChangeShapeType="1"/>
            </p:cNvSpPr>
            <p:nvPr/>
          </p:nvSpPr>
          <p:spPr bwMode="auto">
            <a:xfrm>
              <a:off x="1824" y="576"/>
              <a:ext cx="528"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98" name="Line 50">
              <a:extLst>
                <a:ext uri="{FF2B5EF4-FFF2-40B4-BE49-F238E27FC236}">
                  <a16:creationId xmlns:a16="http://schemas.microsoft.com/office/drawing/2014/main" id="{4E03EBBA-D8DC-49DD-9F62-43EA342A65F9}"/>
                </a:ext>
              </a:extLst>
            </p:cNvPr>
            <p:cNvSpPr>
              <a:spLocks noChangeShapeType="1"/>
            </p:cNvSpPr>
            <p:nvPr/>
          </p:nvSpPr>
          <p:spPr bwMode="auto">
            <a:xfrm>
              <a:off x="1824" y="576"/>
              <a:ext cx="528"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99" name="Line 51">
              <a:extLst>
                <a:ext uri="{FF2B5EF4-FFF2-40B4-BE49-F238E27FC236}">
                  <a16:creationId xmlns:a16="http://schemas.microsoft.com/office/drawing/2014/main" id="{DE0507F8-7DE9-4752-B818-612B0EA27AE4}"/>
                </a:ext>
              </a:extLst>
            </p:cNvPr>
            <p:cNvSpPr>
              <a:spLocks noChangeShapeType="1"/>
            </p:cNvSpPr>
            <p:nvPr/>
          </p:nvSpPr>
          <p:spPr bwMode="auto">
            <a:xfrm flipV="1">
              <a:off x="1824" y="576"/>
              <a:ext cx="528"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00" name="Line 52">
              <a:extLst>
                <a:ext uri="{FF2B5EF4-FFF2-40B4-BE49-F238E27FC236}">
                  <a16:creationId xmlns:a16="http://schemas.microsoft.com/office/drawing/2014/main" id="{6A04CBA7-ED48-4452-B74A-C49DAB1C8A56}"/>
                </a:ext>
              </a:extLst>
            </p:cNvPr>
            <p:cNvSpPr>
              <a:spLocks noChangeShapeType="1"/>
            </p:cNvSpPr>
            <p:nvPr/>
          </p:nvSpPr>
          <p:spPr bwMode="auto">
            <a:xfrm>
              <a:off x="1824" y="960"/>
              <a:ext cx="528"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01" name="Line 53">
              <a:extLst>
                <a:ext uri="{FF2B5EF4-FFF2-40B4-BE49-F238E27FC236}">
                  <a16:creationId xmlns:a16="http://schemas.microsoft.com/office/drawing/2014/main" id="{9ECC0445-FCED-41F9-A699-DDE09052F4C8}"/>
                </a:ext>
              </a:extLst>
            </p:cNvPr>
            <p:cNvSpPr>
              <a:spLocks noChangeShapeType="1"/>
            </p:cNvSpPr>
            <p:nvPr/>
          </p:nvSpPr>
          <p:spPr bwMode="auto">
            <a:xfrm flipV="1">
              <a:off x="1824" y="960"/>
              <a:ext cx="528"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02" name="Line 54">
              <a:extLst>
                <a:ext uri="{FF2B5EF4-FFF2-40B4-BE49-F238E27FC236}">
                  <a16:creationId xmlns:a16="http://schemas.microsoft.com/office/drawing/2014/main" id="{13CB17D2-B294-4856-B312-171C478DD4D5}"/>
                </a:ext>
              </a:extLst>
            </p:cNvPr>
            <p:cNvSpPr>
              <a:spLocks noChangeShapeType="1"/>
            </p:cNvSpPr>
            <p:nvPr/>
          </p:nvSpPr>
          <p:spPr bwMode="auto">
            <a:xfrm flipV="1">
              <a:off x="1824" y="576"/>
              <a:ext cx="528"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03" name="Line 55">
              <a:extLst>
                <a:ext uri="{FF2B5EF4-FFF2-40B4-BE49-F238E27FC236}">
                  <a16:creationId xmlns:a16="http://schemas.microsoft.com/office/drawing/2014/main" id="{A599F03F-F63F-4982-92F4-CE3C13B3E70F}"/>
                </a:ext>
              </a:extLst>
            </p:cNvPr>
            <p:cNvSpPr>
              <a:spLocks noChangeShapeType="1"/>
            </p:cNvSpPr>
            <p:nvPr/>
          </p:nvSpPr>
          <p:spPr bwMode="auto">
            <a:xfrm>
              <a:off x="2592" y="576"/>
              <a:ext cx="624"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04" name="Line 56">
              <a:extLst>
                <a:ext uri="{FF2B5EF4-FFF2-40B4-BE49-F238E27FC236}">
                  <a16:creationId xmlns:a16="http://schemas.microsoft.com/office/drawing/2014/main" id="{58ADFBE6-5C26-4EFA-8562-A042866269B3}"/>
                </a:ext>
              </a:extLst>
            </p:cNvPr>
            <p:cNvSpPr>
              <a:spLocks noChangeShapeType="1"/>
            </p:cNvSpPr>
            <p:nvPr/>
          </p:nvSpPr>
          <p:spPr bwMode="auto">
            <a:xfrm>
              <a:off x="2592" y="576"/>
              <a:ext cx="624"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05" name="Line 57">
              <a:extLst>
                <a:ext uri="{FF2B5EF4-FFF2-40B4-BE49-F238E27FC236}">
                  <a16:creationId xmlns:a16="http://schemas.microsoft.com/office/drawing/2014/main" id="{F48D384E-1CDF-42E9-8276-150F773B1241}"/>
                </a:ext>
              </a:extLst>
            </p:cNvPr>
            <p:cNvSpPr>
              <a:spLocks noChangeShapeType="1"/>
            </p:cNvSpPr>
            <p:nvPr/>
          </p:nvSpPr>
          <p:spPr bwMode="auto">
            <a:xfrm flipV="1">
              <a:off x="2592" y="576"/>
              <a:ext cx="624"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06" name="Line 58">
              <a:extLst>
                <a:ext uri="{FF2B5EF4-FFF2-40B4-BE49-F238E27FC236}">
                  <a16:creationId xmlns:a16="http://schemas.microsoft.com/office/drawing/2014/main" id="{5E7EA008-33FB-410B-B33E-EF40F4135E59}"/>
                </a:ext>
              </a:extLst>
            </p:cNvPr>
            <p:cNvSpPr>
              <a:spLocks noChangeShapeType="1"/>
            </p:cNvSpPr>
            <p:nvPr/>
          </p:nvSpPr>
          <p:spPr bwMode="auto">
            <a:xfrm>
              <a:off x="2592" y="960"/>
              <a:ext cx="624"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07" name="Line 59">
              <a:extLst>
                <a:ext uri="{FF2B5EF4-FFF2-40B4-BE49-F238E27FC236}">
                  <a16:creationId xmlns:a16="http://schemas.microsoft.com/office/drawing/2014/main" id="{908D8A81-97DD-4910-A95B-FB0F6E9BAEC3}"/>
                </a:ext>
              </a:extLst>
            </p:cNvPr>
            <p:cNvSpPr>
              <a:spLocks noChangeShapeType="1"/>
            </p:cNvSpPr>
            <p:nvPr/>
          </p:nvSpPr>
          <p:spPr bwMode="auto">
            <a:xfrm flipV="1">
              <a:off x="2592" y="960"/>
              <a:ext cx="624"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08" name="Line 60">
              <a:extLst>
                <a:ext uri="{FF2B5EF4-FFF2-40B4-BE49-F238E27FC236}">
                  <a16:creationId xmlns:a16="http://schemas.microsoft.com/office/drawing/2014/main" id="{6AE7EDAF-74FD-412A-B2C6-A07C6AD1E9F7}"/>
                </a:ext>
              </a:extLst>
            </p:cNvPr>
            <p:cNvSpPr>
              <a:spLocks noChangeShapeType="1"/>
            </p:cNvSpPr>
            <p:nvPr/>
          </p:nvSpPr>
          <p:spPr bwMode="auto">
            <a:xfrm flipV="1">
              <a:off x="2592" y="576"/>
              <a:ext cx="624"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09" name="Line 61">
              <a:extLst>
                <a:ext uri="{FF2B5EF4-FFF2-40B4-BE49-F238E27FC236}">
                  <a16:creationId xmlns:a16="http://schemas.microsoft.com/office/drawing/2014/main" id="{EE23663F-58BD-4BA7-B0E1-F0E9DC0CAEF6}"/>
                </a:ext>
              </a:extLst>
            </p:cNvPr>
            <p:cNvSpPr>
              <a:spLocks noChangeShapeType="1"/>
            </p:cNvSpPr>
            <p:nvPr/>
          </p:nvSpPr>
          <p:spPr bwMode="auto">
            <a:xfrm>
              <a:off x="3456" y="576"/>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10" name="Line 62">
              <a:extLst>
                <a:ext uri="{FF2B5EF4-FFF2-40B4-BE49-F238E27FC236}">
                  <a16:creationId xmlns:a16="http://schemas.microsoft.com/office/drawing/2014/main" id="{2E44C8A8-5F9F-4A9D-9DEC-D2A44D8B46CA}"/>
                </a:ext>
              </a:extLst>
            </p:cNvPr>
            <p:cNvSpPr>
              <a:spLocks noChangeShapeType="1"/>
            </p:cNvSpPr>
            <p:nvPr/>
          </p:nvSpPr>
          <p:spPr bwMode="auto">
            <a:xfrm>
              <a:off x="3467" y="979"/>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11" name="Line 63">
              <a:extLst>
                <a:ext uri="{FF2B5EF4-FFF2-40B4-BE49-F238E27FC236}">
                  <a16:creationId xmlns:a16="http://schemas.microsoft.com/office/drawing/2014/main" id="{4E969626-7794-4B90-856D-DE70B8FE6374}"/>
                </a:ext>
              </a:extLst>
            </p:cNvPr>
            <p:cNvSpPr>
              <a:spLocks noChangeShapeType="1"/>
            </p:cNvSpPr>
            <p:nvPr/>
          </p:nvSpPr>
          <p:spPr bwMode="auto">
            <a:xfrm>
              <a:off x="3467" y="1381"/>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6" name="Oval 14">
            <a:extLst>
              <a:ext uri="{FF2B5EF4-FFF2-40B4-BE49-F238E27FC236}">
                <a16:creationId xmlns:a16="http://schemas.microsoft.com/office/drawing/2014/main" id="{1EDD65BC-FAEF-4345-B6F3-27698526FFD6}"/>
              </a:ext>
            </a:extLst>
          </p:cNvPr>
          <p:cNvSpPr>
            <a:spLocks noChangeArrowheads="1"/>
          </p:cNvSpPr>
          <p:nvPr/>
        </p:nvSpPr>
        <p:spPr bwMode="auto">
          <a:xfrm>
            <a:off x="3048000" y="1066800"/>
            <a:ext cx="4038600" cy="4038600"/>
          </a:xfrm>
          <a:prstGeom prst="ellipse">
            <a:avLst/>
          </a:prstGeom>
          <a:solidFill>
            <a:srgbClr val="FFFF99"/>
          </a:solidFill>
          <a:ln w="9525">
            <a:solidFill>
              <a:schemeClr val="tx1"/>
            </a:solidFill>
            <a:prstDash val="dash"/>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6" name="Text Box 4">
            <a:extLst>
              <a:ext uri="{FF2B5EF4-FFF2-40B4-BE49-F238E27FC236}">
                <a16:creationId xmlns:a16="http://schemas.microsoft.com/office/drawing/2014/main" id="{E0B3F4AD-8F10-4BE0-8C07-570853BF3ECB}"/>
              </a:ext>
            </a:extLst>
          </p:cNvPr>
          <p:cNvSpPr txBox="1">
            <a:spLocks noChangeArrowheads="1"/>
          </p:cNvSpPr>
          <p:nvPr/>
        </p:nvSpPr>
        <p:spPr bwMode="auto">
          <a:xfrm>
            <a:off x="2727325" y="569913"/>
            <a:ext cx="2241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Basic Neuron Model</a:t>
            </a:r>
          </a:p>
        </p:txBody>
      </p:sp>
      <p:sp>
        <p:nvSpPr>
          <p:cNvPr id="3078" name="Oval 6">
            <a:extLst>
              <a:ext uri="{FF2B5EF4-FFF2-40B4-BE49-F238E27FC236}">
                <a16:creationId xmlns:a16="http://schemas.microsoft.com/office/drawing/2014/main" id="{2C97D6EB-81A5-469A-95ED-4D816902D16D}"/>
              </a:ext>
            </a:extLst>
          </p:cNvPr>
          <p:cNvSpPr>
            <a:spLocks noChangeArrowheads="1"/>
          </p:cNvSpPr>
          <p:nvPr/>
        </p:nvSpPr>
        <p:spPr bwMode="auto">
          <a:xfrm>
            <a:off x="1219200" y="1447800"/>
            <a:ext cx="381000" cy="3810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9" name="Oval 7">
            <a:extLst>
              <a:ext uri="{FF2B5EF4-FFF2-40B4-BE49-F238E27FC236}">
                <a16:creationId xmlns:a16="http://schemas.microsoft.com/office/drawing/2014/main" id="{60B5EA2C-2EB3-4EE7-95AD-3DB9F15333F9}"/>
              </a:ext>
            </a:extLst>
          </p:cNvPr>
          <p:cNvSpPr>
            <a:spLocks noChangeArrowheads="1"/>
          </p:cNvSpPr>
          <p:nvPr/>
        </p:nvSpPr>
        <p:spPr bwMode="auto">
          <a:xfrm>
            <a:off x="1219200" y="2286000"/>
            <a:ext cx="381000" cy="3810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0" name="Oval 8">
            <a:extLst>
              <a:ext uri="{FF2B5EF4-FFF2-40B4-BE49-F238E27FC236}">
                <a16:creationId xmlns:a16="http://schemas.microsoft.com/office/drawing/2014/main" id="{AE4119CC-F9B9-4D93-A40B-8DCBA151CD03}"/>
              </a:ext>
            </a:extLst>
          </p:cNvPr>
          <p:cNvSpPr>
            <a:spLocks noChangeArrowheads="1"/>
          </p:cNvSpPr>
          <p:nvPr/>
        </p:nvSpPr>
        <p:spPr bwMode="auto">
          <a:xfrm>
            <a:off x="1219200" y="3200400"/>
            <a:ext cx="381000" cy="3810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1" name="Oval 9">
            <a:extLst>
              <a:ext uri="{FF2B5EF4-FFF2-40B4-BE49-F238E27FC236}">
                <a16:creationId xmlns:a16="http://schemas.microsoft.com/office/drawing/2014/main" id="{D82E9394-165F-4E92-8D50-6604C0A6C872}"/>
              </a:ext>
            </a:extLst>
          </p:cNvPr>
          <p:cNvSpPr>
            <a:spLocks noChangeArrowheads="1"/>
          </p:cNvSpPr>
          <p:nvPr/>
        </p:nvSpPr>
        <p:spPr bwMode="auto">
          <a:xfrm>
            <a:off x="1219200" y="4038600"/>
            <a:ext cx="381000" cy="3810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4" name="Oval 12">
            <a:extLst>
              <a:ext uri="{FF2B5EF4-FFF2-40B4-BE49-F238E27FC236}">
                <a16:creationId xmlns:a16="http://schemas.microsoft.com/office/drawing/2014/main" id="{2B850DAD-FC11-4697-B553-2D9140B5F70A}"/>
              </a:ext>
            </a:extLst>
          </p:cNvPr>
          <p:cNvSpPr>
            <a:spLocks noChangeArrowheads="1"/>
          </p:cNvSpPr>
          <p:nvPr/>
        </p:nvSpPr>
        <p:spPr bwMode="auto">
          <a:xfrm>
            <a:off x="3581400" y="2667000"/>
            <a:ext cx="990600" cy="6096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5" name="AutoShape 13">
            <a:extLst>
              <a:ext uri="{FF2B5EF4-FFF2-40B4-BE49-F238E27FC236}">
                <a16:creationId xmlns:a16="http://schemas.microsoft.com/office/drawing/2014/main" id="{F36770C8-05EF-4F2B-919A-512CFF04CA7B}"/>
              </a:ext>
            </a:extLst>
          </p:cNvPr>
          <p:cNvSpPr>
            <a:spLocks noChangeArrowheads="1"/>
          </p:cNvSpPr>
          <p:nvPr/>
        </p:nvSpPr>
        <p:spPr bwMode="auto">
          <a:xfrm>
            <a:off x="5181600" y="2590800"/>
            <a:ext cx="1295400" cy="838200"/>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7" name="Line 15">
            <a:extLst>
              <a:ext uri="{FF2B5EF4-FFF2-40B4-BE49-F238E27FC236}">
                <a16:creationId xmlns:a16="http://schemas.microsoft.com/office/drawing/2014/main" id="{45C5B7A6-75D5-4ADA-B75A-7AD92DB8DB0F}"/>
              </a:ext>
            </a:extLst>
          </p:cNvPr>
          <p:cNvSpPr>
            <a:spLocks noChangeShapeType="1"/>
          </p:cNvSpPr>
          <p:nvPr/>
        </p:nvSpPr>
        <p:spPr bwMode="auto">
          <a:xfrm>
            <a:off x="1600200" y="1676400"/>
            <a:ext cx="1981200" cy="1143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88" name="Line 16">
            <a:extLst>
              <a:ext uri="{FF2B5EF4-FFF2-40B4-BE49-F238E27FC236}">
                <a16:creationId xmlns:a16="http://schemas.microsoft.com/office/drawing/2014/main" id="{8D45B595-DE4E-4064-A1DE-976400CFCF21}"/>
              </a:ext>
            </a:extLst>
          </p:cNvPr>
          <p:cNvSpPr>
            <a:spLocks noChangeShapeType="1"/>
          </p:cNvSpPr>
          <p:nvPr/>
        </p:nvSpPr>
        <p:spPr bwMode="auto">
          <a:xfrm>
            <a:off x="1600200" y="2514600"/>
            <a:ext cx="198120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89" name="Line 17">
            <a:extLst>
              <a:ext uri="{FF2B5EF4-FFF2-40B4-BE49-F238E27FC236}">
                <a16:creationId xmlns:a16="http://schemas.microsoft.com/office/drawing/2014/main" id="{43470717-BCEB-4FE4-A4C2-D88B28A7B40A}"/>
              </a:ext>
            </a:extLst>
          </p:cNvPr>
          <p:cNvSpPr>
            <a:spLocks noChangeShapeType="1"/>
          </p:cNvSpPr>
          <p:nvPr/>
        </p:nvSpPr>
        <p:spPr bwMode="auto">
          <a:xfrm flipV="1">
            <a:off x="1600200" y="2971800"/>
            <a:ext cx="198120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90" name="Line 18">
            <a:extLst>
              <a:ext uri="{FF2B5EF4-FFF2-40B4-BE49-F238E27FC236}">
                <a16:creationId xmlns:a16="http://schemas.microsoft.com/office/drawing/2014/main" id="{2534A64E-27F9-4113-9CAE-3750910BB177}"/>
              </a:ext>
            </a:extLst>
          </p:cNvPr>
          <p:cNvSpPr>
            <a:spLocks noChangeShapeType="1"/>
          </p:cNvSpPr>
          <p:nvPr/>
        </p:nvSpPr>
        <p:spPr bwMode="auto">
          <a:xfrm flipV="1">
            <a:off x="1600200" y="3048000"/>
            <a:ext cx="1981200" cy="1143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91" name="Text Box 19">
            <a:extLst>
              <a:ext uri="{FF2B5EF4-FFF2-40B4-BE49-F238E27FC236}">
                <a16:creationId xmlns:a16="http://schemas.microsoft.com/office/drawing/2014/main" id="{4431A8EE-43EC-437D-B0FD-2744BC94E86C}"/>
              </a:ext>
            </a:extLst>
          </p:cNvPr>
          <p:cNvSpPr txBox="1">
            <a:spLocks noChangeArrowheads="1"/>
          </p:cNvSpPr>
          <p:nvPr/>
        </p:nvSpPr>
        <p:spPr bwMode="auto">
          <a:xfrm>
            <a:off x="3794125" y="2093913"/>
            <a:ext cx="6159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sum</a:t>
            </a:r>
          </a:p>
        </p:txBody>
      </p:sp>
      <p:sp>
        <p:nvSpPr>
          <p:cNvPr id="3092" name="Text Box 20">
            <a:extLst>
              <a:ext uri="{FF2B5EF4-FFF2-40B4-BE49-F238E27FC236}">
                <a16:creationId xmlns:a16="http://schemas.microsoft.com/office/drawing/2014/main" id="{3861E0E6-96DA-47A4-8E9A-C16197D7B510}"/>
              </a:ext>
            </a:extLst>
          </p:cNvPr>
          <p:cNvSpPr txBox="1">
            <a:spLocks noChangeArrowheads="1"/>
          </p:cNvSpPr>
          <p:nvPr/>
        </p:nvSpPr>
        <p:spPr bwMode="auto">
          <a:xfrm>
            <a:off x="4230688" y="4010025"/>
            <a:ext cx="11239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threshold</a:t>
            </a:r>
          </a:p>
        </p:txBody>
      </p:sp>
      <p:sp>
        <p:nvSpPr>
          <p:cNvPr id="3093" name="Line 21">
            <a:extLst>
              <a:ext uri="{FF2B5EF4-FFF2-40B4-BE49-F238E27FC236}">
                <a16:creationId xmlns:a16="http://schemas.microsoft.com/office/drawing/2014/main" id="{B6990170-D652-434E-8973-4587B646453C}"/>
              </a:ext>
            </a:extLst>
          </p:cNvPr>
          <p:cNvSpPr>
            <a:spLocks noChangeShapeType="1"/>
          </p:cNvSpPr>
          <p:nvPr/>
        </p:nvSpPr>
        <p:spPr bwMode="auto">
          <a:xfrm>
            <a:off x="914400" y="16002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94" name="Line 22">
            <a:extLst>
              <a:ext uri="{FF2B5EF4-FFF2-40B4-BE49-F238E27FC236}">
                <a16:creationId xmlns:a16="http://schemas.microsoft.com/office/drawing/2014/main" id="{0641A843-7F5A-4C48-9710-23F65C3F95A5}"/>
              </a:ext>
            </a:extLst>
          </p:cNvPr>
          <p:cNvSpPr>
            <a:spLocks noChangeShapeType="1"/>
          </p:cNvSpPr>
          <p:nvPr/>
        </p:nvSpPr>
        <p:spPr bwMode="auto">
          <a:xfrm>
            <a:off x="914400" y="24384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95" name="Line 23">
            <a:extLst>
              <a:ext uri="{FF2B5EF4-FFF2-40B4-BE49-F238E27FC236}">
                <a16:creationId xmlns:a16="http://schemas.microsoft.com/office/drawing/2014/main" id="{9CB6DA21-9D75-420E-AB25-B2555C6BD661}"/>
              </a:ext>
            </a:extLst>
          </p:cNvPr>
          <p:cNvSpPr>
            <a:spLocks noChangeShapeType="1"/>
          </p:cNvSpPr>
          <p:nvPr/>
        </p:nvSpPr>
        <p:spPr bwMode="auto">
          <a:xfrm>
            <a:off x="914400" y="34290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96" name="Line 24">
            <a:extLst>
              <a:ext uri="{FF2B5EF4-FFF2-40B4-BE49-F238E27FC236}">
                <a16:creationId xmlns:a16="http://schemas.microsoft.com/office/drawing/2014/main" id="{4339CFDB-4E83-4862-82E6-ACE68F15B5E7}"/>
              </a:ext>
            </a:extLst>
          </p:cNvPr>
          <p:cNvSpPr>
            <a:spLocks noChangeShapeType="1"/>
          </p:cNvSpPr>
          <p:nvPr/>
        </p:nvSpPr>
        <p:spPr bwMode="auto">
          <a:xfrm>
            <a:off x="914400" y="42672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97" name="Text Box 25">
            <a:extLst>
              <a:ext uri="{FF2B5EF4-FFF2-40B4-BE49-F238E27FC236}">
                <a16:creationId xmlns:a16="http://schemas.microsoft.com/office/drawing/2014/main" id="{300ACD10-0CF9-45ED-9295-D3DC083357D8}"/>
              </a:ext>
            </a:extLst>
          </p:cNvPr>
          <p:cNvSpPr txBox="1">
            <a:spLocks noChangeArrowheads="1"/>
          </p:cNvSpPr>
          <p:nvPr/>
        </p:nvSpPr>
        <p:spPr bwMode="auto">
          <a:xfrm>
            <a:off x="457200" y="1447800"/>
            <a:ext cx="3825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x</a:t>
            </a:r>
            <a:r>
              <a:rPr lang="en-US" altLang="en-US" baseline="-25000"/>
              <a:t>1</a:t>
            </a:r>
            <a:endParaRPr lang="en-US" altLang="en-US"/>
          </a:p>
        </p:txBody>
      </p:sp>
      <p:sp>
        <p:nvSpPr>
          <p:cNvPr id="3098" name="Text Box 26">
            <a:extLst>
              <a:ext uri="{FF2B5EF4-FFF2-40B4-BE49-F238E27FC236}">
                <a16:creationId xmlns:a16="http://schemas.microsoft.com/office/drawing/2014/main" id="{C7C54349-6540-41FA-BF02-F19B48DD808F}"/>
              </a:ext>
            </a:extLst>
          </p:cNvPr>
          <p:cNvSpPr txBox="1">
            <a:spLocks noChangeArrowheads="1"/>
          </p:cNvSpPr>
          <p:nvPr/>
        </p:nvSpPr>
        <p:spPr bwMode="auto">
          <a:xfrm>
            <a:off x="420688" y="2209800"/>
            <a:ext cx="38258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x</a:t>
            </a:r>
            <a:r>
              <a:rPr lang="en-US" altLang="en-US" baseline="-25000"/>
              <a:t>2</a:t>
            </a:r>
            <a:endParaRPr lang="en-US" altLang="en-US"/>
          </a:p>
        </p:txBody>
      </p:sp>
      <p:sp>
        <p:nvSpPr>
          <p:cNvPr id="3099" name="Text Box 27">
            <a:extLst>
              <a:ext uri="{FF2B5EF4-FFF2-40B4-BE49-F238E27FC236}">
                <a16:creationId xmlns:a16="http://schemas.microsoft.com/office/drawing/2014/main" id="{366C30E0-4D25-464D-BF59-1E8754AF03B7}"/>
              </a:ext>
            </a:extLst>
          </p:cNvPr>
          <p:cNvSpPr txBox="1">
            <a:spLocks noChangeArrowheads="1"/>
          </p:cNvSpPr>
          <p:nvPr/>
        </p:nvSpPr>
        <p:spPr bwMode="auto">
          <a:xfrm>
            <a:off x="414338" y="3186113"/>
            <a:ext cx="38258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x</a:t>
            </a:r>
            <a:r>
              <a:rPr lang="en-US" altLang="en-US" baseline="-25000"/>
              <a:t>3</a:t>
            </a:r>
            <a:endParaRPr lang="en-US" altLang="en-US"/>
          </a:p>
        </p:txBody>
      </p:sp>
      <p:sp>
        <p:nvSpPr>
          <p:cNvPr id="3100" name="Text Box 28">
            <a:extLst>
              <a:ext uri="{FF2B5EF4-FFF2-40B4-BE49-F238E27FC236}">
                <a16:creationId xmlns:a16="http://schemas.microsoft.com/office/drawing/2014/main" id="{16ED8529-2FE3-4F03-AA0E-C2C4AAF2EAB2}"/>
              </a:ext>
            </a:extLst>
          </p:cNvPr>
          <p:cNvSpPr txBox="1">
            <a:spLocks noChangeArrowheads="1"/>
          </p:cNvSpPr>
          <p:nvPr/>
        </p:nvSpPr>
        <p:spPr bwMode="auto">
          <a:xfrm>
            <a:off x="373063" y="4102100"/>
            <a:ext cx="38258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x</a:t>
            </a:r>
            <a:r>
              <a:rPr lang="en-US" altLang="en-US" baseline="-25000"/>
              <a:t>n</a:t>
            </a:r>
            <a:endParaRPr lang="en-US" altLang="en-US"/>
          </a:p>
        </p:txBody>
      </p:sp>
      <p:sp>
        <p:nvSpPr>
          <p:cNvPr id="3101" name="Oval 29">
            <a:extLst>
              <a:ext uri="{FF2B5EF4-FFF2-40B4-BE49-F238E27FC236}">
                <a16:creationId xmlns:a16="http://schemas.microsoft.com/office/drawing/2014/main" id="{9E31E0A0-9F62-40D3-A1EA-04FF334259C1}"/>
              </a:ext>
            </a:extLst>
          </p:cNvPr>
          <p:cNvSpPr>
            <a:spLocks noChangeArrowheads="1"/>
          </p:cNvSpPr>
          <p:nvPr/>
        </p:nvSpPr>
        <p:spPr bwMode="auto">
          <a:xfrm>
            <a:off x="762000" y="3733800"/>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02" name="Oval 30">
            <a:extLst>
              <a:ext uri="{FF2B5EF4-FFF2-40B4-BE49-F238E27FC236}">
                <a16:creationId xmlns:a16="http://schemas.microsoft.com/office/drawing/2014/main" id="{A794FAB6-70A5-4229-A8DD-E4C7D648018F}"/>
              </a:ext>
            </a:extLst>
          </p:cNvPr>
          <p:cNvSpPr>
            <a:spLocks noChangeArrowheads="1"/>
          </p:cNvSpPr>
          <p:nvPr/>
        </p:nvSpPr>
        <p:spPr bwMode="auto">
          <a:xfrm>
            <a:off x="762000" y="3886200"/>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03" name="Oval 31">
            <a:extLst>
              <a:ext uri="{FF2B5EF4-FFF2-40B4-BE49-F238E27FC236}">
                <a16:creationId xmlns:a16="http://schemas.microsoft.com/office/drawing/2014/main" id="{44726759-FD23-410D-9F15-F5F2878A2604}"/>
              </a:ext>
            </a:extLst>
          </p:cNvPr>
          <p:cNvSpPr>
            <a:spLocks noChangeArrowheads="1"/>
          </p:cNvSpPr>
          <p:nvPr/>
        </p:nvSpPr>
        <p:spPr bwMode="auto">
          <a:xfrm>
            <a:off x="762000" y="4038600"/>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04" name="Text Box 32">
            <a:extLst>
              <a:ext uri="{FF2B5EF4-FFF2-40B4-BE49-F238E27FC236}">
                <a16:creationId xmlns:a16="http://schemas.microsoft.com/office/drawing/2014/main" id="{81FCD097-AD5A-4768-878A-ED627CA4E8AC}"/>
              </a:ext>
            </a:extLst>
          </p:cNvPr>
          <p:cNvSpPr txBox="1">
            <a:spLocks noChangeArrowheads="1"/>
          </p:cNvSpPr>
          <p:nvPr/>
        </p:nvSpPr>
        <p:spPr bwMode="auto">
          <a:xfrm>
            <a:off x="4556125" y="5370513"/>
            <a:ext cx="1200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jth neuron</a:t>
            </a:r>
          </a:p>
        </p:txBody>
      </p:sp>
      <p:sp>
        <p:nvSpPr>
          <p:cNvPr id="3105" name="Line 33">
            <a:extLst>
              <a:ext uri="{FF2B5EF4-FFF2-40B4-BE49-F238E27FC236}">
                <a16:creationId xmlns:a16="http://schemas.microsoft.com/office/drawing/2014/main" id="{615B80FC-2D58-4C22-BB99-D8F06B41213B}"/>
              </a:ext>
            </a:extLst>
          </p:cNvPr>
          <p:cNvSpPr>
            <a:spLocks noChangeShapeType="1"/>
          </p:cNvSpPr>
          <p:nvPr/>
        </p:nvSpPr>
        <p:spPr bwMode="auto">
          <a:xfrm>
            <a:off x="5486400" y="3048000"/>
            <a:ext cx="685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06" name="Line 34">
            <a:extLst>
              <a:ext uri="{FF2B5EF4-FFF2-40B4-BE49-F238E27FC236}">
                <a16:creationId xmlns:a16="http://schemas.microsoft.com/office/drawing/2014/main" id="{0BEFD88A-FCA4-447B-8AEC-64CCEB3769B9}"/>
              </a:ext>
            </a:extLst>
          </p:cNvPr>
          <p:cNvSpPr>
            <a:spLocks noChangeShapeType="1"/>
          </p:cNvSpPr>
          <p:nvPr/>
        </p:nvSpPr>
        <p:spPr bwMode="auto">
          <a:xfrm>
            <a:off x="5791200" y="2819400"/>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07" name="Line 35">
            <a:extLst>
              <a:ext uri="{FF2B5EF4-FFF2-40B4-BE49-F238E27FC236}">
                <a16:creationId xmlns:a16="http://schemas.microsoft.com/office/drawing/2014/main" id="{81384D40-1D61-466E-A333-F88F1C623D8F}"/>
              </a:ext>
            </a:extLst>
          </p:cNvPr>
          <p:cNvSpPr>
            <a:spLocks noChangeShapeType="1"/>
          </p:cNvSpPr>
          <p:nvPr/>
        </p:nvSpPr>
        <p:spPr bwMode="auto">
          <a:xfrm>
            <a:off x="5791200" y="2819400"/>
            <a:ext cx="381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08" name="Line 36">
            <a:extLst>
              <a:ext uri="{FF2B5EF4-FFF2-40B4-BE49-F238E27FC236}">
                <a16:creationId xmlns:a16="http://schemas.microsoft.com/office/drawing/2014/main" id="{D3E6D3B6-674B-41A9-A5AB-838C73726B24}"/>
              </a:ext>
            </a:extLst>
          </p:cNvPr>
          <p:cNvSpPr>
            <a:spLocks noChangeShapeType="1"/>
          </p:cNvSpPr>
          <p:nvPr/>
        </p:nvSpPr>
        <p:spPr bwMode="auto">
          <a:xfrm flipH="1">
            <a:off x="5486400" y="3276600"/>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09" name="Line 37">
            <a:extLst>
              <a:ext uri="{FF2B5EF4-FFF2-40B4-BE49-F238E27FC236}">
                <a16:creationId xmlns:a16="http://schemas.microsoft.com/office/drawing/2014/main" id="{6F1C7BC2-62A4-4635-B91A-D1D80C401F15}"/>
              </a:ext>
            </a:extLst>
          </p:cNvPr>
          <p:cNvSpPr>
            <a:spLocks noChangeShapeType="1"/>
          </p:cNvSpPr>
          <p:nvPr/>
        </p:nvSpPr>
        <p:spPr bwMode="auto">
          <a:xfrm>
            <a:off x="4572000" y="2971800"/>
            <a:ext cx="609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10" name="Text Box 38">
            <a:extLst>
              <a:ext uri="{FF2B5EF4-FFF2-40B4-BE49-F238E27FC236}">
                <a16:creationId xmlns:a16="http://schemas.microsoft.com/office/drawing/2014/main" id="{8E796749-7FFE-4E10-A776-1370ADCB457E}"/>
              </a:ext>
            </a:extLst>
          </p:cNvPr>
          <p:cNvSpPr txBox="1">
            <a:spLocks noChangeArrowheads="1"/>
          </p:cNvSpPr>
          <p:nvPr/>
        </p:nvSpPr>
        <p:spPr bwMode="auto">
          <a:xfrm>
            <a:off x="365125" y="4760913"/>
            <a:ext cx="15684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input features</a:t>
            </a:r>
          </a:p>
          <a:p>
            <a:r>
              <a:rPr lang="en-US" altLang="en-US"/>
              <a:t>and bias</a:t>
            </a:r>
          </a:p>
        </p:txBody>
      </p:sp>
      <p:sp>
        <p:nvSpPr>
          <p:cNvPr id="3111" name="Text Box 39">
            <a:extLst>
              <a:ext uri="{FF2B5EF4-FFF2-40B4-BE49-F238E27FC236}">
                <a16:creationId xmlns:a16="http://schemas.microsoft.com/office/drawing/2014/main" id="{AD732D33-B26F-432F-A0D1-1852BA087708}"/>
              </a:ext>
            </a:extLst>
          </p:cNvPr>
          <p:cNvSpPr txBox="1">
            <a:spLocks noChangeArrowheads="1"/>
          </p:cNvSpPr>
          <p:nvPr/>
        </p:nvSpPr>
        <p:spPr bwMode="auto">
          <a:xfrm>
            <a:off x="2286000" y="1676400"/>
            <a:ext cx="4159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w</a:t>
            </a:r>
            <a:r>
              <a:rPr lang="en-US" altLang="en-US" baseline="-25000"/>
              <a:t>ji</a:t>
            </a:r>
            <a:endParaRPr lang="en-US" altLang="en-US"/>
          </a:p>
        </p:txBody>
      </p:sp>
      <p:sp>
        <p:nvSpPr>
          <p:cNvPr id="3112" name="Text Box 40">
            <a:extLst>
              <a:ext uri="{FF2B5EF4-FFF2-40B4-BE49-F238E27FC236}">
                <a16:creationId xmlns:a16="http://schemas.microsoft.com/office/drawing/2014/main" id="{64932114-2D06-4D1F-833F-B555061EA127}"/>
              </a:ext>
            </a:extLst>
          </p:cNvPr>
          <p:cNvSpPr txBox="1">
            <a:spLocks noChangeArrowheads="1"/>
          </p:cNvSpPr>
          <p:nvPr/>
        </p:nvSpPr>
        <p:spPr bwMode="auto">
          <a:xfrm>
            <a:off x="2057400" y="2209800"/>
            <a:ext cx="609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w</a:t>
            </a:r>
            <a:r>
              <a:rPr lang="en-US" altLang="en-US" baseline="-25000"/>
              <a:t>j2</a:t>
            </a:r>
            <a:endParaRPr lang="en-US" altLang="en-US"/>
          </a:p>
        </p:txBody>
      </p:sp>
      <p:sp>
        <p:nvSpPr>
          <p:cNvPr id="3113" name="Text Box 41">
            <a:extLst>
              <a:ext uri="{FF2B5EF4-FFF2-40B4-BE49-F238E27FC236}">
                <a16:creationId xmlns:a16="http://schemas.microsoft.com/office/drawing/2014/main" id="{9622CEA1-6A35-47C2-A88E-4AEA0D1C1832}"/>
              </a:ext>
            </a:extLst>
          </p:cNvPr>
          <p:cNvSpPr txBox="1">
            <a:spLocks noChangeArrowheads="1"/>
          </p:cNvSpPr>
          <p:nvPr/>
        </p:nvSpPr>
        <p:spPr bwMode="auto">
          <a:xfrm>
            <a:off x="1905000" y="2819400"/>
            <a:ext cx="609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w</a:t>
            </a:r>
            <a:r>
              <a:rPr lang="en-US" altLang="en-US" baseline="-25000"/>
              <a:t>j3</a:t>
            </a:r>
            <a:endParaRPr lang="en-US" altLang="en-US"/>
          </a:p>
        </p:txBody>
      </p:sp>
      <p:sp>
        <p:nvSpPr>
          <p:cNvPr id="3114" name="Text Box 42">
            <a:extLst>
              <a:ext uri="{FF2B5EF4-FFF2-40B4-BE49-F238E27FC236}">
                <a16:creationId xmlns:a16="http://schemas.microsoft.com/office/drawing/2014/main" id="{C0CCA924-1131-4C8F-B8EE-BC95E968C8DE}"/>
              </a:ext>
            </a:extLst>
          </p:cNvPr>
          <p:cNvSpPr txBox="1">
            <a:spLocks noChangeArrowheads="1"/>
          </p:cNvSpPr>
          <p:nvPr/>
        </p:nvSpPr>
        <p:spPr bwMode="auto">
          <a:xfrm>
            <a:off x="1828800" y="3505200"/>
            <a:ext cx="533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w</a:t>
            </a:r>
            <a:r>
              <a:rPr lang="en-US" altLang="en-US" baseline="-25000"/>
              <a:t>jn</a:t>
            </a:r>
            <a:endParaRPr lang="en-US" altLang="en-US"/>
          </a:p>
        </p:txBody>
      </p:sp>
      <p:graphicFrame>
        <p:nvGraphicFramePr>
          <p:cNvPr id="3115" name="Object 43">
            <a:extLst>
              <a:ext uri="{FF2B5EF4-FFF2-40B4-BE49-F238E27FC236}">
                <a16:creationId xmlns:a16="http://schemas.microsoft.com/office/drawing/2014/main" id="{3CE3EBB4-CDB6-460A-AE07-A2509958459B}"/>
              </a:ext>
            </a:extLst>
          </p:cNvPr>
          <p:cNvGraphicFramePr>
            <a:graphicFrameLocks noChangeAspect="1"/>
          </p:cNvGraphicFramePr>
          <p:nvPr/>
        </p:nvGraphicFramePr>
        <p:xfrm>
          <a:off x="3429000" y="3352800"/>
          <a:ext cx="1174750" cy="487363"/>
        </p:xfrm>
        <a:graphic>
          <a:graphicData uri="http://schemas.openxmlformats.org/presentationml/2006/ole">
            <mc:AlternateContent xmlns:mc="http://schemas.openxmlformats.org/markup-compatibility/2006">
              <mc:Choice xmlns:v="urn:schemas-microsoft-com:vml" Requires="v">
                <p:oleObj spid="_x0000_s2085" name="Equation" r:id="rId4" imgW="825480" imgH="342720" progId="Equation.DSMT4">
                  <p:embed/>
                </p:oleObj>
              </mc:Choice>
              <mc:Fallback>
                <p:oleObj name="Equation" r:id="rId4" imgW="825480" imgH="342720" progId="Equation.DSMT4">
                  <p:embed/>
                  <p:pic>
                    <p:nvPicPr>
                      <p:cNvPr id="3115" name="Object 43">
                        <a:extLst>
                          <a:ext uri="{FF2B5EF4-FFF2-40B4-BE49-F238E27FC236}">
                            <a16:creationId xmlns:a16="http://schemas.microsoft.com/office/drawing/2014/main" id="{3CE3EBB4-CDB6-460A-AE07-A2509958459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29000" y="3352800"/>
                        <a:ext cx="1174750" cy="487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116" name="Line 44">
            <a:extLst>
              <a:ext uri="{FF2B5EF4-FFF2-40B4-BE49-F238E27FC236}">
                <a16:creationId xmlns:a16="http://schemas.microsoft.com/office/drawing/2014/main" id="{5FDA43FC-F3A6-40F0-A94B-2311DA6F957C}"/>
              </a:ext>
            </a:extLst>
          </p:cNvPr>
          <p:cNvSpPr>
            <a:spLocks noChangeShapeType="1"/>
          </p:cNvSpPr>
          <p:nvPr/>
        </p:nvSpPr>
        <p:spPr bwMode="auto">
          <a:xfrm flipV="1">
            <a:off x="6477000" y="2971800"/>
            <a:ext cx="1143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3117" name="Object 45">
            <a:extLst>
              <a:ext uri="{FF2B5EF4-FFF2-40B4-BE49-F238E27FC236}">
                <a16:creationId xmlns:a16="http://schemas.microsoft.com/office/drawing/2014/main" id="{FC0E3479-AC22-48E9-BBA9-A42B6C6A03FA}"/>
              </a:ext>
            </a:extLst>
          </p:cNvPr>
          <p:cNvGraphicFramePr>
            <a:graphicFrameLocks noChangeAspect="1"/>
          </p:cNvGraphicFramePr>
          <p:nvPr/>
        </p:nvGraphicFramePr>
        <p:xfrm>
          <a:off x="4648200" y="2438400"/>
          <a:ext cx="338138" cy="401638"/>
        </p:xfrm>
        <a:graphic>
          <a:graphicData uri="http://schemas.openxmlformats.org/presentationml/2006/ole">
            <mc:AlternateContent xmlns:mc="http://schemas.openxmlformats.org/markup-compatibility/2006">
              <mc:Choice xmlns:v="urn:schemas-microsoft-com:vml" Requires="v">
                <p:oleObj spid="_x0000_s2086" name="Equation" r:id="rId6" imgW="203040" imgH="241200" progId="Equation.DSMT4">
                  <p:embed/>
                </p:oleObj>
              </mc:Choice>
              <mc:Fallback>
                <p:oleObj name="Equation" r:id="rId6" imgW="203040" imgH="241200" progId="Equation.DSMT4">
                  <p:embed/>
                  <p:pic>
                    <p:nvPicPr>
                      <p:cNvPr id="3117" name="Object 45">
                        <a:extLst>
                          <a:ext uri="{FF2B5EF4-FFF2-40B4-BE49-F238E27FC236}">
                            <a16:creationId xmlns:a16="http://schemas.microsoft.com/office/drawing/2014/main" id="{FC0E3479-AC22-48E9-BBA9-A42B6C6A03F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48200" y="2438400"/>
                        <a:ext cx="338138" cy="401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118" name="Object 46">
            <a:extLst>
              <a:ext uri="{FF2B5EF4-FFF2-40B4-BE49-F238E27FC236}">
                <a16:creationId xmlns:a16="http://schemas.microsoft.com/office/drawing/2014/main" id="{8B52E1B2-CA05-4DAA-806F-9483F167AAF6}"/>
              </a:ext>
            </a:extLst>
          </p:cNvPr>
          <p:cNvGraphicFramePr>
            <a:graphicFrameLocks noChangeAspect="1"/>
          </p:cNvGraphicFramePr>
          <p:nvPr/>
        </p:nvGraphicFramePr>
        <p:xfrm>
          <a:off x="5410200" y="3505200"/>
          <a:ext cx="762000" cy="465138"/>
        </p:xfrm>
        <a:graphic>
          <a:graphicData uri="http://schemas.openxmlformats.org/presentationml/2006/ole">
            <mc:AlternateContent xmlns:mc="http://schemas.openxmlformats.org/markup-compatibility/2006">
              <mc:Choice xmlns:v="urn:schemas-microsoft-com:vml" Requires="v">
                <p:oleObj spid="_x0000_s2087" name="Equation" r:id="rId8" imgW="457200" imgH="279360" progId="Equation.DSMT4">
                  <p:embed/>
                </p:oleObj>
              </mc:Choice>
              <mc:Fallback>
                <p:oleObj name="Equation" r:id="rId8" imgW="457200" imgH="279360" progId="Equation.DSMT4">
                  <p:embed/>
                  <p:pic>
                    <p:nvPicPr>
                      <p:cNvPr id="3118" name="Object 46">
                        <a:extLst>
                          <a:ext uri="{FF2B5EF4-FFF2-40B4-BE49-F238E27FC236}">
                            <a16:creationId xmlns:a16="http://schemas.microsoft.com/office/drawing/2014/main" id="{8B52E1B2-CA05-4DAA-806F-9483F167AAF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410200" y="3505200"/>
                        <a:ext cx="762000" cy="4651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120" name="Object 48">
            <a:extLst>
              <a:ext uri="{FF2B5EF4-FFF2-40B4-BE49-F238E27FC236}">
                <a16:creationId xmlns:a16="http://schemas.microsoft.com/office/drawing/2014/main" id="{7BDDAD45-530C-46DA-A104-D6F3F416700B}"/>
              </a:ext>
            </a:extLst>
          </p:cNvPr>
          <p:cNvGraphicFramePr>
            <a:graphicFrameLocks noChangeAspect="1"/>
          </p:cNvGraphicFramePr>
          <p:nvPr/>
        </p:nvGraphicFramePr>
        <p:xfrm>
          <a:off x="7391400" y="2362200"/>
          <a:ext cx="327025" cy="477838"/>
        </p:xfrm>
        <a:graphic>
          <a:graphicData uri="http://schemas.openxmlformats.org/presentationml/2006/ole">
            <mc:AlternateContent xmlns:mc="http://schemas.openxmlformats.org/markup-compatibility/2006">
              <mc:Choice xmlns:v="urn:schemas-microsoft-com:vml" Requires="v">
                <p:oleObj spid="_x0000_s2088" name="Equation" r:id="rId10" imgW="164880" imgH="241200" progId="Equation.DSMT4">
                  <p:embed/>
                </p:oleObj>
              </mc:Choice>
              <mc:Fallback>
                <p:oleObj name="Equation" r:id="rId10" imgW="164880" imgH="241200" progId="Equation.DSMT4">
                  <p:embed/>
                  <p:pic>
                    <p:nvPicPr>
                      <p:cNvPr id="3120" name="Object 48">
                        <a:extLst>
                          <a:ext uri="{FF2B5EF4-FFF2-40B4-BE49-F238E27FC236}">
                            <a16:creationId xmlns:a16="http://schemas.microsoft.com/office/drawing/2014/main" id="{7BDDAD45-530C-46DA-A104-D6F3F416700B}"/>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391400" y="2362200"/>
                        <a:ext cx="327025" cy="4778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121" name="Text Box 49">
            <a:extLst>
              <a:ext uri="{FF2B5EF4-FFF2-40B4-BE49-F238E27FC236}">
                <a16:creationId xmlns:a16="http://schemas.microsoft.com/office/drawing/2014/main" id="{28F54096-1110-4B37-8716-0B74A60C0A64}"/>
              </a:ext>
            </a:extLst>
          </p:cNvPr>
          <p:cNvSpPr txBox="1">
            <a:spLocks noChangeArrowheads="1"/>
          </p:cNvSpPr>
          <p:nvPr/>
        </p:nvSpPr>
        <p:spPr bwMode="auto">
          <a:xfrm>
            <a:off x="5318125" y="3998913"/>
            <a:ext cx="20129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activation function</a:t>
            </a:r>
          </a:p>
        </p:txBody>
      </p:sp>
      <p:grpSp>
        <p:nvGrpSpPr>
          <p:cNvPr id="3122" name="Group 50">
            <a:extLst>
              <a:ext uri="{FF2B5EF4-FFF2-40B4-BE49-F238E27FC236}">
                <a16:creationId xmlns:a16="http://schemas.microsoft.com/office/drawing/2014/main" id="{8E29AAC0-342E-4090-9194-CD0750F45C3F}"/>
              </a:ext>
            </a:extLst>
          </p:cNvPr>
          <p:cNvGrpSpPr>
            <a:grpSpLocks/>
          </p:cNvGrpSpPr>
          <p:nvPr/>
        </p:nvGrpSpPr>
        <p:grpSpPr bwMode="auto">
          <a:xfrm>
            <a:off x="7620000" y="228600"/>
            <a:ext cx="1295400" cy="609600"/>
            <a:chOff x="1392" y="480"/>
            <a:chExt cx="2267" cy="1030"/>
          </a:xfrm>
        </p:grpSpPr>
        <p:sp>
          <p:nvSpPr>
            <p:cNvPr id="3123" name="Oval 51">
              <a:extLst>
                <a:ext uri="{FF2B5EF4-FFF2-40B4-BE49-F238E27FC236}">
                  <a16:creationId xmlns:a16="http://schemas.microsoft.com/office/drawing/2014/main" id="{99645796-B9CC-42F3-A8E8-22958AF3556B}"/>
                </a:ext>
              </a:extLst>
            </p:cNvPr>
            <p:cNvSpPr>
              <a:spLocks noChangeArrowheads="1"/>
            </p:cNvSpPr>
            <p:nvPr/>
          </p:nvSpPr>
          <p:spPr bwMode="auto">
            <a:xfrm>
              <a:off x="1584"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24" name="Oval 52">
              <a:extLst>
                <a:ext uri="{FF2B5EF4-FFF2-40B4-BE49-F238E27FC236}">
                  <a16:creationId xmlns:a16="http://schemas.microsoft.com/office/drawing/2014/main" id="{7C8754CF-2D7E-4C81-971A-91697EAD591F}"/>
                </a:ext>
              </a:extLst>
            </p:cNvPr>
            <p:cNvSpPr>
              <a:spLocks noChangeArrowheads="1"/>
            </p:cNvSpPr>
            <p:nvPr/>
          </p:nvSpPr>
          <p:spPr bwMode="auto">
            <a:xfrm>
              <a:off x="1584"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25" name="Oval 53">
              <a:extLst>
                <a:ext uri="{FF2B5EF4-FFF2-40B4-BE49-F238E27FC236}">
                  <a16:creationId xmlns:a16="http://schemas.microsoft.com/office/drawing/2014/main" id="{C5CB1B33-E69C-4CFB-8D8D-9B3CE1C16F99}"/>
                </a:ext>
              </a:extLst>
            </p:cNvPr>
            <p:cNvSpPr>
              <a:spLocks noChangeArrowheads="1"/>
            </p:cNvSpPr>
            <p:nvPr/>
          </p:nvSpPr>
          <p:spPr bwMode="auto">
            <a:xfrm>
              <a:off x="1584"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26" name="Line 54">
              <a:extLst>
                <a:ext uri="{FF2B5EF4-FFF2-40B4-BE49-F238E27FC236}">
                  <a16:creationId xmlns:a16="http://schemas.microsoft.com/office/drawing/2014/main" id="{BB0763EB-157C-488B-A3F6-CC623DB1DE70}"/>
                </a:ext>
              </a:extLst>
            </p:cNvPr>
            <p:cNvSpPr>
              <a:spLocks noChangeShapeType="1"/>
            </p:cNvSpPr>
            <p:nvPr/>
          </p:nvSpPr>
          <p:spPr bwMode="auto">
            <a:xfrm>
              <a:off x="1392" y="576"/>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27" name="Line 55">
              <a:extLst>
                <a:ext uri="{FF2B5EF4-FFF2-40B4-BE49-F238E27FC236}">
                  <a16:creationId xmlns:a16="http://schemas.microsoft.com/office/drawing/2014/main" id="{003554B7-A5F0-4EA7-BD96-21854E144B31}"/>
                </a:ext>
              </a:extLst>
            </p:cNvPr>
            <p:cNvSpPr>
              <a:spLocks noChangeShapeType="1"/>
            </p:cNvSpPr>
            <p:nvPr/>
          </p:nvSpPr>
          <p:spPr bwMode="auto">
            <a:xfrm>
              <a:off x="1392" y="960"/>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28" name="Line 56">
              <a:extLst>
                <a:ext uri="{FF2B5EF4-FFF2-40B4-BE49-F238E27FC236}">
                  <a16:creationId xmlns:a16="http://schemas.microsoft.com/office/drawing/2014/main" id="{1C600FD8-22B6-4935-ABDE-2C0670F8BFF8}"/>
                </a:ext>
              </a:extLst>
            </p:cNvPr>
            <p:cNvSpPr>
              <a:spLocks noChangeShapeType="1"/>
            </p:cNvSpPr>
            <p:nvPr/>
          </p:nvSpPr>
          <p:spPr bwMode="auto">
            <a:xfrm>
              <a:off x="1392" y="1414"/>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29" name="Oval 57">
              <a:extLst>
                <a:ext uri="{FF2B5EF4-FFF2-40B4-BE49-F238E27FC236}">
                  <a16:creationId xmlns:a16="http://schemas.microsoft.com/office/drawing/2014/main" id="{B9303FF4-B860-4477-9F70-3F0E7A08884C}"/>
                </a:ext>
              </a:extLst>
            </p:cNvPr>
            <p:cNvSpPr>
              <a:spLocks noChangeArrowheads="1"/>
            </p:cNvSpPr>
            <p:nvPr/>
          </p:nvSpPr>
          <p:spPr bwMode="auto">
            <a:xfrm>
              <a:off x="2352"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30" name="Oval 58">
              <a:extLst>
                <a:ext uri="{FF2B5EF4-FFF2-40B4-BE49-F238E27FC236}">
                  <a16:creationId xmlns:a16="http://schemas.microsoft.com/office/drawing/2014/main" id="{36B95A26-1524-4641-96A9-7313156A9327}"/>
                </a:ext>
              </a:extLst>
            </p:cNvPr>
            <p:cNvSpPr>
              <a:spLocks noChangeArrowheads="1"/>
            </p:cNvSpPr>
            <p:nvPr/>
          </p:nvSpPr>
          <p:spPr bwMode="auto">
            <a:xfrm>
              <a:off x="2352"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31" name="Oval 59">
              <a:extLst>
                <a:ext uri="{FF2B5EF4-FFF2-40B4-BE49-F238E27FC236}">
                  <a16:creationId xmlns:a16="http://schemas.microsoft.com/office/drawing/2014/main" id="{585195E4-FCAB-4AE0-9A7E-ADBACD70682B}"/>
                </a:ext>
              </a:extLst>
            </p:cNvPr>
            <p:cNvSpPr>
              <a:spLocks noChangeArrowheads="1"/>
            </p:cNvSpPr>
            <p:nvPr/>
          </p:nvSpPr>
          <p:spPr bwMode="auto">
            <a:xfrm>
              <a:off x="2352"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32" name="Oval 60">
              <a:extLst>
                <a:ext uri="{FF2B5EF4-FFF2-40B4-BE49-F238E27FC236}">
                  <a16:creationId xmlns:a16="http://schemas.microsoft.com/office/drawing/2014/main" id="{67A84AD9-A6B2-46D5-A52F-D5A923022789}"/>
                </a:ext>
              </a:extLst>
            </p:cNvPr>
            <p:cNvSpPr>
              <a:spLocks noChangeArrowheads="1"/>
            </p:cNvSpPr>
            <p:nvPr/>
          </p:nvSpPr>
          <p:spPr bwMode="auto">
            <a:xfrm>
              <a:off x="3216"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33" name="Oval 61">
              <a:extLst>
                <a:ext uri="{FF2B5EF4-FFF2-40B4-BE49-F238E27FC236}">
                  <a16:creationId xmlns:a16="http://schemas.microsoft.com/office/drawing/2014/main" id="{0FB26E2D-D79D-4AED-A6FC-AC7F5E52307C}"/>
                </a:ext>
              </a:extLst>
            </p:cNvPr>
            <p:cNvSpPr>
              <a:spLocks noChangeArrowheads="1"/>
            </p:cNvSpPr>
            <p:nvPr/>
          </p:nvSpPr>
          <p:spPr bwMode="auto">
            <a:xfrm>
              <a:off x="3216"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34" name="Oval 62">
              <a:extLst>
                <a:ext uri="{FF2B5EF4-FFF2-40B4-BE49-F238E27FC236}">
                  <a16:creationId xmlns:a16="http://schemas.microsoft.com/office/drawing/2014/main" id="{8F80DD35-0E2F-4F30-BF27-1553D4FC16C7}"/>
                </a:ext>
              </a:extLst>
            </p:cNvPr>
            <p:cNvSpPr>
              <a:spLocks noChangeArrowheads="1"/>
            </p:cNvSpPr>
            <p:nvPr/>
          </p:nvSpPr>
          <p:spPr bwMode="auto">
            <a:xfrm>
              <a:off x="3216"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35" name="Line 63">
              <a:extLst>
                <a:ext uri="{FF2B5EF4-FFF2-40B4-BE49-F238E27FC236}">
                  <a16:creationId xmlns:a16="http://schemas.microsoft.com/office/drawing/2014/main" id="{F3018033-BE7E-4901-AC13-388103DCEEF3}"/>
                </a:ext>
              </a:extLst>
            </p:cNvPr>
            <p:cNvSpPr>
              <a:spLocks noChangeShapeType="1"/>
            </p:cNvSpPr>
            <p:nvPr/>
          </p:nvSpPr>
          <p:spPr bwMode="auto">
            <a:xfrm>
              <a:off x="1824" y="576"/>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36" name="Line 64">
              <a:extLst>
                <a:ext uri="{FF2B5EF4-FFF2-40B4-BE49-F238E27FC236}">
                  <a16:creationId xmlns:a16="http://schemas.microsoft.com/office/drawing/2014/main" id="{0A2A085B-5413-434C-9477-43CC5D6502FF}"/>
                </a:ext>
              </a:extLst>
            </p:cNvPr>
            <p:cNvSpPr>
              <a:spLocks noChangeShapeType="1"/>
            </p:cNvSpPr>
            <p:nvPr/>
          </p:nvSpPr>
          <p:spPr bwMode="auto">
            <a:xfrm>
              <a:off x="2592" y="576"/>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37" name="Line 65">
              <a:extLst>
                <a:ext uri="{FF2B5EF4-FFF2-40B4-BE49-F238E27FC236}">
                  <a16:creationId xmlns:a16="http://schemas.microsoft.com/office/drawing/2014/main" id="{4E1EC063-5CA9-4536-9C60-00D5971C3F2A}"/>
                </a:ext>
              </a:extLst>
            </p:cNvPr>
            <p:cNvSpPr>
              <a:spLocks noChangeShapeType="1"/>
            </p:cNvSpPr>
            <p:nvPr/>
          </p:nvSpPr>
          <p:spPr bwMode="auto">
            <a:xfrm>
              <a:off x="1824" y="979"/>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38" name="Line 66">
              <a:extLst>
                <a:ext uri="{FF2B5EF4-FFF2-40B4-BE49-F238E27FC236}">
                  <a16:creationId xmlns:a16="http://schemas.microsoft.com/office/drawing/2014/main" id="{470FA1ED-B5D6-4E93-9B45-52761CE0E3B8}"/>
                </a:ext>
              </a:extLst>
            </p:cNvPr>
            <p:cNvSpPr>
              <a:spLocks noChangeShapeType="1"/>
            </p:cNvSpPr>
            <p:nvPr/>
          </p:nvSpPr>
          <p:spPr bwMode="auto">
            <a:xfrm>
              <a:off x="2592" y="982"/>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39" name="Line 67">
              <a:extLst>
                <a:ext uri="{FF2B5EF4-FFF2-40B4-BE49-F238E27FC236}">
                  <a16:creationId xmlns:a16="http://schemas.microsoft.com/office/drawing/2014/main" id="{95E4B29B-B4CD-4084-BF56-DC95AC810677}"/>
                </a:ext>
              </a:extLst>
            </p:cNvPr>
            <p:cNvSpPr>
              <a:spLocks noChangeShapeType="1"/>
            </p:cNvSpPr>
            <p:nvPr/>
          </p:nvSpPr>
          <p:spPr bwMode="auto">
            <a:xfrm>
              <a:off x="1824" y="1388"/>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40" name="Line 68">
              <a:extLst>
                <a:ext uri="{FF2B5EF4-FFF2-40B4-BE49-F238E27FC236}">
                  <a16:creationId xmlns:a16="http://schemas.microsoft.com/office/drawing/2014/main" id="{F7848A6C-C569-49CA-9D48-5097CA04C541}"/>
                </a:ext>
              </a:extLst>
            </p:cNvPr>
            <p:cNvSpPr>
              <a:spLocks noChangeShapeType="1"/>
            </p:cNvSpPr>
            <p:nvPr/>
          </p:nvSpPr>
          <p:spPr bwMode="auto">
            <a:xfrm>
              <a:off x="2600" y="1395"/>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41" name="Line 69">
              <a:extLst>
                <a:ext uri="{FF2B5EF4-FFF2-40B4-BE49-F238E27FC236}">
                  <a16:creationId xmlns:a16="http://schemas.microsoft.com/office/drawing/2014/main" id="{C7A1D29B-3932-4CBB-A13A-2290FC97C567}"/>
                </a:ext>
              </a:extLst>
            </p:cNvPr>
            <p:cNvSpPr>
              <a:spLocks noChangeShapeType="1"/>
            </p:cNvSpPr>
            <p:nvPr/>
          </p:nvSpPr>
          <p:spPr bwMode="auto">
            <a:xfrm>
              <a:off x="1824" y="576"/>
              <a:ext cx="528"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42" name="Line 70">
              <a:extLst>
                <a:ext uri="{FF2B5EF4-FFF2-40B4-BE49-F238E27FC236}">
                  <a16:creationId xmlns:a16="http://schemas.microsoft.com/office/drawing/2014/main" id="{AE1879F0-7240-4860-A2E0-B162D21AA11C}"/>
                </a:ext>
              </a:extLst>
            </p:cNvPr>
            <p:cNvSpPr>
              <a:spLocks noChangeShapeType="1"/>
            </p:cNvSpPr>
            <p:nvPr/>
          </p:nvSpPr>
          <p:spPr bwMode="auto">
            <a:xfrm>
              <a:off x="1824" y="576"/>
              <a:ext cx="528"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43" name="Line 71">
              <a:extLst>
                <a:ext uri="{FF2B5EF4-FFF2-40B4-BE49-F238E27FC236}">
                  <a16:creationId xmlns:a16="http://schemas.microsoft.com/office/drawing/2014/main" id="{2E2860EE-7056-49B8-9ED0-05CC95EA24BA}"/>
                </a:ext>
              </a:extLst>
            </p:cNvPr>
            <p:cNvSpPr>
              <a:spLocks noChangeShapeType="1"/>
            </p:cNvSpPr>
            <p:nvPr/>
          </p:nvSpPr>
          <p:spPr bwMode="auto">
            <a:xfrm flipV="1">
              <a:off x="1824" y="576"/>
              <a:ext cx="528"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44" name="Line 72">
              <a:extLst>
                <a:ext uri="{FF2B5EF4-FFF2-40B4-BE49-F238E27FC236}">
                  <a16:creationId xmlns:a16="http://schemas.microsoft.com/office/drawing/2014/main" id="{8C5DF143-2D16-4484-877C-0AFCF4F0DAAA}"/>
                </a:ext>
              </a:extLst>
            </p:cNvPr>
            <p:cNvSpPr>
              <a:spLocks noChangeShapeType="1"/>
            </p:cNvSpPr>
            <p:nvPr/>
          </p:nvSpPr>
          <p:spPr bwMode="auto">
            <a:xfrm>
              <a:off x="1824" y="960"/>
              <a:ext cx="528"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45" name="Line 73">
              <a:extLst>
                <a:ext uri="{FF2B5EF4-FFF2-40B4-BE49-F238E27FC236}">
                  <a16:creationId xmlns:a16="http://schemas.microsoft.com/office/drawing/2014/main" id="{85FE3AB5-7857-4252-B729-7763BAD6C17B}"/>
                </a:ext>
              </a:extLst>
            </p:cNvPr>
            <p:cNvSpPr>
              <a:spLocks noChangeShapeType="1"/>
            </p:cNvSpPr>
            <p:nvPr/>
          </p:nvSpPr>
          <p:spPr bwMode="auto">
            <a:xfrm flipV="1">
              <a:off x="1824" y="960"/>
              <a:ext cx="528"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46" name="Line 74">
              <a:extLst>
                <a:ext uri="{FF2B5EF4-FFF2-40B4-BE49-F238E27FC236}">
                  <a16:creationId xmlns:a16="http://schemas.microsoft.com/office/drawing/2014/main" id="{1B0B31F5-570A-4BAA-A9A9-1F19DC1BE302}"/>
                </a:ext>
              </a:extLst>
            </p:cNvPr>
            <p:cNvSpPr>
              <a:spLocks noChangeShapeType="1"/>
            </p:cNvSpPr>
            <p:nvPr/>
          </p:nvSpPr>
          <p:spPr bwMode="auto">
            <a:xfrm flipV="1">
              <a:off x="1824" y="576"/>
              <a:ext cx="528"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47" name="Line 75">
              <a:extLst>
                <a:ext uri="{FF2B5EF4-FFF2-40B4-BE49-F238E27FC236}">
                  <a16:creationId xmlns:a16="http://schemas.microsoft.com/office/drawing/2014/main" id="{6CC07648-46B7-4537-96C4-A55E0D868AA7}"/>
                </a:ext>
              </a:extLst>
            </p:cNvPr>
            <p:cNvSpPr>
              <a:spLocks noChangeShapeType="1"/>
            </p:cNvSpPr>
            <p:nvPr/>
          </p:nvSpPr>
          <p:spPr bwMode="auto">
            <a:xfrm>
              <a:off x="2592" y="576"/>
              <a:ext cx="624"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48" name="Line 76">
              <a:extLst>
                <a:ext uri="{FF2B5EF4-FFF2-40B4-BE49-F238E27FC236}">
                  <a16:creationId xmlns:a16="http://schemas.microsoft.com/office/drawing/2014/main" id="{7FD2C131-11E7-4A93-8EAD-1A508A703E9B}"/>
                </a:ext>
              </a:extLst>
            </p:cNvPr>
            <p:cNvSpPr>
              <a:spLocks noChangeShapeType="1"/>
            </p:cNvSpPr>
            <p:nvPr/>
          </p:nvSpPr>
          <p:spPr bwMode="auto">
            <a:xfrm>
              <a:off x="2592" y="576"/>
              <a:ext cx="624"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49" name="Line 77">
              <a:extLst>
                <a:ext uri="{FF2B5EF4-FFF2-40B4-BE49-F238E27FC236}">
                  <a16:creationId xmlns:a16="http://schemas.microsoft.com/office/drawing/2014/main" id="{3310E6DF-7D30-4029-8B90-9E0E325A4846}"/>
                </a:ext>
              </a:extLst>
            </p:cNvPr>
            <p:cNvSpPr>
              <a:spLocks noChangeShapeType="1"/>
            </p:cNvSpPr>
            <p:nvPr/>
          </p:nvSpPr>
          <p:spPr bwMode="auto">
            <a:xfrm flipV="1">
              <a:off x="2592" y="576"/>
              <a:ext cx="624"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50" name="Line 78">
              <a:extLst>
                <a:ext uri="{FF2B5EF4-FFF2-40B4-BE49-F238E27FC236}">
                  <a16:creationId xmlns:a16="http://schemas.microsoft.com/office/drawing/2014/main" id="{40CED2A1-4CBC-429B-A34F-A1356AD7A55C}"/>
                </a:ext>
              </a:extLst>
            </p:cNvPr>
            <p:cNvSpPr>
              <a:spLocks noChangeShapeType="1"/>
            </p:cNvSpPr>
            <p:nvPr/>
          </p:nvSpPr>
          <p:spPr bwMode="auto">
            <a:xfrm>
              <a:off x="2592" y="960"/>
              <a:ext cx="624"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51" name="Line 79">
              <a:extLst>
                <a:ext uri="{FF2B5EF4-FFF2-40B4-BE49-F238E27FC236}">
                  <a16:creationId xmlns:a16="http://schemas.microsoft.com/office/drawing/2014/main" id="{0788D284-4A8B-48D7-9596-FD38211C9295}"/>
                </a:ext>
              </a:extLst>
            </p:cNvPr>
            <p:cNvSpPr>
              <a:spLocks noChangeShapeType="1"/>
            </p:cNvSpPr>
            <p:nvPr/>
          </p:nvSpPr>
          <p:spPr bwMode="auto">
            <a:xfrm flipV="1">
              <a:off x="2592" y="960"/>
              <a:ext cx="624"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52" name="Line 80">
              <a:extLst>
                <a:ext uri="{FF2B5EF4-FFF2-40B4-BE49-F238E27FC236}">
                  <a16:creationId xmlns:a16="http://schemas.microsoft.com/office/drawing/2014/main" id="{82B813EF-7630-4E5D-935E-AE347DD3DBBD}"/>
                </a:ext>
              </a:extLst>
            </p:cNvPr>
            <p:cNvSpPr>
              <a:spLocks noChangeShapeType="1"/>
            </p:cNvSpPr>
            <p:nvPr/>
          </p:nvSpPr>
          <p:spPr bwMode="auto">
            <a:xfrm flipV="1">
              <a:off x="2592" y="576"/>
              <a:ext cx="624"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53" name="Line 81">
              <a:extLst>
                <a:ext uri="{FF2B5EF4-FFF2-40B4-BE49-F238E27FC236}">
                  <a16:creationId xmlns:a16="http://schemas.microsoft.com/office/drawing/2014/main" id="{E88CE1E6-2BBB-4EB7-ACD2-1522CA85F49E}"/>
                </a:ext>
              </a:extLst>
            </p:cNvPr>
            <p:cNvSpPr>
              <a:spLocks noChangeShapeType="1"/>
            </p:cNvSpPr>
            <p:nvPr/>
          </p:nvSpPr>
          <p:spPr bwMode="auto">
            <a:xfrm>
              <a:off x="3456" y="576"/>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54" name="Line 82">
              <a:extLst>
                <a:ext uri="{FF2B5EF4-FFF2-40B4-BE49-F238E27FC236}">
                  <a16:creationId xmlns:a16="http://schemas.microsoft.com/office/drawing/2014/main" id="{37D7BECE-3458-408B-9AD0-F5AEA186FD22}"/>
                </a:ext>
              </a:extLst>
            </p:cNvPr>
            <p:cNvSpPr>
              <a:spLocks noChangeShapeType="1"/>
            </p:cNvSpPr>
            <p:nvPr/>
          </p:nvSpPr>
          <p:spPr bwMode="auto">
            <a:xfrm>
              <a:off x="3467" y="979"/>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55" name="Line 83">
              <a:extLst>
                <a:ext uri="{FF2B5EF4-FFF2-40B4-BE49-F238E27FC236}">
                  <a16:creationId xmlns:a16="http://schemas.microsoft.com/office/drawing/2014/main" id="{2D10354F-7147-41D1-938F-F5E645FDA460}"/>
                </a:ext>
              </a:extLst>
            </p:cNvPr>
            <p:cNvSpPr>
              <a:spLocks noChangeShapeType="1"/>
            </p:cNvSpPr>
            <p:nvPr/>
          </p:nvSpPr>
          <p:spPr bwMode="auto">
            <a:xfrm>
              <a:off x="3467" y="1381"/>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Oval 4">
            <a:extLst>
              <a:ext uri="{FF2B5EF4-FFF2-40B4-BE49-F238E27FC236}">
                <a16:creationId xmlns:a16="http://schemas.microsoft.com/office/drawing/2014/main" id="{D0E698E6-3CD1-4DE1-A063-D82C00E3C1AF}"/>
              </a:ext>
            </a:extLst>
          </p:cNvPr>
          <p:cNvSpPr>
            <a:spLocks noChangeArrowheads="1"/>
          </p:cNvSpPr>
          <p:nvPr/>
        </p:nvSpPr>
        <p:spPr bwMode="auto">
          <a:xfrm>
            <a:off x="762000" y="533400"/>
            <a:ext cx="381000" cy="3810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01" name="Oval 5">
            <a:extLst>
              <a:ext uri="{FF2B5EF4-FFF2-40B4-BE49-F238E27FC236}">
                <a16:creationId xmlns:a16="http://schemas.microsoft.com/office/drawing/2014/main" id="{AFF9427C-8631-4E68-B996-85C710A926E5}"/>
              </a:ext>
            </a:extLst>
          </p:cNvPr>
          <p:cNvSpPr>
            <a:spLocks noChangeArrowheads="1"/>
          </p:cNvSpPr>
          <p:nvPr/>
        </p:nvSpPr>
        <p:spPr bwMode="auto">
          <a:xfrm>
            <a:off x="762000" y="1143000"/>
            <a:ext cx="381000" cy="3810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02" name="Oval 6">
            <a:extLst>
              <a:ext uri="{FF2B5EF4-FFF2-40B4-BE49-F238E27FC236}">
                <a16:creationId xmlns:a16="http://schemas.microsoft.com/office/drawing/2014/main" id="{F858CB7B-79BB-41C4-B6D0-A87FEBEA8AB8}"/>
              </a:ext>
            </a:extLst>
          </p:cNvPr>
          <p:cNvSpPr>
            <a:spLocks noChangeArrowheads="1"/>
          </p:cNvSpPr>
          <p:nvPr/>
        </p:nvSpPr>
        <p:spPr bwMode="auto">
          <a:xfrm>
            <a:off x="762000" y="1752600"/>
            <a:ext cx="381000" cy="3810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03" name="Line 7">
            <a:extLst>
              <a:ext uri="{FF2B5EF4-FFF2-40B4-BE49-F238E27FC236}">
                <a16:creationId xmlns:a16="http://schemas.microsoft.com/office/drawing/2014/main" id="{A5FE9F9D-5985-4491-AFD8-AC0E8164287E}"/>
              </a:ext>
            </a:extLst>
          </p:cNvPr>
          <p:cNvSpPr>
            <a:spLocks noChangeShapeType="1"/>
          </p:cNvSpPr>
          <p:nvPr/>
        </p:nvSpPr>
        <p:spPr bwMode="auto">
          <a:xfrm>
            <a:off x="457200" y="6858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04" name="Line 8">
            <a:extLst>
              <a:ext uri="{FF2B5EF4-FFF2-40B4-BE49-F238E27FC236}">
                <a16:creationId xmlns:a16="http://schemas.microsoft.com/office/drawing/2014/main" id="{3F645AAD-8056-4085-81CF-18E6A7682D48}"/>
              </a:ext>
            </a:extLst>
          </p:cNvPr>
          <p:cNvSpPr>
            <a:spLocks noChangeShapeType="1"/>
          </p:cNvSpPr>
          <p:nvPr/>
        </p:nvSpPr>
        <p:spPr bwMode="auto">
          <a:xfrm>
            <a:off x="457200" y="12954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05" name="Line 9">
            <a:extLst>
              <a:ext uri="{FF2B5EF4-FFF2-40B4-BE49-F238E27FC236}">
                <a16:creationId xmlns:a16="http://schemas.microsoft.com/office/drawing/2014/main" id="{8123B11C-B141-4767-A576-65393622F191}"/>
              </a:ext>
            </a:extLst>
          </p:cNvPr>
          <p:cNvSpPr>
            <a:spLocks noChangeShapeType="1"/>
          </p:cNvSpPr>
          <p:nvPr/>
        </p:nvSpPr>
        <p:spPr bwMode="auto">
          <a:xfrm>
            <a:off x="457200" y="19812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13" name="Oval 17">
            <a:extLst>
              <a:ext uri="{FF2B5EF4-FFF2-40B4-BE49-F238E27FC236}">
                <a16:creationId xmlns:a16="http://schemas.microsoft.com/office/drawing/2014/main" id="{C2DD2641-4F25-4BAA-AE54-EB729AC307DD}"/>
              </a:ext>
            </a:extLst>
          </p:cNvPr>
          <p:cNvSpPr>
            <a:spLocks noChangeArrowheads="1"/>
          </p:cNvSpPr>
          <p:nvPr/>
        </p:nvSpPr>
        <p:spPr bwMode="auto">
          <a:xfrm>
            <a:off x="685800" y="2667000"/>
            <a:ext cx="381000" cy="3810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14" name="Oval 18">
            <a:extLst>
              <a:ext uri="{FF2B5EF4-FFF2-40B4-BE49-F238E27FC236}">
                <a16:creationId xmlns:a16="http://schemas.microsoft.com/office/drawing/2014/main" id="{732FB4E7-99F4-41EB-9494-85C3BE03D7F5}"/>
              </a:ext>
            </a:extLst>
          </p:cNvPr>
          <p:cNvSpPr>
            <a:spLocks noChangeArrowheads="1"/>
          </p:cNvSpPr>
          <p:nvPr/>
        </p:nvSpPr>
        <p:spPr bwMode="auto">
          <a:xfrm>
            <a:off x="685800" y="3276600"/>
            <a:ext cx="381000" cy="3810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15" name="Oval 19">
            <a:extLst>
              <a:ext uri="{FF2B5EF4-FFF2-40B4-BE49-F238E27FC236}">
                <a16:creationId xmlns:a16="http://schemas.microsoft.com/office/drawing/2014/main" id="{673FF8C0-57E9-4F3E-82EB-E2365C4923A8}"/>
              </a:ext>
            </a:extLst>
          </p:cNvPr>
          <p:cNvSpPr>
            <a:spLocks noChangeArrowheads="1"/>
          </p:cNvSpPr>
          <p:nvPr/>
        </p:nvSpPr>
        <p:spPr bwMode="auto">
          <a:xfrm>
            <a:off x="685800" y="3886200"/>
            <a:ext cx="381000" cy="3810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16" name="Line 20">
            <a:extLst>
              <a:ext uri="{FF2B5EF4-FFF2-40B4-BE49-F238E27FC236}">
                <a16:creationId xmlns:a16="http://schemas.microsoft.com/office/drawing/2014/main" id="{DE1C70B3-EFF4-4477-82A2-85441E9597B7}"/>
              </a:ext>
            </a:extLst>
          </p:cNvPr>
          <p:cNvSpPr>
            <a:spLocks noChangeShapeType="1"/>
          </p:cNvSpPr>
          <p:nvPr/>
        </p:nvSpPr>
        <p:spPr bwMode="auto">
          <a:xfrm>
            <a:off x="381000" y="28194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17" name="Line 21">
            <a:extLst>
              <a:ext uri="{FF2B5EF4-FFF2-40B4-BE49-F238E27FC236}">
                <a16:creationId xmlns:a16="http://schemas.microsoft.com/office/drawing/2014/main" id="{F1D992B3-7A9C-4215-81CE-7CF1F140E697}"/>
              </a:ext>
            </a:extLst>
          </p:cNvPr>
          <p:cNvSpPr>
            <a:spLocks noChangeShapeType="1"/>
          </p:cNvSpPr>
          <p:nvPr/>
        </p:nvSpPr>
        <p:spPr bwMode="auto">
          <a:xfrm>
            <a:off x="381000" y="34290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18" name="Line 22">
            <a:extLst>
              <a:ext uri="{FF2B5EF4-FFF2-40B4-BE49-F238E27FC236}">
                <a16:creationId xmlns:a16="http://schemas.microsoft.com/office/drawing/2014/main" id="{DCA1E37A-3155-45B6-8BFA-E45C03341EE0}"/>
              </a:ext>
            </a:extLst>
          </p:cNvPr>
          <p:cNvSpPr>
            <a:spLocks noChangeShapeType="1"/>
          </p:cNvSpPr>
          <p:nvPr/>
        </p:nvSpPr>
        <p:spPr bwMode="auto">
          <a:xfrm>
            <a:off x="381000" y="41148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19" name="Oval 23">
            <a:extLst>
              <a:ext uri="{FF2B5EF4-FFF2-40B4-BE49-F238E27FC236}">
                <a16:creationId xmlns:a16="http://schemas.microsoft.com/office/drawing/2014/main" id="{12D1A9A4-0272-464D-9C1B-F92FD0FECFBE}"/>
              </a:ext>
            </a:extLst>
          </p:cNvPr>
          <p:cNvSpPr>
            <a:spLocks noChangeArrowheads="1"/>
          </p:cNvSpPr>
          <p:nvPr/>
        </p:nvSpPr>
        <p:spPr bwMode="auto">
          <a:xfrm>
            <a:off x="685800" y="4800600"/>
            <a:ext cx="381000" cy="3810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20" name="Oval 24">
            <a:extLst>
              <a:ext uri="{FF2B5EF4-FFF2-40B4-BE49-F238E27FC236}">
                <a16:creationId xmlns:a16="http://schemas.microsoft.com/office/drawing/2014/main" id="{7C936F79-A6A6-47C2-B8D2-48E5ABE72DED}"/>
              </a:ext>
            </a:extLst>
          </p:cNvPr>
          <p:cNvSpPr>
            <a:spLocks noChangeArrowheads="1"/>
          </p:cNvSpPr>
          <p:nvPr/>
        </p:nvSpPr>
        <p:spPr bwMode="auto">
          <a:xfrm>
            <a:off x="685800" y="5410200"/>
            <a:ext cx="381000" cy="3810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21" name="Oval 25">
            <a:extLst>
              <a:ext uri="{FF2B5EF4-FFF2-40B4-BE49-F238E27FC236}">
                <a16:creationId xmlns:a16="http://schemas.microsoft.com/office/drawing/2014/main" id="{3CD48071-454B-490C-90BA-AFC4B7AE71FD}"/>
              </a:ext>
            </a:extLst>
          </p:cNvPr>
          <p:cNvSpPr>
            <a:spLocks noChangeArrowheads="1"/>
          </p:cNvSpPr>
          <p:nvPr/>
        </p:nvSpPr>
        <p:spPr bwMode="auto">
          <a:xfrm>
            <a:off x="685800" y="6019800"/>
            <a:ext cx="381000" cy="3810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22" name="Line 26">
            <a:extLst>
              <a:ext uri="{FF2B5EF4-FFF2-40B4-BE49-F238E27FC236}">
                <a16:creationId xmlns:a16="http://schemas.microsoft.com/office/drawing/2014/main" id="{2C40924F-1F88-40C8-BB76-C57EA02733C9}"/>
              </a:ext>
            </a:extLst>
          </p:cNvPr>
          <p:cNvSpPr>
            <a:spLocks noChangeShapeType="1"/>
          </p:cNvSpPr>
          <p:nvPr/>
        </p:nvSpPr>
        <p:spPr bwMode="auto">
          <a:xfrm>
            <a:off x="381000" y="49530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23" name="Line 27">
            <a:extLst>
              <a:ext uri="{FF2B5EF4-FFF2-40B4-BE49-F238E27FC236}">
                <a16:creationId xmlns:a16="http://schemas.microsoft.com/office/drawing/2014/main" id="{78F5F0B6-92EB-4AFD-8D5C-D91DB7A5AC87}"/>
              </a:ext>
            </a:extLst>
          </p:cNvPr>
          <p:cNvSpPr>
            <a:spLocks noChangeShapeType="1"/>
          </p:cNvSpPr>
          <p:nvPr/>
        </p:nvSpPr>
        <p:spPr bwMode="auto">
          <a:xfrm>
            <a:off x="381000" y="55626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24" name="Line 28">
            <a:extLst>
              <a:ext uri="{FF2B5EF4-FFF2-40B4-BE49-F238E27FC236}">
                <a16:creationId xmlns:a16="http://schemas.microsoft.com/office/drawing/2014/main" id="{57D1463A-9CE0-4704-A8BF-642FFD52FA42}"/>
              </a:ext>
            </a:extLst>
          </p:cNvPr>
          <p:cNvSpPr>
            <a:spLocks noChangeShapeType="1"/>
          </p:cNvSpPr>
          <p:nvPr/>
        </p:nvSpPr>
        <p:spPr bwMode="auto">
          <a:xfrm>
            <a:off x="381000" y="62484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25" name="Oval 29">
            <a:extLst>
              <a:ext uri="{FF2B5EF4-FFF2-40B4-BE49-F238E27FC236}">
                <a16:creationId xmlns:a16="http://schemas.microsoft.com/office/drawing/2014/main" id="{F88FBDBB-75B4-4832-966E-20C42E388BA7}"/>
              </a:ext>
            </a:extLst>
          </p:cNvPr>
          <p:cNvSpPr>
            <a:spLocks noChangeArrowheads="1"/>
          </p:cNvSpPr>
          <p:nvPr/>
        </p:nvSpPr>
        <p:spPr bwMode="auto">
          <a:xfrm>
            <a:off x="1600200" y="1143000"/>
            <a:ext cx="381000" cy="3810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26" name="Oval 30">
            <a:extLst>
              <a:ext uri="{FF2B5EF4-FFF2-40B4-BE49-F238E27FC236}">
                <a16:creationId xmlns:a16="http://schemas.microsoft.com/office/drawing/2014/main" id="{95F3C716-BCA4-486C-81D1-95F5ECF0486E}"/>
              </a:ext>
            </a:extLst>
          </p:cNvPr>
          <p:cNvSpPr>
            <a:spLocks noChangeArrowheads="1"/>
          </p:cNvSpPr>
          <p:nvPr/>
        </p:nvSpPr>
        <p:spPr bwMode="auto">
          <a:xfrm>
            <a:off x="1524000" y="2971800"/>
            <a:ext cx="381000" cy="3810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27" name="Oval 31">
            <a:extLst>
              <a:ext uri="{FF2B5EF4-FFF2-40B4-BE49-F238E27FC236}">
                <a16:creationId xmlns:a16="http://schemas.microsoft.com/office/drawing/2014/main" id="{42807D97-D3DF-4B9A-8101-5008F291BD59}"/>
              </a:ext>
            </a:extLst>
          </p:cNvPr>
          <p:cNvSpPr>
            <a:spLocks noChangeArrowheads="1"/>
          </p:cNvSpPr>
          <p:nvPr/>
        </p:nvSpPr>
        <p:spPr bwMode="auto">
          <a:xfrm>
            <a:off x="1471613" y="3657600"/>
            <a:ext cx="381000" cy="3810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28" name="Oval 32">
            <a:extLst>
              <a:ext uri="{FF2B5EF4-FFF2-40B4-BE49-F238E27FC236}">
                <a16:creationId xmlns:a16="http://schemas.microsoft.com/office/drawing/2014/main" id="{EF27E8C6-FEB3-456E-B024-8B35B3AFC1F3}"/>
              </a:ext>
            </a:extLst>
          </p:cNvPr>
          <p:cNvSpPr>
            <a:spLocks noChangeArrowheads="1"/>
          </p:cNvSpPr>
          <p:nvPr/>
        </p:nvSpPr>
        <p:spPr bwMode="auto">
          <a:xfrm>
            <a:off x="2209800" y="3352800"/>
            <a:ext cx="381000" cy="3810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29" name="Oval 33">
            <a:extLst>
              <a:ext uri="{FF2B5EF4-FFF2-40B4-BE49-F238E27FC236}">
                <a16:creationId xmlns:a16="http://schemas.microsoft.com/office/drawing/2014/main" id="{201BAE51-31F9-4D9B-B3AE-78E81774E9AD}"/>
              </a:ext>
            </a:extLst>
          </p:cNvPr>
          <p:cNvSpPr>
            <a:spLocks noChangeArrowheads="1"/>
          </p:cNvSpPr>
          <p:nvPr/>
        </p:nvSpPr>
        <p:spPr bwMode="auto">
          <a:xfrm>
            <a:off x="1325563" y="5105400"/>
            <a:ext cx="381000" cy="3810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30" name="Oval 34">
            <a:extLst>
              <a:ext uri="{FF2B5EF4-FFF2-40B4-BE49-F238E27FC236}">
                <a16:creationId xmlns:a16="http://schemas.microsoft.com/office/drawing/2014/main" id="{479F807D-FD4F-4C0B-BB5B-C074AE899748}"/>
              </a:ext>
            </a:extLst>
          </p:cNvPr>
          <p:cNvSpPr>
            <a:spLocks noChangeArrowheads="1"/>
          </p:cNvSpPr>
          <p:nvPr/>
        </p:nvSpPr>
        <p:spPr bwMode="auto">
          <a:xfrm>
            <a:off x="1295400" y="5715000"/>
            <a:ext cx="381000" cy="3810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31" name="Oval 35">
            <a:extLst>
              <a:ext uri="{FF2B5EF4-FFF2-40B4-BE49-F238E27FC236}">
                <a16:creationId xmlns:a16="http://schemas.microsoft.com/office/drawing/2014/main" id="{899FE5E1-A2BF-409A-81F2-09457685F52D}"/>
              </a:ext>
            </a:extLst>
          </p:cNvPr>
          <p:cNvSpPr>
            <a:spLocks noChangeArrowheads="1"/>
          </p:cNvSpPr>
          <p:nvPr/>
        </p:nvSpPr>
        <p:spPr bwMode="auto">
          <a:xfrm>
            <a:off x="1968500" y="5748338"/>
            <a:ext cx="381000" cy="3810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32" name="Oval 36">
            <a:extLst>
              <a:ext uri="{FF2B5EF4-FFF2-40B4-BE49-F238E27FC236}">
                <a16:creationId xmlns:a16="http://schemas.microsoft.com/office/drawing/2014/main" id="{B1D36132-9D51-46CF-988B-B147A22BB6D7}"/>
              </a:ext>
            </a:extLst>
          </p:cNvPr>
          <p:cNvSpPr>
            <a:spLocks noChangeArrowheads="1"/>
          </p:cNvSpPr>
          <p:nvPr/>
        </p:nvSpPr>
        <p:spPr bwMode="auto">
          <a:xfrm>
            <a:off x="1946275" y="5097463"/>
            <a:ext cx="381000" cy="3810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33" name="Oval 37">
            <a:extLst>
              <a:ext uri="{FF2B5EF4-FFF2-40B4-BE49-F238E27FC236}">
                <a16:creationId xmlns:a16="http://schemas.microsoft.com/office/drawing/2014/main" id="{0DA26462-04BF-4494-A0BE-48DD9999DE83}"/>
              </a:ext>
            </a:extLst>
          </p:cNvPr>
          <p:cNvSpPr>
            <a:spLocks noChangeArrowheads="1"/>
          </p:cNvSpPr>
          <p:nvPr/>
        </p:nvSpPr>
        <p:spPr bwMode="auto">
          <a:xfrm>
            <a:off x="2514600" y="5410200"/>
            <a:ext cx="381000" cy="3810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34" name="Line 38">
            <a:extLst>
              <a:ext uri="{FF2B5EF4-FFF2-40B4-BE49-F238E27FC236}">
                <a16:creationId xmlns:a16="http://schemas.microsoft.com/office/drawing/2014/main" id="{C424B83C-05B8-463D-B1A8-EE011BEE4AA4}"/>
              </a:ext>
            </a:extLst>
          </p:cNvPr>
          <p:cNvSpPr>
            <a:spLocks noChangeShapeType="1"/>
          </p:cNvSpPr>
          <p:nvPr/>
        </p:nvSpPr>
        <p:spPr bwMode="auto">
          <a:xfrm>
            <a:off x="1143000" y="838200"/>
            <a:ext cx="45720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35" name="Line 39">
            <a:extLst>
              <a:ext uri="{FF2B5EF4-FFF2-40B4-BE49-F238E27FC236}">
                <a16:creationId xmlns:a16="http://schemas.microsoft.com/office/drawing/2014/main" id="{5502A5C0-5808-491D-B59F-6D4523AF23C7}"/>
              </a:ext>
            </a:extLst>
          </p:cNvPr>
          <p:cNvSpPr>
            <a:spLocks noChangeShapeType="1"/>
          </p:cNvSpPr>
          <p:nvPr/>
        </p:nvSpPr>
        <p:spPr bwMode="auto">
          <a:xfrm>
            <a:off x="1143000" y="1295400"/>
            <a:ext cx="457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36" name="Line 40">
            <a:extLst>
              <a:ext uri="{FF2B5EF4-FFF2-40B4-BE49-F238E27FC236}">
                <a16:creationId xmlns:a16="http://schemas.microsoft.com/office/drawing/2014/main" id="{2B33F582-46D0-4A0F-98DB-59EBD0048A63}"/>
              </a:ext>
            </a:extLst>
          </p:cNvPr>
          <p:cNvSpPr>
            <a:spLocks noChangeShapeType="1"/>
          </p:cNvSpPr>
          <p:nvPr/>
        </p:nvSpPr>
        <p:spPr bwMode="auto">
          <a:xfrm flipV="1">
            <a:off x="1143000" y="1447800"/>
            <a:ext cx="457200" cy="45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37" name="Line 41">
            <a:extLst>
              <a:ext uri="{FF2B5EF4-FFF2-40B4-BE49-F238E27FC236}">
                <a16:creationId xmlns:a16="http://schemas.microsoft.com/office/drawing/2014/main" id="{F256456E-3ACE-4940-8F47-097AAF14D425}"/>
              </a:ext>
            </a:extLst>
          </p:cNvPr>
          <p:cNvSpPr>
            <a:spLocks noChangeShapeType="1"/>
          </p:cNvSpPr>
          <p:nvPr/>
        </p:nvSpPr>
        <p:spPr bwMode="auto">
          <a:xfrm>
            <a:off x="1992313" y="1339850"/>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38" name="Line 42">
            <a:extLst>
              <a:ext uri="{FF2B5EF4-FFF2-40B4-BE49-F238E27FC236}">
                <a16:creationId xmlns:a16="http://schemas.microsoft.com/office/drawing/2014/main" id="{909FF39B-2625-4125-8DDC-56434EB172DE}"/>
              </a:ext>
            </a:extLst>
          </p:cNvPr>
          <p:cNvSpPr>
            <a:spLocks noChangeShapeType="1"/>
          </p:cNvSpPr>
          <p:nvPr/>
        </p:nvSpPr>
        <p:spPr bwMode="auto">
          <a:xfrm>
            <a:off x="1066800" y="2895600"/>
            <a:ext cx="45720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39" name="Line 43">
            <a:extLst>
              <a:ext uri="{FF2B5EF4-FFF2-40B4-BE49-F238E27FC236}">
                <a16:creationId xmlns:a16="http://schemas.microsoft.com/office/drawing/2014/main" id="{6126565C-DDAD-4DA1-8B23-6547EF88DCF5}"/>
              </a:ext>
            </a:extLst>
          </p:cNvPr>
          <p:cNvSpPr>
            <a:spLocks noChangeShapeType="1"/>
          </p:cNvSpPr>
          <p:nvPr/>
        </p:nvSpPr>
        <p:spPr bwMode="auto">
          <a:xfrm flipV="1">
            <a:off x="1066800" y="3200400"/>
            <a:ext cx="45720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40" name="Line 44">
            <a:extLst>
              <a:ext uri="{FF2B5EF4-FFF2-40B4-BE49-F238E27FC236}">
                <a16:creationId xmlns:a16="http://schemas.microsoft.com/office/drawing/2014/main" id="{0BA1E24F-6A9B-4D8F-B9E3-A944BC6BF31B}"/>
              </a:ext>
            </a:extLst>
          </p:cNvPr>
          <p:cNvSpPr>
            <a:spLocks noChangeShapeType="1"/>
          </p:cNvSpPr>
          <p:nvPr/>
        </p:nvSpPr>
        <p:spPr bwMode="auto">
          <a:xfrm flipV="1">
            <a:off x="990600" y="3276600"/>
            <a:ext cx="533400" cy="685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41" name="Line 45">
            <a:extLst>
              <a:ext uri="{FF2B5EF4-FFF2-40B4-BE49-F238E27FC236}">
                <a16:creationId xmlns:a16="http://schemas.microsoft.com/office/drawing/2014/main" id="{66C2EC49-E3D3-49C0-B571-47BC7A055B10}"/>
              </a:ext>
            </a:extLst>
          </p:cNvPr>
          <p:cNvSpPr>
            <a:spLocks noChangeShapeType="1"/>
          </p:cNvSpPr>
          <p:nvPr/>
        </p:nvSpPr>
        <p:spPr bwMode="auto">
          <a:xfrm>
            <a:off x="1066800" y="2895600"/>
            <a:ext cx="381000" cy="914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42" name="Line 46">
            <a:extLst>
              <a:ext uri="{FF2B5EF4-FFF2-40B4-BE49-F238E27FC236}">
                <a16:creationId xmlns:a16="http://schemas.microsoft.com/office/drawing/2014/main" id="{E4FCA488-76D8-4077-B50C-62108295B265}"/>
              </a:ext>
            </a:extLst>
          </p:cNvPr>
          <p:cNvSpPr>
            <a:spLocks noChangeShapeType="1"/>
          </p:cNvSpPr>
          <p:nvPr/>
        </p:nvSpPr>
        <p:spPr bwMode="auto">
          <a:xfrm>
            <a:off x="1066800" y="3429000"/>
            <a:ext cx="333375" cy="3984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43" name="Line 47">
            <a:extLst>
              <a:ext uri="{FF2B5EF4-FFF2-40B4-BE49-F238E27FC236}">
                <a16:creationId xmlns:a16="http://schemas.microsoft.com/office/drawing/2014/main" id="{8EA33663-8AF6-4C57-9412-95E3EA8EE412}"/>
              </a:ext>
            </a:extLst>
          </p:cNvPr>
          <p:cNvSpPr>
            <a:spLocks noChangeShapeType="1"/>
          </p:cNvSpPr>
          <p:nvPr/>
        </p:nvSpPr>
        <p:spPr bwMode="auto">
          <a:xfrm flipV="1">
            <a:off x="990600" y="3886200"/>
            <a:ext cx="457200" cy="76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44" name="Line 48">
            <a:extLst>
              <a:ext uri="{FF2B5EF4-FFF2-40B4-BE49-F238E27FC236}">
                <a16:creationId xmlns:a16="http://schemas.microsoft.com/office/drawing/2014/main" id="{9C2CA241-22CB-47B6-BDBE-EBCFA0571D24}"/>
              </a:ext>
            </a:extLst>
          </p:cNvPr>
          <p:cNvSpPr>
            <a:spLocks noChangeShapeType="1"/>
          </p:cNvSpPr>
          <p:nvPr/>
        </p:nvSpPr>
        <p:spPr bwMode="auto">
          <a:xfrm>
            <a:off x="1905000" y="3276600"/>
            <a:ext cx="296863" cy="22225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45" name="Line 49">
            <a:extLst>
              <a:ext uri="{FF2B5EF4-FFF2-40B4-BE49-F238E27FC236}">
                <a16:creationId xmlns:a16="http://schemas.microsoft.com/office/drawing/2014/main" id="{B02D166A-68B8-4283-8431-7C1550F84DB6}"/>
              </a:ext>
            </a:extLst>
          </p:cNvPr>
          <p:cNvSpPr>
            <a:spLocks noChangeShapeType="1"/>
          </p:cNvSpPr>
          <p:nvPr/>
        </p:nvSpPr>
        <p:spPr bwMode="auto">
          <a:xfrm flipV="1">
            <a:off x="1828800" y="3567113"/>
            <a:ext cx="361950" cy="16668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46" name="Line 50">
            <a:extLst>
              <a:ext uri="{FF2B5EF4-FFF2-40B4-BE49-F238E27FC236}">
                <a16:creationId xmlns:a16="http://schemas.microsoft.com/office/drawing/2014/main" id="{2EC65637-0AB8-49BF-BE3D-AB596D96CFD3}"/>
              </a:ext>
            </a:extLst>
          </p:cNvPr>
          <p:cNvSpPr>
            <a:spLocks noChangeShapeType="1"/>
          </p:cNvSpPr>
          <p:nvPr/>
        </p:nvSpPr>
        <p:spPr bwMode="auto">
          <a:xfrm>
            <a:off x="2601913" y="354965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47" name="Line 51">
            <a:extLst>
              <a:ext uri="{FF2B5EF4-FFF2-40B4-BE49-F238E27FC236}">
                <a16:creationId xmlns:a16="http://schemas.microsoft.com/office/drawing/2014/main" id="{508E0F78-385B-4F0D-BF42-B03E3BDD6F38}"/>
              </a:ext>
            </a:extLst>
          </p:cNvPr>
          <p:cNvSpPr>
            <a:spLocks noChangeShapeType="1"/>
          </p:cNvSpPr>
          <p:nvPr/>
        </p:nvSpPr>
        <p:spPr bwMode="auto">
          <a:xfrm>
            <a:off x="1066800" y="5029200"/>
            <a:ext cx="228600" cy="1746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48" name="Line 52">
            <a:extLst>
              <a:ext uri="{FF2B5EF4-FFF2-40B4-BE49-F238E27FC236}">
                <a16:creationId xmlns:a16="http://schemas.microsoft.com/office/drawing/2014/main" id="{34A70DB3-0A81-4771-95F5-E0D70F5B5A0F}"/>
              </a:ext>
            </a:extLst>
          </p:cNvPr>
          <p:cNvSpPr>
            <a:spLocks noChangeShapeType="1"/>
          </p:cNvSpPr>
          <p:nvPr/>
        </p:nvSpPr>
        <p:spPr bwMode="auto">
          <a:xfrm flipV="1">
            <a:off x="1084263" y="5257800"/>
            <a:ext cx="211137" cy="2508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49" name="Line 53">
            <a:extLst>
              <a:ext uri="{FF2B5EF4-FFF2-40B4-BE49-F238E27FC236}">
                <a16:creationId xmlns:a16="http://schemas.microsoft.com/office/drawing/2014/main" id="{63E442C1-BEC6-4913-966F-F7EEADDB960B}"/>
              </a:ext>
            </a:extLst>
          </p:cNvPr>
          <p:cNvSpPr>
            <a:spLocks noChangeShapeType="1"/>
          </p:cNvSpPr>
          <p:nvPr/>
        </p:nvSpPr>
        <p:spPr bwMode="auto">
          <a:xfrm flipV="1">
            <a:off x="1066800" y="5351463"/>
            <a:ext cx="231775" cy="74453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50" name="Line 54">
            <a:extLst>
              <a:ext uri="{FF2B5EF4-FFF2-40B4-BE49-F238E27FC236}">
                <a16:creationId xmlns:a16="http://schemas.microsoft.com/office/drawing/2014/main" id="{9D22157D-CC78-4B74-9944-5B18415528AF}"/>
              </a:ext>
            </a:extLst>
          </p:cNvPr>
          <p:cNvSpPr>
            <a:spLocks noChangeShapeType="1"/>
          </p:cNvSpPr>
          <p:nvPr/>
        </p:nvSpPr>
        <p:spPr bwMode="auto">
          <a:xfrm>
            <a:off x="1066800" y="5029200"/>
            <a:ext cx="228600" cy="762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51" name="Line 55">
            <a:extLst>
              <a:ext uri="{FF2B5EF4-FFF2-40B4-BE49-F238E27FC236}">
                <a16:creationId xmlns:a16="http://schemas.microsoft.com/office/drawing/2014/main" id="{8ED14D9F-CE60-44B9-BADC-17815296778A}"/>
              </a:ext>
            </a:extLst>
          </p:cNvPr>
          <p:cNvSpPr>
            <a:spLocks noChangeShapeType="1"/>
          </p:cNvSpPr>
          <p:nvPr/>
        </p:nvSpPr>
        <p:spPr bwMode="auto">
          <a:xfrm>
            <a:off x="1066800" y="5562600"/>
            <a:ext cx="209550" cy="28575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52" name="Line 56">
            <a:extLst>
              <a:ext uri="{FF2B5EF4-FFF2-40B4-BE49-F238E27FC236}">
                <a16:creationId xmlns:a16="http://schemas.microsoft.com/office/drawing/2014/main" id="{C3D4678F-8135-4CAF-87CF-2FC802C1F128}"/>
              </a:ext>
            </a:extLst>
          </p:cNvPr>
          <p:cNvSpPr>
            <a:spLocks noChangeShapeType="1"/>
          </p:cNvSpPr>
          <p:nvPr/>
        </p:nvSpPr>
        <p:spPr bwMode="auto">
          <a:xfrm flipV="1">
            <a:off x="1066800" y="5943600"/>
            <a:ext cx="22860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53" name="Line 57">
            <a:extLst>
              <a:ext uri="{FF2B5EF4-FFF2-40B4-BE49-F238E27FC236}">
                <a16:creationId xmlns:a16="http://schemas.microsoft.com/office/drawing/2014/main" id="{AA2ACAC0-814D-47D3-8AC3-D0F2A43C125C}"/>
              </a:ext>
            </a:extLst>
          </p:cNvPr>
          <p:cNvSpPr>
            <a:spLocks noChangeShapeType="1"/>
          </p:cNvSpPr>
          <p:nvPr/>
        </p:nvSpPr>
        <p:spPr bwMode="auto">
          <a:xfrm>
            <a:off x="1731963" y="5310188"/>
            <a:ext cx="228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54" name="Line 58">
            <a:extLst>
              <a:ext uri="{FF2B5EF4-FFF2-40B4-BE49-F238E27FC236}">
                <a16:creationId xmlns:a16="http://schemas.microsoft.com/office/drawing/2014/main" id="{D14B8756-2C37-4837-81C6-D9C9C2489030}"/>
              </a:ext>
            </a:extLst>
          </p:cNvPr>
          <p:cNvSpPr>
            <a:spLocks noChangeShapeType="1"/>
          </p:cNvSpPr>
          <p:nvPr/>
        </p:nvSpPr>
        <p:spPr bwMode="auto">
          <a:xfrm>
            <a:off x="1676400" y="59436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55" name="Line 59">
            <a:extLst>
              <a:ext uri="{FF2B5EF4-FFF2-40B4-BE49-F238E27FC236}">
                <a16:creationId xmlns:a16="http://schemas.microsoft.com/office/drawing/2014/main" id="{A0D11EA9-B7F7-4157-8915-F6DBCD4031D6}"/>
              </a:ext>
            </a:extLst>
          </p:cNvPr>
          <p:cNvSpPr>
            <a:spLocks noChangeShapeType="1"/>
          </p:cNvSpPr>
          <p:nvPr/>
        </p:nvSpPr>
        <p:spPr bwMode="auto">
          <a:xfrm>
            <a:off x="1752600" y="5334000"/>
            <a:ext cx="200025" cy="56991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56" name="Line 60">
            <a:extLst>
              <a:ext uri="{FF2B5EF4-FFF2-40B4-BE49-F238E27FC236}">
                <a16:creationId xmlns:a16="http://schemas.microsoft.com/office/drawing/2014/main" id="{23F403FB-2C87-4B25-8E3C-2739562FEA2C}"/>
              </a:ext>
            </a:extLst>
          </p:cNvPr>
          <p:cNvSpPr>
            <a:spLocks noChangeShapeType="1"/>
          </p:cNvSpPr>
          <p:nvPr/>
        </p:nvSpPr>
        <p:spPr bwMode="auto">
          <a:xfrm flipV="1">
            <a:off x="1676400" y="5362575"/>
            <a:ext cx="265113" cy="5810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57" name="Line 61">
            <a:extLst>
              <a:ext uri="{FF2B5EF4-FFF2-40B4-BE49-F238E27FC236}">
                <a16:creationId xmlns:a16="http://schemas.microsoft.com/office/drawing/2014/main" id="{D034DF29-A557-40F6-80C5-B236DE6E34B8}"/>
              </a:ext>
            </a:extLst>
          </p:cNvPr>
          <p:cNvSpPr>
            <a:spLocks noChangeShapeType="1"/>
          </p:cNvSpPr>
          <p:nvPr/>
        </p:nvSpPr>
        <p:spPr bwMode="auto">
          <a:xfrm>
            <a:off x="2325688" y="5362575"/>
            <a:ext cx="203200" cy="13493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58" name="Line 62">
            <a:extLst>
              <a:ext uri="{FF2B5EF4-FFF2-40B4-BE49-F238E27FC236}">
                <a16:creationId xmlns:a16="http://schemas.microsoft.com/office/drawing/2014/main" id="{7EB645FA-C8B3-47F7-9D80-B02D467ACAA5}"/>
              </a:ext>
            </a:extLst>
          </p:cNvPr>
          <p:cNvSpPr>
            <a:spLocks noChangeShapeType="1"/>
          </p:cNvSpPr>
          <p:nvPr/>
        </p:nvSpPr>
        <p:spPr bwMode="auto">
          <a:xfrm flipV="1">
            <a:off x="2347913" y="5722938"/>
            <a:ext cx="192087" cy="14763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59" name="Line 63">
            <a:extLst>
              <a:ext uri="{FF2B5EF4-FFF2-40B4-BE49-F238E27FC236}">
                <a16:creationId xmlns:a16="http://schemas.microsoft.com/office/drawing/2014/main" id="{B2F951D4-9D81-4393-9CC1-4AD1A457A50C}"/>
              </a:ext>
            </a:extLst>
          </p:cNvPr>
          <p:cNvSpPr>
            <a:spLocks noChangeShapeType="1"/>
          </p:cNvSpPr>
          <p:nvPr/>
        </p:nvSpPr>
        <p:spPr bwMode="auto">
          <a:xfrm>
            <a:off x="2895600" y="5584825"/>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61" name="Freeform 65">
            <a:extLst>
              <a:ext uri="{FF2B5EF4-FFF2-40B4-BE49-F238E27FC236}">
                <a16:creationId xmlns:a16="http://schemas.microsoft.com/office/drawing/2014/main" id="{3408C79F-A53C-4663-9E4B-BE0D4C5E6FA2}"/>
              </a:ext>
            </a:extLst>
          </p:cNvPr>
          <p:cNvSpPr>
            <a:spLocks/>
          </p:cNvSpPr>
          <p:nvPr/>
        </p:nvSpPr>
        <p:spPr bwMode="auto">
          <a:xfrm>
            <a:off x="5486400" y="757238"/>
            <a:ext cx="854075" cy="1023937"/>
          </a:xfrm>
          <a:custGeom>
            <a:avLst/>
            <a:gdLst>
              <a:gd name="T0" fmla="*/ 697 w 753"/>
              <a:gd name="T1" fmla="*/ 0 h 946"/>
              <a:gd name="T2" fmla="*/ 526 w 753"/>
              <a:gd name="T3" fmla="*/ 36 h 946"/>
              <a:gd name="T4" fmla="*/ 348 w 753"/>
              <a:gd name="T5" fmla="*/ 78 h 946"/>
              <a:gd name="T6" fmla="*/ 249 w 753"/>
              <a:gd name="T7" fmla="*/ 114 h 946"/>
              <a:gd name="T8" fmla="*/ 206 w 753"/>
              <a:gd name="T9" fmla="*/ 128 h 946"/>
              <a:gd name="T10" fmla="*/ 185 w 753"/>
              <a:gd name="T11" fmla="*/ 135 h 946"/>
              <a:gd name="T12" fmla="*/ 106 w 753"/>
              <a:gd name="T13" fmla="*/ 192 h 946"/>
              <a:gd name="T14" fmla="*/ 78 w 753"/>
              <a:gd name="T15" fmla="*/ 235 h 946"/>
              <a:gd name="T16" fmla="*/ 64 w 753"/>
              <a:gd name="T17" fmla="*/ 256 h 946"/>
              <a:gd name="T18" fmla="*/ 35 w 753"/>
              <a:gd name="T19" fmla="*/ 342 h 946"/>
              <a:gd name="T20" fmla="*/ 28 w 753"/>
              <a:gd name="T21" fmla="*/ 363 h 946"/>
              <a:gd name="T22" fmla="*/ 234 w 753"/>
              <a:gd name="T23" fmla="*/ 875 h 946"/>
              <a:gd name="T24" fmla="*/ 490 w 753"/>
              <a:gd name="T25" fmla="*/ 946 h 946"/>
              <a:gd name="T26" fmla="*/ 604 w 753"/>
              <a:gd name="T27" fmla="*/ 932 h 946"/>
              <a:gd name="T28" fmla="*/ 647 w 753"/>
              <a:gd name="T29" fmla="*/ 918 h 946"/>
              <a:gd name="T30" fmla="*/ 697 w 753"/>
              <a:gd name="T31" fmla="*/ 875 h 946"/>
              <a:gd name="T32" fmla="*/ 725 w 753"/>
              <a:gd name="T33" fmla="*/ 839 h 946"/>
              <a:gd name="T34" fmla="*/ 739 w 753"/>
              <a:gd name="T35" fmla="*/ 797 h 946"/>
              <a:gd name="T36" fmla="*/ 746 w 753"/>
              <a:gd name="T37" fmla="*/ 775 h 946"/>
              <a:gd name="T38" fmla="*/ 682 w 753"/>
              <a:gd name="T39" fmla="*/ 576 h 946"/>
              <a:gd name="T40" fmla="*/ 561 w 753"/>
              <a:gd name="T41" fmla="*/ 484 h 946"/>
              <a:gd name="T42" fmla="*/ 519 w 753"/>
              <a:gd name="T43" fmla="*/ 470 h 946"/>
              <a:gd name="T44" fmla="*/ 441 w 753"/>
              <a:gd name="T45" fmla="*/ 420 h 946"/>
              <a:gd name="T46" fmla="*/ 412 w 753"/>
              <a:gd name="T47" fmla="*/ 356 h 946"/>
              <a:gd name="T48" fmla="*/ 426 w 753"/>
              <a:gd name="T49" fmla="*/ 306 h 946"/>
              <a:gd name="T50" fmla="*/ 661 w 753"/>
              <a:gd name="T51" fmla="*/ 206 h 946"/>
              <a:gd name="T52" fmla="*/ 753 w 753"/>
              <a:gd name="T53" fmla="*/ 78 h 946"/>
              <a:gd name="T54" fmla="*/ 697 w 753"/>
              <a:gd name="T55" fmla="*/ 0 h 9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53" h="946">
                <a:moveTo>
                  <a:pt x="697" y="0"/>
                </a:moveTo>
                <a:cubicBezTo>
                  <a:pt x="639" y="19"/>
                  <a:pt x="587" y="28"/>
                  <a:pt x="526" y="36"/>
                </a:cubicBezTo>
                <a:cubicBezTo>
                  <a:pt x="468" y="55"/>
                  <a:pt x="409" y="70"/>
                  <a:pt x="348" y="78"/>
                </a:cubicBezTo>
                <a:cubicBezTo>
                  <a:pt x="313" y="88"/>
                  <a:pt x="283" y="104"/>
                  <a:pt x="249" y="114"/>
                </a:cubicBezTo>
                <a:cubicBezTo>
                  <a:pt x="235" y="118"/>
                  <a:pt x="220" y="123"/>
                  <a:pt x="206" y="128"/>
                </a:cubicBezTo>
                <a:cubicBezTo>
                  <a:pt x="199" y="130"/>
                  <a:pt x="185" y="135"/>
                  <a:pt x="185" y="135"/>
                </a:cubicBezTo>
                <a:cubicBezTo>
                  <a:pt x="164" y="149"/>
                  <a:pt x="124" y="169"/>
                  <a:pt x="106" y="192"/>
                </a:cubicBezTo>
                <a:cubicBezTo>
                  <a:pt x="96" y="206"/>
                  <a:pt x="87" y="221"/>
                  <a:pt x="78" y="235"/>
                </a:cubicBezTo>
                <a:cubicBezTo>
                  <a:pt x="73" y="242"/>
                  <a:pt x="64" y="256"/>
                  <a:pt x="64" y="256"/>
                </a:cubicBezTo>
                <a:cubicBezTo>
                  <a:pt x="55" y="285"/>
                  <a:pt x="44" y="313"/>
                  <a:pt x="35" y="342"/>
                </a:cubicBezTo>
                <a:cubicBezTo>
                  <a:pt x="33" y="349"/>
                  <a:pt x="28" y="363"/>
                  <a:pt x="28" y="363"/>
                </a:cubicBezTo>
                <a:cubicBezTo>
                  <a:pt x="0" y="537"/>
                  <a:pt x="70" y="783"/>
                  <a:pt x="234" y="875"/>
                </a:cubicBezTo>
                <a:cubicBezTo>
                  <a:pt x="307" y="916"/>
                  <a:pt x="409" y="936"/>
                  <a:pt x="490" y="946"/>
                </a:cubicBezTo>
                <a:cubicBezTo>
                  <a:pt x="550" y="941"/>
                  <a:pt x="560" y="945"/>
                  <a:pt x="604" y="932"/>
                </a:cubicBezTo>
                <a:cubicBezTo>
                  <a:pt x="618" y="928"/>
                  <a:pt x="647" y="918"/>
                  <a:pt x="647" y="918"/>
                </a:cubicBezTo>
                <a:cubicBezTo>
                  <a:pt x="662" y="902"/>
                  <a:pt x="683" y="892"/>
                  <a:pt x="697" y="875"/>
                </a:cubicBezTo>
                <a:cubicBezTo>
                  <a:pt x="753" y="807"/>
                  <a:pt x="674" y="894"/>
                  <a:pt x="725" y="839"/>
                </a:cubicBezTo>
                <a:cubicBezTo>
                  <a:pt x="730" y="825"/>
                  <a:pt x="734" y="811"/>
                  <a:pt x="739" y="797"/>
                </a:cubicBezTo>
                <a:cubicBezTo>
                  <a:pt x="741" y="790"/>
                  <a:pt x="746" y="775"/>
                  <a:pt x="746" y="775"/>
                </a:cubicBezTo>
                <a:cubicBezTo>
                  <a:pt x="740" y="708"/>
                  <a:pt x="734" y="624"/>
                  <a:pt x="682" y="576"/>
                </a:cubicBezTo>
                <a:cubicBezTo>
                  <a:pt x="666" y="529"/>
                  <a:pt x="605" y="499"/>
                  <a:pt x="561" y="484"/>
                </a:cubicBezTo>
                <a:cubicBezTo>
                  <a:pt x="547" y="479"/>
                  <a:pt x="519" y="470"/>
                  <a:pt x="519" y="470"/>
                </a:cubicBezTo>
                <a:cubicBezTo>
                  <a:pt x="497" y="446"/>
                  <a:pt x="472" y="430"/>
                  <a:pt x="441" y="420"/>
                </a:cubicBezTo>
                <a:cubicBezTo>
                  <a:pt x="433" y="397"/>
                  <a:pt x="420" y="379"/>
                  <a:pt x="412" y="356"/>
                </a:cubicBezTo>
                <a:cubicBezTo>
                  <a:pt x="413" y="351"/>
                  <a:pt x="421" y="313"/>
                  <a:pt x="426" y="306"/>
                </a:cubicBezTo>
                <a:cubicBezTo>
                  <a:pt x="468" y="240"/>
                  <a:pt x="596" y="240"/>
                  <a:pt x="661" y="206"/>
                </a:cubicBezTo>
                <a:cubicBezTo>
                  <a:pt x="722" y="174"/>
                  <a:pt x="715" y="119"/>
                  <a:pt x="753" y="78"/>
                </a:cubicBezTo>
                <a:cubicBezTo>
                  <a:pt x="747" y="43"/>
                  <a:pt x="742" y="0"/>
                  <a:pt x="697" y="0"/>
                </a:cubicBezTo>
                <a:close/>
              </a:path>
            </a:pathLst>
          </a:cu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62" name="Freeform 66">
            <a:extLst>
              <a:ext uri="{FF2B5EF4-FFF2-40B4-BE49-F238E27FC236}">
                <a16:creationId xmlns:a16="http://schemas.microsoft.com/office/drawing/2014/main" id="{E15BCAF1-A8BA-479A-AE07-733693A7F7CE}"/>
              </a:ext>
            </a:extLst>
          </p:cNvPr>
          <p:cNvSpPr>
            <a:spLocks/>
          </p:cNvSpPr>
          <p:nvPr/>
        </p:nvSpPr>
        <p:spPr bwMode="auto">
          <a:xfrm>
            <a:off x="6219825" y="715963"/>
            <a:ext cx="1079500" cy="1095375"/>
          </a:xfrm>
          <a:custGeom>
            <a:avLst/>
            <a:gdLst>
              <a:gd name="T0" fmla="*/ 476 w 951"/>
              <a:gd name="T1" fmla="*/ 115 h 1011"/>
              <a:gd name="T2" fmla="*/ 462 w 951"/>
              <a:gd name="T3" fmla="*/ 158 h 1011"/>
              <a:gd name="T4" fmla="*/ 377 w 951"/>
              <a:gd name="T5" fmla="*/ 208 h 1011"/>
              <a:gd name="T6" fmla="*/ 348 w 951"/>
              <a:gd name="T7" fmla="*/ 215 h 1011"/>
              <a:gd name="T8" fmla="*/ 306 w 951"/>
              <a:gd name="T9" fmla="*/ 229 h 1011"/>
              <a:gd name="T10" fmla="*/ 270 w 951"/>
              <a:gd name="T11" fmla="*/ 258 h 1011"/>
              <a:gd name="T12" fmla="*/ 227 w 951"/>
              <a:gd name="T13" fmla="*/ 272 h 1011"/>
              <a:gd name="T14" fmla="*/ 206 w 951"/>
              <a:gd name="T15" fmla="*/ 286 h 1011"/>
              <a:gd name="T16" fmla="*/ 163 w 951"/>
              <a:gd name="T17" fmla="*/ 300 h 1011"/>
              <a:gd name="T18" fmla="*/ 42 w 951"/>
              <a:gd name="T19" fmla="*/ 343 h 1011"/>
              <a:gd name="T20" fmla="*/ 0 w 951"/>
              <a:gd name="T21" fmla="*/ 400 h 1011"/>
              <a:gd name="T22" fmla="*/ 7 w 951"/>
              <a:gd name="T23" fmla="*/ 443 h 1011"/>
              <a:gd name="T24" fmla="*/ 121 w 951"/>
              <a:gd name="T25" fmla="*/ 499 h 1011"/>
              <a:gd name="T26" fmla="*/ 178 w 951"/>
              <a:gd name="T27" fmla="*/ 535 h 1011"/>
              <a:gd name="T28" fmla="*/ 234 w 951"/>
              <a:gd name="T29" fmla="*/ 613 h 1011"/>
              <a:gd name="T30" fmla="*/ 263 w 951"/>
              <a:gd name="T31" fmla="*/ 677 h 1011"/>
              <a:gd name="T32" fmla="*/ 348 w 951"/>
              <a:gd name="T33" fmla="*/ 784 h 1011"/>
              <a:gd name="T34" fmla="*/ 362 w 951"/>
              <a:gd name="T35" fmla="*/ 827 h 1011"/>
              <a:gd name="T36" fmla="*/ 412 w 951"/>
              <a:gd name="T37" fmla="*/ 883 h 1011"/>
              <a:gd name="T38" fmla="*/ 405 w 951"/>
              <a:gd name="T39" fmla="*/ 905 h 1011"/>
              <a:gd name="T40" fmla="*/ 412 w 951"/>
              <a:gd name="T41" fmla="*/ 969 h 1011"/>
              <a:gd name="T42" fmla="*/ 434 w 951"/>
              <a:gd name="T43" fmla="*/ 983 h 1011"/>
              <a:gd name="T44" fmla="*/ 540 w 951"/>
              <a:gd name="T45" fmla="*/ 1011 h 1011"/>
              <a:gd name="T46" fmla="*/ 654 w 951"/>
              <a:gd name="T47" fmla="*/ 990 h 1011"/>
              <a:gd name="T48" fmla="*/ 739 w 951"/>
              <a:gd name="T49" fmla="*/ 912 h 1011"/>
              <a:gd name="T50" fmla="*/ 775 w 951"/>
              <a:gd name="T51" fmla="*/ 848 h 1011"/>
              <a:gd name="T52" fmla="*/ 818 w 951"/>
              <a:gd name="T53" fmla="*/ 741 h 1011"/>
              <a:gd name="T54" fmla="*/ 853 w 951"/>
              <a:gd name="T55" fmla="*/ 627 h 1011"/>
              <a:gd name="T56" fmla="*/ 889 w 951"/>
              <a:gd name="T57" fmla="*/ 521 h 1011"/>
              <a:gd name="T58" fmla="*/ 946 w 951"/>
              <a:gd name="T59" fmla="*/ 265 h 1011"/>
              <a:gd name="T60" fmla="*/ 896 w 951"/>
              <a:gd name="T61" fmla="*/ 73 h 1011"/>
              <a:gd name="T62" fmla="*/ 839 w 951"/>
              <a:gd name="T63" fmla="*/ 23 h 1011"/>
              <a:gd name="T64" fmla="*/ 796 w 951"/>
              <a:gd name="T65" fmla="*/ 9 h 1011"/>
              <a:gd name="T66" fmla="*/ 775 w 951"/>
              <a:gd name="T67" fmla="*/ 2 h 1011"/>
              <a:gd name="T68" fmla="*/ 569 w 951"/>
              <a:gd name="T69" fmla="*/ 23 h 1011"/>
              <a:gd name="T70" fmla="*/ 519 w 951"/>
              <a:gd name="T71" fmla="*/ 66 h 1011"/>
              <a:gd name="T72" fmla="*/ 483 w 951"/>
              <a:gd name="T73" fmla="*/ 115 h 1011"/>
              <a:gd name="T74" fmla="*/ 476 w 951"/>
              <a:gd name="T75" fmla="*/ 115 h 10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51" h="1011">
                <a:moveTo>
                  <a:pt x="476" y="115"/>
                </a:moveTo>
                <a:cubicBezTo>
                  <a:pt x="471" y="129"/>
                  <a:pt x="474" y="150"/>
                  <a:pt x="462" y="158"/>
                </a:cubicBezTo>
                <a:cubicBezTo>
                  <a:pt x="435" y="176"/>
                  <a:pt x="407" y="196"/>
                  <a:pt x="377" y="208"/>
                </a:cubicBezTo>
                <a:cubicBezTo>
                  <a:pt x="368" y="212"/>
                  <a:pt x="358" y="212"/>
                  <a:pt x="348" y="215"/>
                </a:cubicBezTo>
                <a:cubicBezTo>
                  <a:pt x="334" y="219"/>
                  <a:pt x="306" y="229"/>
                  <a:pt x="306" y="229"/>
                </a:cubicBezTo>
                <a:cubicBezTo>
                  <a:pt x="296" y="238"/>
                  <a:pt x="282" y="253"/>
                  <a:pt x="270" y="258"/>
                </a:cubicBezTo>
                <a:cubicBezTo>
                  <a:pt x="256" y="264"/>
                  <a:pt x="227" y="272"/>
                  <a:pt x="227" y="272"/>
                </a:cubicBezTo>
                <a:cubicBezTo>
                  <a:pt x="220" y="277"/>
                  <a:pt x="214" y="283"/>
                  <a:pt x="206" y="286"/>
                </a:cubicBezTo>
                <a:cubicBezTo>
                  <a:pt x="192" y="292"/>
                  <a:pt x="163" y="300"/>
                  <a:pt x="163" y="300"/>
                </a:cubicBezTo>
                <a:cubicBezTo>
                  <a:pt x="128" y="325"/>
                  <a:pt x="83" y="333"/>
                  <a:pt x="42" y="343"/>
                </a:cubicBezTo>
                <a:cubicBezTo>
                  <a:pt x="2" y="384"/>
                  <a:pt x="12" y="363"/>
                  <a:pt x="0" y="400"/>
                </a:cubicBezTo>
                <a:cubicBezTo>
                  <a:pt x="2" y="414"/>
                  <a:pt x="2" y="429"/>
                  <a:pt x="7" y="443"/>
                </a:cubicBezTo>
                <a:cubicBezTo>
                  <a:pt x="21" y="487"/>
                  <a:pt x="83" y="492"/>
                  <a:pt x="121" y="499"/>
                </a:cubicBezTo>
                <a:cubicBezTo>
                  <a:pt x="138" y="517"/>
                  <a:pt x="157" y="522"/>
                  <a:pt x="178" y="535"/>
                </a:cubicBezTo>
                <a:cubicBezTo>
                  <a:pt x="194" y="559"/>
                  <a:pt x="225" y="586"/>
                  <a:pt x="234" y="613"/>
                </a:cubicBezTo>
                <a:cubicBezTo>
                  <a:pt x="252" y="664"/>
                  <a:pt x="241" y="643"/>
                  <a:pt x="263" y="677"/>
                </a:cubicBezTo>
                <a:cubicBezTo>
                  <a:pt x="278" y="723"/>
                  <a:pt x="308" y="758"/>
                  <a:pt x="348" y="784"/>
                </a:cubicBezTo>
                <a:cubicBezTo>
                  <a:pt x="353" y="798"/>
                  <a:pt x="351" y="816"/>
                  <a:pt x="362" y="827"/>
                </a:cubicBezTo>
                <a:cubicBezTo>
                  <a:pt x="404" y="868"/>
                  <a:pt x="389" y="848"/>
                  <a:pt x="412" y="883"/>
                </a:cubicBezTo>
                <a:cubicBezTo>
                  <a:pt x="410" y="890"/>
                  <a:pt x="405" y="897"/>
                  <a:pt x="405" y="905"/>
                </a:cubicBezTo>
                <a:cubicBezTo>
                  <a:pt x="405" y="926"/>
                  <a:pt x="405" y="949"/>
                  <a:pt x="412" y="969"/>
                </a:cubicBezTo>
                <a:cubicBezTo>
                  <a:pt x="415" y="977"/>
                  <a:pt x="426" y="980"/>
                  <a:pt x="434" y="983"/>
                </a:cubicBezTo>
                <a:cubicBezTo>
                  <a:pt x="465" y="994"/>
                  <a:pt x="507" y="1003"/>
                  <a:pt x="540" y="1011"/>
                </a:cubicBezTo>
                <a:cubicBezTo>
                  <a:pt x="574" y="1007"/>
                  <a:pt x="621" y="1006"/>
                  <a:pt x="654" y="990"/>
                </a:cubicBezTo>
                <a:cubicBezTo>
                  <a:pt x="691" y="972"/>
                  <a:pt x="706" y="934"/>
                  <a:pt x="739" y="912"/>
                </a:cubicBezTo>
                <a:cubicBezTo>
                  <a:pt x="747" y="889"/>
                  <a:pt x="767" y="871"/>
                  <a:pt x="775" y="848"/>
                </a:cubicBezTo>
                <a:cubicBezTo>
                  <a:pt x="786" y="814"/>
                  <a:pt x="791" y="766"/>
                  <a:pt x="818" y="741"/>
                </a:cubicBezTo>
                <a:cubicBezTo>
                  <a:pt x="828" y="702"/>
                  <a:pt x="841" y="665"/>
                  <a:pt x="853" y="627"/>
                </a:cubicBezTo>
                <a:cubicBezTo>
                  <a:pt x="865" y="588"/>
                  <a:pt x="865" y="555"/>
                  <a:pt x="889" y="521"/>
                </a:cubicBezTo>
                <a:cubicBezTo>
                  <a:pt x="906" y="434"/>
                  <a:pt x="935" y="354"/>
                  <a:pt x="946" y="265"/>
                </a:cubicBezTo>
                <a:cubicBezTo>
                  <a:pt x="942" y="211"/>
                  <a:pt x="951" y="110"/>
                  <a:pt x="896" y="73"/>
                </a:cubicBezTo>
                <a:cubicBezTo>
                  <a:pt x="879" y="47"/>
                  <a:pt x="876" y="35"/>
                  <a:pt x="839" y="23"/>
                </a:cubicBezTo>
                <a:cubicBezTo>
                  <a:pt x="825" y="18"/>
                  <a:pt x="810" y="14"/>
                  <a:pt x="796" y="9"/>
                </a:cubicBezTo>
                <a:cubicBezTo>
                  <a:pt x="789" y="7"/>
                  <a:pt x="775" y="2"/>
                  <a:pt x="775" y="2"/>
                </a:cubicBezTo>
                <a:cubicBezTo>
                  <a:pt x="699" y="6"/>
                  <a:pt x="638" y="0"/>
                  <a:pt x="569" y="23"/>
                </a:cubicBezTo>
                <a:cubicBezTo>
                  <a:pt x="552" y="38"/>
                  <a:pt x="534" y="49"/>
                  <a:pt x="519" y="66"/>
                </a:cubicBezTo>
                <a:cubicBezTo>
                  <a:pt x="503" y="115"/>
                  <a:pt x="519" y="104"/>
                  <a:pt x="483" y="115"/>
                </a:cubicBezTo>
                <a:cubicBezTo>
                  <a:pt x="474" y="144"/>
                  <a:pt x="476" y="145"/>
                  <a:pt x="476" y="115"/>
                </a:cubicBezTo>
                <a:close/>
              </a:path>
            </a:pathLst>
          </a:cu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63" name="Freeform 67">
            <a:extLst>
              <a:ext uri="{FF2B5EF4-FFF2-40B4-BE49-F238E27FC236}">
                <a16:creationId xmlns:a16="http://schemas.microsoft.com/office/drawing/2014/main" id="{CB8A4CC2-A048-47A6-A58F-5878E6CDA4D8}"/>
              </a:ext>
            </a:extLst>
          </p:cNvPr>
          <p:cNvSpPr>
            <a:spLocks/>
          </p:cNvSpPr>
          <p:nvPr/>
        </p:nvSpPr>
        <p:spPr bwMode="auto">
          <a:xfrm>
            <a:off x="6218238" y="1938338"/>
            <a:ext cx="1130300" cy="500062"/>
          </a:xfrm>
          <a:custGeom>
            <a:avLst/>
            <a:gdLst>
              <a:gd name="T0" fmla="*/ 284 w 996"/>
              <a:gd name="T1" fmla="*/ 43 h 462"/>
              <a:gd name="T2" fmla="*/ 185 w 996"/>
              <a:gd name="T3" fmla="*/ 57 h 462"/>
              <a:gd name="T4" fmla="*/ 128 w 996"/>
              <a:gd name="T5" fmla="*/ 71 h 462"/>
              <a:gd name="T6" fmla="*/ 57 w 996"/>
              <a:gd name="T7" fmla="*/ 121 h 462"/>
              <a:gd name="T8" fmla="*/ 14 w 996"/>
              <a:gd name="T9" fmla="*/ 178 h 462"/>
              <a:gd name="T10" fmla="*/ 0 w 996"/>
              <a:gd name="T11" fmla="*/ 221 h 462"/>
              <a:gd name="T12" fmla="*/ 21 w 996"/>
              <a:gd name="T13" fmla="*/ 334 h 462"/>
              <a:gd name="T14" fmla="*/ 85 w 996"/>
              <a:gd name="T15" fmla="*/ 384 h 462"/>
              <a:gd name="T16" fmla="*/ 412 w 996"/>
              <a:gd name="T17" fmla="*/ 462 h 462"/>
              <a:gd name="T18" fmla="*/ 626 w 996"/>
              <a:gd name="T19" fmla="*/ 455 h 462"/>
              <a:gd name="T20" fmla="*/ 690 w 996"/>
              <a:gd name="T21" fmla="*/ 434 h 462"/>
              <a:gd name="T22" fmla="*/ 804 w 996"/>
              <a:gd name="T23" fmla="*/ 413 h 462"/>
              <a:gd name="T24" fmla="*/ 960 w 996"/>
              <a:gd name="T25" fmla="*/ 356 h 462"/>
              <a:gd name="T26" fmla="*/ 996 w 996"/>
              <a:gd name="T27" fmla="*/ 299 h 462"/>
              <a:gd name="T28" fmla="*/ 953 w 996"/>
              <a:gd name="T29" fmla="*/ 150 h 462"/>
              <a:gd name="T30" fmla="*/ 839 w 996"/>
              <a:gd name="T31" fmla="*/ 50 h 462"/>
              <a:gd name="T32" fmla="*/ 768 w 996"/>
              <a:gd name="T33" fmla="*/ 14 h 462"/>
              <a:gd name="T34" fmla="*/ 619 w 996"/>
              <a:gd name="T35" fmla="*/ 0 h 462"/>
              <a:gd name="T36" fmla="*/ 405 w 996"/>
              <a:gd name="T37" fmla="*/ 22 h 462"/>
              <a:gd name="T38" fmla="*/ 334 w 996"/>
              <a:gd name="T39" fmla="*/ 43 h 462"/>
              <a:gd name="T40" fmla="*/ 313 w 996"/>
              <a:gd name="T41" fmla="*/ 50 h 462"/>
              <a:gd name="T42" fmla="*/ 284 w 996"/>
              <a:gd name="T43" fmla="*/ 43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96" h="462">
                <a:moveTo>
                  <a:pt x="284" y="43"/>
                </a:moveTo>
                <a:cubicBezTo>
                  <a:pt x="245" y="69"/>
                  <a:pt x="238" y="64"/>
                  <a:pt x="185" y="57"/>
                </a:cubicBezTo>
                <a:cubicBezTo>
                  <a:pt x="178" y="58"/>
                  <a:pt x="138" y="64"/>
                  <a:pt x="128" y="71"/>
                </a:cubicBezTo>
                <a:cubicBezTo>
                  <a:pt x="103" y="86"/>
                  <a:pt x="84" y="107"/>
                  <a:pt x="57" y="121"/>
                </a:cubicBezTo>
                <a:cubicBezTo>
                  <a:pt x="44" y="140"/>
                  <a:pt x="23" y="157"/>
                  <a:pt x="14" y="178"/>
                </a:cubicBezTo>
                <a:cubicBezTo>
                  <a:pt x="8" y="192"/>
                  <a:pt x="0" y="221"/>
                  <a:pt x="0" y="221"/>
                </a:cubicBezTo>
                <a:cubicBezTo>
                  <a:pt x="9" y="297"/>
                  <a:pt x="2" y="259"/>
                  <a:pt x="21" y="334"/>
                </a:cubicBezTo>
                <a:cubicBezTo>
                  <a:pt x="29" y="365"/>
                  <a:pt x="64" y="370"/>
                  <a:pt x="85" y="384"/>
                </a:cubicBezTo>
                <a:cubicBezTo>
                  <a:pt x="174" y="442"/>
                  <a:pt x="308" y="451"/>
                  <a:pt x="412" y="462"/>
                </a:cubicBezTo>
                <a:cubicBezTo>
                  <a:pt x="483" y="460"/>
                  <a:pt x="555" y="461"/>
                  <a:pt x="626" y="455"/>
                </a:cubicBezTo>
                <a:cubicBezTo>
                  <a:pt x="640" y="454"/>
                  <a:pt x="673" y="437"/>
                  <a:pt x="690" y="434"/>
                </a:cubicBezTo>
                <a:cubicBezTo>
                  <a:pt x="730" y="426"/>
                  <a:pt x="763" y="418"/>
                  <a:pt x="804" y="413"/>
                </a:cubicBezTo>
                <a:cubicBezTo>
                  <a:pt x="857" y="395"/>
                  <a:pt x="910" y="381"/>
                  <a:pt x="960" y="356"/>
                </a:cubicBezTo>
                <a:cubicBezTo>
                  <a:pt x="973" y="335"/>
                  <a:pt x="978" y="316"/>
                  <a:pt x="996" y="299"/>
                </a:cubicBezTo>
                <a:cubicBezTo>
                  <a:pt x="990" y="238"/>
                  <a:pt x="996" y="193"/>
                  <a:pt x="953" y="150"/>
                </a:cubicBezTo>
                <a:cubicBezTo>
                  <a:pt x="928" y="99"/>
                  <a:pt x="886" y="76"/>
                  <a:pt x="839" y="50"/>
                </a:cubicBezTo>
                <a:cubicBezTo>
                  <a:pt x="804" y="31"/>
                  <a:pt x="803" y="19"/>
                  <a:pt x="768" y="14"/>
                </a:cubicBezTo>
                <a:cubicBezTo>
                  <a:pt x="719" y="7"/>
                  <a:pt x="669" y="5"/>
                  <a:pt x="619" y="0"/>
                </a:cubicBezTo>
                <a:cubicBezTo>
                  <a:pt x="550" y="22"/>
                  <a:pt x="476" y="5"/>
                  <a:pt x="405" y="22"/>
                </a:cubicBezTo>
                <a:cubicBezTo>
                  <a:pt x="370" y="30"/>
                  <a:pt x="374" y="30"/>
                  <a:pt x="334" y="43"/>
                </a:cubicBezTo>
                <a:cubicBezTo>
                  <a:pt x="327" y="45"/>
                  <a:pt x="313" y="50"/>
                  <a:pt x="313" y="50"/>
                </a:cubicBezTo>
                <a:cubicBezTo>
                  <a:pt x="289" y="42"/>
                  <a:pt x="299" y="43"/>
                  <a:pt x="284" y="43"/>
                </a:cubicBezTo>
                <a:close/>
              </a:path>
            </a:pathLst>
          </a:cu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64" name="Line 68">
            <a:extLst>
              <a:ext uri="{FF2B5EF4-FFF2-40B4-BE49-F238E27FC236}">
                <a16:creationId xmlns:a16="http://schemas.microsoft.com/office/drawing/2014/main" id="{B020A50C-365A-4F42-A26A-A9617E6D7D79}"/>
              </a:ext>
            </a:extLst>
          </p:cNvPr>
          <p:cNvSpPr>
            <a:spLocks noChangeShapeType="1"/>
          </p:cNvSpPr>
          <p:nvPr/>
        </p:nvSpPr>
        <p:spPr bwMode="auto">
          <a:xfrm flipV="1">
            <a:off x="5945188" y="533400"/>
            <a:ext cx="654050" cy="1768475"/>
          </a:xfrm>
          <a:prstGeom prst="line">
            <a:avLst/>
          </a:prstGeom>
          <a:noFill/>
          <a:ln w="285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66" name="Freeform 70">
            <a:extLst>
              <a:ext uri="{FF2B5EF4-FFF2-40B4-BE49-F238E27FC236}">
                <a16:creationId xmlns:a16="http://schemas.microsoft.com/office/drawing/2014/main" id="{C3A16A86-1319-4C5B-A968-AD669B770F7C}"/>
              </a:ext>
            </a:extLst>
          </p:cNvPr>
          <p:cNvSpPr>
            <a:spLocks/>
          </p:cNvSpPr>
          <p:nvPr/>
        </p:nvSpPr>
        <p:spPr bwMode="auto">
          <a:xfrm>
            <a:off x="5362575" y="2784475"/>
            <a:ext cx="854075" cy="1023938"/>
          </a:xfrm>
          <a:custGeom>
            <a:avLst/>
            <a:gdLst>
              <a:gd name="T0" fmla="*/ 697 w 753"/>
              <a:gd name="T1" fmla="*/ 0 h 946"/>
              <a:gd name="T2" fmla="*/ 526 w 753"/>
              <a:gd name="T3" fmla="*/ 36 h 946"/>
              <a:gd name="T4" fmla="*/ 348 w 753"/>
              <a:gd name="T5" fmla="*/ 78 h 946"/>
              <a:gd name="T6" fmla="*/ 249 w 753"/>
              <a:gd name="T7" fmla="*/ 114 h 946"/>
              <a:gd name="T8" fmla="*/ 206 w 753"/>
              <a:gd name="T9" fmla="*/ 128 h 946"/>
              <a:gd name="T10" fmla="*/ 185 w 753"/>
              <a:gd name="T11" fmla="*/ 135 h 946"/>
              <a:gd name="T12" fmla="*/ 106 w 753"/>
              <a:gd name="T13" fmla="*/ 192 h 946"/>
              <a:gd name="T14" fmla="*/ 78 w 753"/>
              <a:gd name="T15" fmla="*/ 235 h 946"/>
              <a:gd name="T16" fmla="*/ 64 w 753"/>
              <a:gd name="T17" fmla="*/ 256 h 946"/>
              <a:gd name="T18" fmla="*/ 35 w 753"/>
              <a:gd name="T19" fmla="*/ 342 h 946"/>
              <a:gd name="T20" fmla="*/ 28 w 753"/>
              <a:gd name="T21" fmla="*/ 363 h 946"/>
              <a:gd name="T22" fmla="*/ 234 w 753"/>
              <a:gd name="T23" fmla="*/ 875 h 946"/>
              <a:gd name="T24" fmla="*/ 490 w 753"/>
              <a:gd name="T25" fmla="*/ 946 h 946"/>
              <a:gd name="T26" fmla="*/ 604 w 753"/>
              <a:gd name="T27" fmla="*/ 932 h 946"/>
              <a:gd name="T28" fmla="*/ 647 w 753"/>
              <a:gd name="T29" fmla="*/ 918 h 946"/>
              <a:gd name="T30" fmla="*/ 697 w 753"/>
              <a:gd name="T31" fmla="*/ 875 h 946"/>
              <a:gd name="T32" fmla="*/ 725 w 753"/>
              <a:gd name="T33" fmla="*/ 839 h 946"/>
              <a:gd name="T34" fmla="*/ 739 w 753"/>
              <a:gd name="T35" fmla="*/ 797 h 946"/>
              <a:gd name="T36" fmla="*/ 746 w 753"/>
              <a:gd name="T37" fmla="*/ 775 h 946"/>
              <a:gd name="T38" fmla="*/ 682 w 753"/>
              <a:gd name="T39" fmla="*/ 576 h 946"/>
              <a:gd name="T40" fmla="*/ 561 w 753"/>
              <a:gd name="T41" fmla="*/ 484 h 946"/>
              <a:gd name="T42" fmla="*/ 519 w 753"/>
              <a:gd name="T43" fmla="*/ 470 h 946"/>
              <a:gd name="T44" fmla="*/ 441 w 753"/>
              <a:gd name="T45" fmla="*/ 420 h 946"/>
              <a:gd name="T46" fmla="*/ 412 w 753"/>
              <a:gd name="T47" fmla="*/ 356 h 946"/>
              <a:gd name="T48" fmla="*/ 426 w 753"/>
              <a:gd name="T49" fmla="*/ 306 h 946"/>
              <a:gd name="T50" fmla="*/ 661 w 753"/>
              <a:gd name="T51" fmla="*/ 206 h 946"/>
              <a:gd name="T52" fmla="*/ 753 w 753"/>
              <a:gd name="T53" fmla="*/ 78 h 946"/>
              <a:gd name="T54" fmla="*/ 697 w 753"/>
              <a:gd name="T55" fmla="*/ 0 h 9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53" h="946">
                <a:moveTo>
                  <a:pt x="697" y="0"/>
                </a:moveTo>
                <a:cubicBezTo>
                  <a:pt x="639" y="19"/>
                  <a:pt x="587" y="28"/>
                  <a:pt x="526" y="36"/>
                </a:cubicBezTo>
                <a:cubicBezTo>
                  <a:pt x="468" y="55"/>
                  <a:pt x="409" y="70"/>
                  <a:pt x="348" y="78"/>
                </a:cubicBezTo>
                <a:cubicBezTo>
                  <a:pt x="313" y="88"/>
                  <a:pt x="283" y="104"/>
                  <a:pt x="249" y="114"/>
                </a:cubicBezTo>
                <a:cubicBezTo>
                  <a:pt x="235" y="118"/>
                  <a:pt x="220" y="123"/>
                  <a:pt x="206" y="128"/>
                </a:cubicBezTo>
                <a:cubicBezTo>
                  <a:pt x="199" y="130"/>
                  <a:pt x="185" y="135"/>
                  <a:pt x="185" y="135"/>
                </a:cubicBezTo>
                <a:cubicBezTo>
                  <a:pt x="164" y="149"/>
                  <a:pt x="124" y="169"/>
                  <a:pt x="106" y="192"/>
                </a:cubicBezTo>
                <a:cubicBezTo>
                  <a:pt x="96" y="206"/>
                  <a:pt x="87" y="221"/>
                  <a:pt x="78" y="235"/>
                </a:cubicBezTo>
                <a:cubicBezTo>
                  <a:pt x="73" y="242"/>
                  <a:pt x="64" y="256"/>
                  <a:pt x="64" y="256"/>
                </a:cubicBezTo>
                <a:cubicBezTo>
                  <a:pt x="55" y="285"/>
                  <a:pt x="44" y="313"/>
                  <a:pt x="35" y="342"/>
                </a:cubicBezTo>
                <a:cubicBezTo>
                  <a:pt x="33" y="349"/>
                  <a:pt x="28" y="363"/>
                  <a:pt x="28" y="363"/>
                </a:cubicBezTo>
                <a:cubicBezTo>
                  <a:pt x="0" y="537"/>
                  <a:pt x="70" y="783"/>
                  <a:pt x="234" y="875"/>
                </a:cubicBezTo>
                <a:cubicBezTo>
                  <a:pt x="307" y="916"/>
                  <a:pt x="409" y="936"/>
                  <a:pt x="490" y="946"/>
                </a:cubicBezTo>
                <a:cubicBezTo>
                  <a:pt x="550" y="941"/>
                  <a:pt x="560" y="945"/>
                  <a:pt x="604" y="932"/>
                </a:cubicBezTo>
                <a:cubicBezTo>
                  <a:pt x="618" y="928"/>
                  <a:pt x="647" y="918"/>
                  <a:pt x="647" y="918"/>
                </a:cubicBezTo>
                <a:cubicBezTo>
                  <a:pt x="662" y="902"/>
                  <a:pt x="683" y="892"/>
                  <a:pt x="697" y="875"/>
                </a:cubicBezTo>
                <a:cubicBezTo>
                  <a:pt x="753" y="807"/>
                  <a:pt x="674" y="894"/>
                  <a:pt x="725" y="839"/>
                </a:cubicBezTo>
                <a:cubicBezTo>
                  <a:pt x="730" y="825"/>
                  <a:pt x="734" y="811"/>
                  <a:pt x="739" y="797"/>
                </a:cubicBezTo>
                <a:cubicBezTo>
                  <a:pt x="741" y="790"/>
                  <a:pt x="746" y="775"/>
                  <a:pt x="746" y="775"/>
                </a:cubicBezTo>
                <a:cubicBezTo>
                  <a:pt x="740" y="708"/>
                  <a:pt x="734" y="624"/>
                  <a:pt x="682" y="576"/>
                </a:cubicBezTo>
                <a:cubicBezTo>
                  <a:pt x="666" y="529"/>
                  <a:pt x="605" y="499"/>
                  <a:pt x="561" y="484"/>
                </a:cubicBezTo>
                <a:cubicBezTo>
                  <a:pt x="547" y="479"/>
                  <a:pt x="519" y="470"/>
                  <a:pt x="519" y="470"/>
                </a:cubicBezTo>
                <a:cubicBezTo>
                  <a:pt x="497" y="446"/>
                  <a:pt x="472" y="430"/>
                  <a:pt x="441" y="420"/>
                </a:cubicBezTo>
                <a:cubicBezTo>
                  <a:pt x="433" y="397"/>
                  <a:pt x="420" y="379"/>
                  <a:pt x="412" y="356"/>
                </a:cubicBezTo>
                <a:cubicBezTo>
                  <a:pt x="413" y="351"/>
                  <a:pt x="421" y="313"/>
                  <a:pt x="426" y="306"/>
                </a:cubicBezTo>
                <a:cubicBezTo>
                  <a:pt x="468" y="240"/>
                  <a:pt x="596" y="240"/>
                  <a:pt x="661" y="206"/>
                </a:cubicBezTo>
                <a:cubicBezTo>
                  <a:pt x="722" y="174"/>
                  <a:pt x="715" y="119"/>
                  <a:pt x="753" y="78"/>
                </a:cubicBezTo>
                <a:cubicBezTo>
                  <a:pt x="747" y="43"/>
                  <a:pt x="742" y="0"/>
                  <a:pt x="697" y="0"/>
                </a:cubicBezTo>
                <a:close/>
              </a:path>
            </a:pathLst>
          </a:cu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67" name="Freeform 71">
            <a:extLst>
              <a:ext uri="{FF2B5EF4-FFF2-40B4-BE49-F238E27FC236}">
                <a16:creationId xmlns:a16="http://schemas.microsoft.com/office/drawing/2014/main" id="{9E9490EC-E3EE-4090-AC51-9A16B0B87C45}"/>
              </a:ext>
            </a:extLst>
          </p:cNvPr>
          <p:cNvSpPr>
            <a:spLocks/>
          </p:cNvSpPr>
          <p:nvPr/>
        </p:nvSpPr>
        <p:spPr bwMode="auto">
          <a:xfrm>
            <a:off x="6096000" y="2743200"/>
            <a:ext cx="1079500" cy="1095375"/>
          </a:xfrm>
          <a:custGeom>
            <a:avLst/>
            <a:gdLst>
              <a:gd name="T0" fmla="*/ 476 w 951"/>
              <a:gd name="T1" fmla="*/ 115 h 1011"/>
              <a:gd name="T2" fmla="*/ 462 w 951"/>
              <a:gd name="T3" fmla="*/ 158 h 1011"/>
              <a:gd name="T4" fmla="*/ 377 w 951"/>
              <a:gd name="T5" fmla="*/ 208 h 1011"/>
              <a:gd name="T6" fmla="*/ 348 w 951"/>
              <a:gd name="T7" fmla="*/ 215 h 1011"/>
              <a:gd name="T8" fmla="*/ 306 w 951"/>
              <a:gd name="T9" fmla="*/ 229 h 1011"/>
              <a:gd name="T10" fmla="*/ 270 w 951"/>
              <a:gd name="T11" fmla="*/ 258 h 1011"/>
              <a:gd name="T12" fmla="*/ 227 w 951"/>
              <a:gd name="T13" fmla="*/ 272 h 1011"/>
              <a:gd name="T14" fmla="*/ 206 w 951"/>
              <a:gd name="T15" fmla="*/ 286 h 1011"/>
              <a:gd name="T16" fmla="*/ 163 w 951"/>
              <a:gd name="T17" fmla="*/ 300 h 1011"/>
              <a:gd name="T18" fmla="*/ 42 w 951"/>
              <a:gd name="T19" fmla="*/ 343 h 1011"/>
              <a:gd name="T20" fmla="*/ 0 w 951"/>
              <a:gd name="T21" fmla="*/ 400 h 1011"/>
              <a:gd name="T22" fmla="*/ 7 w 951"/>
              <a:gd name="T23" fmla="*/ 443 h 1011"/>
              <a:gd name="T24" fmla="*/ 121 w 951"/>
              <a:gd name="T25" fmla="*/ 499 h 1011"/>
              <a:gd name="T26" fmla="*/ 178 w 951"/>
              <a:gd name="T27" fmla="*/ 535 h 1011"/>
              <a:gd name="T28" fmla="*/ 234 w 951"/>
              <a:gd name="T29" fmla="*/ 613 h 1011"/>
              <a:gd name="T30" fmla="*/ 263 w 951"/>
              <a:gd name="T31" fmla="*/ 677 h 1011"/>
              <a:gd name="T32" fmla="*/ 348 w 951"/>
              <a:gd name="T33" fmla="*/ 784 h 1011"/>
              <a:gd name="T34" fmla="*/ 362 w 951"/>
              <a:gd name="T35" fmla="*/ 827 h 1011"/>
              <a:gd name="T36" fmla="*/ 412 w 951"/>
              <a:gd name="T37" fmla="*/ 883 h 1011"/>
              <a:gd name="T38" fmla="*/ 405 w 951"/>
              <a:gd name="T39" fmla="*/ 905 h 1011"/>
              <a:gd name="T40" fmla="*/ 412 w 951"/>
              <a:gd name="T41" fmla="*/ 969 h 1011"/>
              <a:gd name="T42" fmla="*/ 434 w 951"/>
              <a:gd name="T43" fmla="*/ 983 h 1011"/>
              <a:gd name="T44" fmla="*/ 540 w 951"/>
              <a:gd name="T45" fmla="*/ 1011 h 1011"/>
              <a:gd name="T46" fmla="*/ 654 w 951"/>
              <a:gd name="T47" fmla="*/ 990 h 1011"/>
              <a:gd name="T48" fmla="*/ 739 w 951"/>
              <a:gd name="T49" fmla="*/ 912 h 1011"/>
              <a:gd name="T50" fmla="*/ 775 w 951"/>
              <a:gd name="T51" fmla="*/ 848 h 1011"/>
              <a:gd name="T52" fmla="*/ 818 w 951"/>
              <a:gd name="T53" fmla="*/ 741 h 1011"/>
              <a:gd name="T54" fmla="*/ 853 w 951"/>
              <a:gd name="T55" fmla="*/ 627 h 1011"/>
              <a:gd name="T56" fmla="*/ 889 w 951"/>
              <a:gd name="T57" fmla="*/ 521 h 1011"/>
              <a:gd name="T58" fmla="*/ 946 w 951"/>
              <a:gd name="T59" fmla="*/ 265 h 1011"/>
              <a:gd name="T60" fmla="*/ 896 w 951"/>
              <a:gd name="T61" fmla="*/ 73 h 1011"/>
              <a:gd name="T62" fmla="*/ 839 w 951"/>
              <a:gd name="T63" fmla="*/ 23 h 1011"/>
              <a:gd name="T64" fmla="*/ 796 w 951"/>
              <a:gd name="T65" fmla="*/ 9 h 1011"/>
              <a:gd name="T66" fmla="*/ 775 w 951"/>
              <a:gd name="T67" fmla="*/ 2 h 1011"/>
              <a:gd name="T68" fmla="*/ 569 w 951"/>
              <a:gd name="T69" fmla="*/ 23 h 1011"/>
              <a:gd name="T70" fmla="*/ 519 w 951"/>
              <a:gd name="T71" fmla="*/ 66 h 1011"/>
              <a:gd name="T72" fmla="*/ 483 w 951"/>
              <a:gd name="T73" fmla="*/ 115 h 1011"/>
              <a:gd name="T74" fmla="*/ 476 w 951"/>
              <a:gd name="T75" fmla="*/ 115 h 10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51" h="1011">
                <a:moveTo>
                  <a:pt x="476" y="115"/>
                </a:moveTo>
                <a:cubicBezTo>
                  <a:pt x="471" y="129"/>
                  <a:pt x="474" y="150"/>
                  <a:pt x="462" y="158"/>
                </a:cubicBezTo>
                <a:cubicBezTo>
                  <a:pt x="435" y="176"/>
                  <a:pt x="407" y="196"/>
                  <a:pt x="377" y="208"/>
                </a:cubicBezTo>
                <a:cubicBezTo>
                  <a:pt x="368" y="212"/>
                  <a:pt x="358" y="212"/>
                  <a:pt x="348" y="215"/>
                </a:cubicBezTo>
                <a:cubicBezTo>
                  <a:pt x="334" y="219"/>
                  <a:pt x="306" y="229"/>
                  <a:pt x="306" y="229"/>
                </a:cubicBezTo>
                <a:cubicBezTo>
                  <a:pt x="296" y="238"/>
                  <a:pt x="282" y="253"/>
                  <a:pt x="270" y="258"/>
                </a:cubicBezTo>
                <a:cubicBezTo>
                  <a:pt x="256" y="264"/>
                  <a:pt x="227" y="272"/>
                  <a:pt x="227" y="272"/>
                </a:cubicBezTo>
                <a:cubicBezTo>
                  <a:pt x="220" y="277"/>
                  <a:pt x="214" y="283"/>
                  <a:pt x="206" y="286"/>
                </a:cubicBezTo>
                <a:cubicBezTo>
                  <a:pt x="192" y="292"/>
                  <a:pt x="163" y="300"/>
                  <a:pt x="163" y="300"/>
                </a:cubicBezTo>
                <a:cubicBezTo>
                  <a:pt x="128" y="325"/>
                  <a:pt x="83" y="333"/>
                  <a:pt x="42" y="343"/>
                </a:cubicBezTo>
                <a:cubicBezTo>
                  <a:pt x="2" y="384"/>
                  <a:pt x="12" y="363"/>
                  <a:pt x="0" y="400"/>
                </a:cubicBezTo>
                <a:cubicBezTo>
                  <a:pt x="2" y="414"/>
                  <a:pt x="2" y="429"/>
                  <a:pt x="7" y="443"/>
                </a:cubicBezTo>
                <a:cubicBezTo>
                  <a:pt x="21" y="487"/>
                  <a:pt x="83" y="492"/>
                  <a:pt x="121" y="499"/>
                </a:cubicBezTo>
                <a:cubicBezTo>
                  <a:pt x="138" y="517"/>
                  <a:pt x="157" y="522"/>
                  <a:pt x="178" y="535"/>
                </a:cubicBezTo>
                <a:cubicBezTo>
                  <a:pt x="194" y="559"/>
                  <a:pt x="225" y="586"/>
                  <a:pt x="234" y="613"/>
                </a:cubicBezTo>
                <a:cubicBezTo>
                  <a:pt x="252" y="664"/>
                  <a:pt x="241" y="643"/>
                  <a:pt x="263" y="677"/>
                </a:cubicBezTo>
                <a:cubicBezTo>
                  <a:pt x="278" y="723"/>
                  <a:pt x="308" y="758"/>
                  <a:pt x="348" y="784"/>
                </a:cubicBezTo>
                <a:cubicBezTo>
                  <a:pt x="353" y="798"/>
                  <a:pt x="351" y="816"/>
                  <a:pt x="362" y="827"/>
                </a:cubicBezTo>
                <a:cubicBezTo>
                  <a:pt x="404" y="868"/>
                  <a:pt x="389" y="848"/>
                  <a:pt x="412" y="883"/>
                </a:cubicBezTo>
                <a:cubicBezTo>
                  <a:pt x="410" y="890"/>
                  <a:pt x="405" y="897"/>
                  <a:pt x="405" y="905"/>
                </a:cubicBezTo>
                <a:cubicBezTo>
                  <a:pt x="405" y="926"/>
                  <a:pt x="405" y="949"/>
                  <a:pt x="412" y="969"/>
                </a:cubicBezTo>
                <a:cubicBezTo>
                  <a:pt x="415" y="977"/>
                  <a:pt x="426" y="980"/>
                  <a:pt x="434" y="983"/>
                </a:cubicBezTo>
                <a:cubicBezTo>
                  <a:pt x="465" y="994"/>
                  <a:pt x="507" y="1003"/>
                  <a:pt x="540" y="1011"/>
                </a:cubicBezTo>
                <a:cubicBezTo>
                  <a:pt x="574" y="1007"/>
                  <a:pt x="621" y="1006"/>
                  <a:pt x="654" y="990"/>
                </a:cubicBezTo>
                <a:cubicBezTo>
                  <a:pt x="691" y="972"/>
                  <a:pt x="706" y="934"/>
                  <a:pt x="739" y="912"/>
                </a:cubicBezTo>
                <a:cubicBezTo>
                  <a:pt x="747" y="889"/>
                  <a:pt x="767" y="871"/>
                  <a:pt x="775" y="848"/>
                </a:cubicBezTo>
                <a:cubicBezTo>
                  <a:pt x="786" y="814"/>
                  <a:pt x="791" y="766"/>
                  <a:pt x="818" y="741"/>
                </a:cubicBezTo>
                <a:cubicBezTo>
                  <a:pt x="828" y="702"/>
                  <a:pt x="841" y="665"/>
                  <a:pt x="853" y="627"/>
                </a:cubicBezTo>
                <a:cubicBezTo>
                  <a:pt x="865" y="588"/>
                  <a:pt x="865" y="555"/>
                  <a:pt x="889" y="521"/>
                </a:cubicBezTo>
                <a:cubicBezTo>
                  <a:pt x="906" y="434"/>
                  <a:pt x="935" y="354"/>
                  <a:pt x="946" y="265"/>
                </a:cubicBezTo>
                <a:cubicBezTo>
                  <a:pt x="942" y="211"/>
                  <a:pt x="951" y="110"/>
                  <a:pt x="896" y="73"/>
                </a:cubicBezTo>
                <a:cubicBezTo>
                  <a:pt x="879" y="47"/>
                  <a:pt x="876" y="35"/>
                  <a:pt x="839" y="23"/>
                </a:cubicBezTo>
                <a:cubicBezTo>
                  <a:pt x="825" y="18"/>
                  <a:pt x="810" y="14"/>
                  <a:pt x="796" y="9"/>
                </a:cubicBezTo>
                <a:cubicBezTo>
                  <a:pt x="789" y="7"/>
                  <a:pt x="775" y="2"/>
                  <a:pt x="775" y="2"/>
                </a:cubicBezTo>
                <a:cubicBezTo>
                  <a:pt x="699" y="6"/>
                  <a:pt x="638" y="0"/>
                  <a:pt x="569" y="23"/>
                </a:cubicBezTo>
                <a:cubicBezTo>
                  <a:pt x="552" y="38"/>
                  <a:pt x="534" y="49"/>
                  <a:pt x="519" y="66"/>
                </a:cubicBezTo>
                <a:cubicBezTo>
                  <a:pt x="503" y="115"/>
                  <a:pt x="519" y="104"/>
                  <a:pt x="483" y="115"/>
                </a:cubicBezTo>
                <a:cubicBezTo>
                  <a:pt x="474" y="144"/>
                  <a:pt x="476" y="145"/>
                  <a:pt x="476" y="115"/>
                </a:cubicBezTo>
                <a:close/>
              </a:path>
            </a:pathLst>
          </a:cu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68" name="Freeform 72">
            <a:extLst>
              <a:ext uri="{FF2B5EF4-FFF2-40B4-BE49-F238E27FC236}">
                <a16:creationId xmlns:a16="http://schemas.microsoft.com/office/drawing/2014/main" id="{4DBEEABD-A47F-45B3-B703-864414B39E96}"/>
              </a:ext>
            </a:extLst>
          </p:cNvPr>
          <p:cNvSpPr>
            <a:spLocks/>
          </p:cNvSpPr>
          <p:nvPr/>
        </p:nvSpPr>
        <p:spPr bwMode="auto">
          <a:xfrm>
            <a:off x="6094413" y="3965575"/>
            <a:ext cx="1130300" cy="500063"/>
          </a:xfrm>
          <a:custGeom>
            <a:avLst/>
            <a:gdLst>
              <a:gd name="T0" fmla="*/ 284 w 996"/>
              <a:gd name="T1" fmla="*/ 43 h 462"/>
              <a:gd name="T2" fmla="*/ 185 w 996"/>
              <a:gd name="T3" fmla="*/ 57 h 462"/>
              <a:gd name="T4" fmla="*/ 128 w 996"/>
              <a:gd name="T5" fmla="*/ 71 h 462"/>
              <a:gd name="T6" fmla="*/ 57 w 996"/>
              <a:gd name="T7" fmla="*/ 121 h 462"/>
              <a:gd name="T8" fmla="*/ 14 w 996"/>
              <a:gd name="T9" fmla="*/ 178 h 462"/>
              <a:gd name="T10" fmla="*/ 0 w 996"/>
              <a:gd name="T11" fmla="*/ 221 h 462"/>
              <a:gd name="T12" fmla="*/ 21 w 996"/>
              <a:gd name="T13" fmla="*/ 334 h 462"/>
              <a:gd name="T14" fmla="*/ 85 w 996"/>
              <a:gd name="T15" fmla="*/ 384 h 462"/>
              <a:gd name="T16" fmla="*/ 412 w 996"/>
              <a:gd name="T17" fmla="*/ 462 h 462"/>
              <a:gd name="T18" fmla="*/ 626 w 996"/>
              <a:gd name="T19" fmla="*/ 455 h 462"/>
              <a:gd name="T20" fmla="*/ 690 w 996"/>
              <a:gd name="T21" fmla="*/ 434 h 462"/>
              <a:gd name="T22" fmla="*/ 804 w 996"/>
              <a:gd name="T23" fmla="*/ 413 h 462"/>
              <a:gd name="T24" fmla="*/ 960 w 996"/>
              <a:gd name="T25" fmla="*/ 356 h 462"/>
              <a:gd name="T26" fmla="*/ 996 w 996"/>
              <a:gd name="T27" fmla="*/ 299 h 462"/>
              <a:gd name="T28" fmla="*/ 953 w 996"/>
              <a:gd name="T29" fmla="*/ 150 h 462"/>
              <a:gd name="T30" fmla="*/ 839 w 996"/>
              <a:gd name="T31" fmla="*/ 50 h 462"/>
              <a:gd name="T32" fmla="*/ 768 w 996"/>
              <a:gd name="T33" fmla="*/ 14 h 462"/>
              <a:gd name="T34" fmla="*/ 619 w 996"/>
              <a:gd name="T35" fmla="*/ 0 h 462"/>
              <a:gd name="T36" fmla="*/ 405 w 996"/>
              <a:gd name="T37" fmla="*/ 22 h 462"/>
              <a:gd name="T38" fmla="*/ 334 w 996"/>
              <a:gd name="T39" fmla="*/ 43 h 462"/>
              <a:gd name="T40" fmla="*/ 313 w 996"/>
              <a:gd name="T41" fmla="*/ 50 h 462"/>
              <a:gd name="T42" fmla="*/ 284 w 996"/>
              <a:gd name="T43" fmla="*/ 43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96" h="462">
                <a:moveTo>
                  <a:pt x="284" y="43"/>
                </a:moveTo>
                <a:cubicBezTo>
                  <a:pt x="245" y="69"/>
                  <a:pt x="238" y="64"/>
                  <a:pt x="185" y="57"/>
                </a:cubicBezTo>
                <a:cubicBezTo>
                  <a:pt x="178" y="58"/>
                  <a:pt x="138" y="64"/>
                  <a:pt x="128" y="71"/>
                </a:cubicBezTo>
                <a:cubicBezTo>
                  <a:pt x="103" y="86"/>
                  <a:pt x="84" y="107"/>
                  <a:pt x="57" y="121"/>
                </a:cubicBezTo>
                <a:cubicBezTo>
                  <a:pt x="44" y="140"/>
                  <a:pt x="23" y="157"/>
                  <a:pt x="14" y="178"/>
                </a:cubicBezTo>
                <a:cubicBezTo>
                  <a:pt x="8" y="192"/>
                  <a:pt x="0" y="221"/>
                  <a:pt x="0" y="221"/>
                </a:cubicBezTo>
                <a:cubicBezTo>
                  <a:pt x="9" y="297"/>
                  <a:pt x="2" y="259"/>
                  <a:pt x="21" y="334"/>
                </a:cubicBezTo>
                <a:cubicBezTo>
                  <a:pt x="29" y="365"/>
                  <a:pt x="64" y="370"/>
                  <a:pt x="85" y="384"/>
                </a:cubicBezTo>
                <a:cubicBezTo>
                  <a:pt x="174" y="442"/>
                  <a:pt x="308" y="451"/>
                  <a:pt x="412" y="462"/>
                </a:cubicBezTo>
                <a:cubicBezTo>
                  <a:pt x="483" y="460"/>
                  <a:pt x="555" y="461"/>
                  <a:pt x="626" y="455"/>
                </a:cubicBezTo>
                <a:cubicBezTo>
                  <a:pt x="640" y="454"/>
                  <a:pt x="673" y="437"/>
                  <a:pt x="690" y="434"/>
                </a:cubicBezTo>
                <a:cubicBezTo>
                  <a:pt x="730" y="426"/>
                  <a:pt x="763" y="418"/>
                  <a:pt x="804" y="413"/>
                </a:cubicBezTo>
                <a:cubicBezTo>
                  <a:pt x="857" y="395"/>
                  <a:pt x="910" y="381"/>
                  <a:pt x="960" y="356"/>
                </a:cubicBezTo>
                <a:cubicBezTo>
                  <a:pt x="973" y="335"/>
                  <a:pt x="978" y="316"/>
                  <a:pt x="996" y="299"/>
                </a:cubicBezTo>
                <a:cubicBezTo>
                  <a:pt x="990" y="238"/>
                  <a:pt x="996" y="193"/>
                  <a:pt x="953" y="150"/>
                </a:cubicBezTo>
                <a:cubicBezTo>
                  <a:pt x="928" y="99"/>
                  <a:pt x="886" y="76"/>
                  <a:pt x="839" y="50"/>
                </a:cubicBezTo>
                <a:cubicBezTo>
                  <a:pt x="804" y="31"/>
                  <a:pt x="803" y="19"/>
                  <a:pt x="768" y="14"/>
                </a:cubicBezTo>
                <a:cubicBezTo>
                  <a:pt x="719" y="7"/>
                  <a:pt x="669" y="5"/>
                  <a:pt x="619" y="0"/>
                </a:cubicBezTo>
                <a:cubicBezTo>
                  <a:pt x="550" y="22"/>
                  <a:pt x="476" y="5"/>
                  <a:pt x="405" y="22"/>
                </a:cubicBezTo>
                <a:cubicBezTo>
                  <a:pt x="370" y="30"/>
                  <a:pt x="374" y="30"/>
                  <a:pt x="334" y="43"/>
                </a:cubicBezTo>
                <a:cubicBezTo>
                  <a:pt x="327" y="45"/>
                  <a:pt x="313" y="50"/>
                  <a:pt x="313" y="50"/>
                </a:cubicBezTo>
                <a:cubicBezTo>
                  <a:pt x="289" y="42"/>
                  <a:pt x="299" y="43"/>
                  <a:pt x="284" y="43"/>
                </a:cubicBezTo>
                <a:close/>
              </a:path>
            </a:pathLst>
          </a:cu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70" name="Line 74">
            <a:extLst>
              <a:ext uri="{FF2B5EF4-FFF2-40B4-BE49-F238E27FC236}">
                <a16:creationId xmlns:a16="http://schemas.microsoft.com/office/drawing/2014/main" id="{8CC0E0DA-AD82-4E7C-921A-CB3888765396}"/>
              </a:ext>
            </a:extLst>
          </p:cNvPr>
          <p:cNvSpPr>
            <a:spLocks noChangeShapeType="1"/>
          </p:cNvSpPr>
          <p:nvPr/>
        </p:nvSpPr>
        <p:spPr bwMode="auto">
          <a:xfrm flipH="1">
            <a:off x="6029325" y="2568575"/>
            <a:ext cx="722313" cy="569913"/>
          </a:xfrm>
          <a:prstGeom prst="line">
            <a:avLst/>
          </a:prstGeom>
          <a:noFill/>
          <a:ln w="285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71" name="Line 75">
            <a:extLst>
              <a:ext uri="{FF2B5EF4-FFF2-40B4-BE49-F238E27FC236}">
                <a16:creationId xmlns:a16="http://schemas.microsoft.com/office/drawing/2014/main" id="{24AC4D65-3143-4180-85CC-79C656EB24AE}"/>
              </a:ext>
            </a:extLst>
          </p:cNvPr>
          <p:cNvSpPr>
            <a:spLocks noChangeShapeType="1"/>
          </p:cNvSpPr>
          <p:nvPr/>
        </p:nvSpPr>
        <p:spPr bwMode="auto">
          <a:xfrm>
            <a:off x="6019800" y="3124200"/>
            <a:ext cx="457200" cy="762000"/>
          </a:xfrm>
          <a:prstGeom prst="line">
            <a:avLst/>
          </a:prstGeom>
          <a:noFill/>
          <a:ln w="285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72" name="Line 76">
            <a:extLst>
              <a:ext uri="{FF2B5EF4-FFF2-40B4-BE49-F238E27FC236}">
                <a16:creationId xmlns:a16="http://schemas.microsoft.com/office/drawing/2014/main" id="{13B4C0C2-DC8D-4D01-BF46-D6E5AC6C49EA}"/>
              </a:ext>
            </a:extLst>
          </p:cNvPr>
          <p:cNvSpPr>
            <a:spLocks noChangeShapeType="1"/>
          </p:cNvSpPr>
          <p:nvPr/>
        </p:nvSpPr>
        <p:spPr bwMode="auto">
          <a:xfrm>
            <a:off x="6477000" y="3886200"/>
            <a:ext cx="1154113" cy="42863"/>
          </a:xfrm>
          <a:prstGeom prst="line">
            <a:avLst/>
          </a:prstGeom>
          <a:noFill/>
          <a:ln w="285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73" name="Freeform 77">
            <a:extLst>
              <a:ext uri="{FF2B5EF4-FFF2-40B4-BE49-F238E27FC236}">
                <a16:creationId xmlns:a16="http://schemas.microsoft.com/office/drawing/2014/main" id="{E0864372-D839-401B-81EF-299D5D4B8ED2}"/>
              </a:ext>
            </a:extLst>
          </p:cNvPr>
          <p:cNvSpPr>
            <a:spLocks/>
          </p:cNvSpPr>
          <p:nvPr/>
        </p:nvSpPr>
        <p:spPr bwMode="auto">
          <a:xfrm>
            <a:off x="5362575" y="4841875"/>
            <a:ext cx="854075" cy="1023938"/>
          </a:xfrm>
          <a:custGeom>
            <a:avLst/>
            <a:gdLst>
              <a:gd name="T0" fmla="*/ 697 w 753"/>
              <a:gd name="T1" fmla="*/ 0 h 946"/>
              <a:gd name="T2" fmla="*/ 526 w 753"/>
              <a:gd name="T3" fmla="*/ 36 h 946"/>
              <a:gd name="T4" fmla="*/ 348 w 753"/>
              <a:gd name="T5" fmla="*/ 78 h 946"/>
              <a:gd name="T6" fmla="*/ 249 w 753"/>
              <a:gd name="T7" fmla="*/ 114 h 946"/>
              <a:gd name="T8" fmla="*/ 206 w 753"/>
              <a:gd name="T9" fmla="*/ 128 h 946"/>
              <a:gd name="T10" fmla="*/ 185 w 753"/>
              <a:gd name="T11" fmla="*/ 135 h 946"/>
              <a:gd name="T12" fmla="*/ 106 w 753"/>
              <a:gd name="T13" fmla="*/ 192 h 946"/>
              <a:gd name="T14" fmla="*/ 78 w 753"/>
              <a:gd name="T15" fmla="*/ 235 h 946"/>
              <a:gd name="T16" fmla="*/ 64 w 753"/>
              <a:gd name="T17" fmla="*/ 256 h 946"/>
              <a:gd name="T18" fmla="*/ 35 w 753"/>
              <a:gd name="T19" fmla="*/ 342 h 946"/>
              <a:gd name="T20" fmla="*/ 28 w 753"/>
              <a:gd name="T21" fmla="*/ 363 h 946"/>
              <a:gd name="T22" fmla="*/ 234 w 753"/>
              <a:gd name="T23" fmla="*/ 875 h 946"/>
              <a:gd name="T24" fmla="*/ 490 w 753"/>
              <a:gd name="T25" fmla="*/ 946 h 946"/>
              <a:gd name="T26" fmla="*/ 604 w 753"/>
              <a:gd name="T27" fmla="*/ 932 h 946"/>
              <a:gd name="T28" fmla="*/ 647 w 753"/>
              <a:gd name="T29" fmla="*/ 918 h 946"/>
              <a:gd name="T30" fmla="*/ 697 w 753"/>
              <a:gd name="T31" fmla="*/ 875 h 946"/>
              <a:gd name="T32" fmla="*/ 725 w 753"/>
              <a:gd name="T33" fmla="*/ 839 h 946"/>
              <a:gd name="T34" fmla="*/ 739 w 753"/>
              <a:gd name="T35" fmla="*/ 797 h 946"/>
              <a:gd name="T36" fmla="*/ 746 w 753"/>
              <a:gd name="T37" fmla="*/ 775 h 946"/>
              <a:gd name="T38" fmla="*/ 682 w 753"/>
              <a:gd name="T39" fmla="*/ 576 h 946"/>
              <a:gd name="T40" fmla="*/ 561 w 753"/>
              <a:gd name="T41" fmla="*/ 484 h 946"/>
              <a:gd name="T42" fmla="*/ 519 w 753"/>
              <a:gd name="T43" fmla="*/ 470 h 946"/>
              <a:gd name="T44" fmla="*/ 441 w 753"/>
              <a:gd name="T45" fmla="*/ 420 h 946"/>
              <a:gd name="T46" fmla="*/ 412 w 753"/>
              <a:gd name="T47" fmla="*/ 356 h 946"/>
              <a:gd name="T48" fmla="*/ 426 w 753"/>
              <a:gd name="T49" fmla="*/ 306 h 946"/>
              <a:gd name="T50" fmla="*/ 661 w 753"/>
              <a:gd name="T51" fmla="*/ 206 h 946"/>
              <a:gd name="T52" fmla="*/ 753 w 753"/>
              <a:gd name="T53" fmla="*/ 78 h 946"/>
              <a:gd name="T54" fmla="*/ 697 w 753"/>
              <a:gd name="T55" fmla="*/ 0 h 9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53" h="946">
                <a:moveTo>
                  <a:pt x="697" y="0"/>
                </a:moveTo>
                <a:cubicBezTo>
                  <a:pt x="639" y="19"/>
                  <a:pt x="587" y="28"/>
                  <a:pt x="526" y="36"/>
                </a:cubicBezTo>
                <a:cubicBezTo>
                  <a:pt x="468" y="55"/>
                  <a:pt x="409" y="70"/>
                  <a:pt x="348" y="78"/>
                </a:cubicBezTo>
                <a:cubicBezTo>
                  <a:pt x="313" y="88"/>
                  <a:pt x="283" y="104"/>
                  <a:pt x="249" y="114"/>
                </a:cubicBezTo>
                <a:cubicBezTo>
                  <a:pt x="235" y="118"/>
                  <a:pt x="220" y="123"/>
                  <a:pt x="206" y="128"/>
                </a:cubicBezTo>
                <a:cubicBezTo>
                  <a:pt x="199" y="130"/>
                  <a:pt x="185" y="135"/>
                  <a:pt x="185" y="135"/>
                </a:cubicBezTo>
                <a:cubicBezTo>
                  <a:pt x="164" y="149"/>
                  <a:pt x="124" y="169"/>
                  <a:pt x="106" y="192"/>
                </a:cubicBezTo>
                <a:cubicBezTo>
                  <a:pt x="96" y="206"/>
                  <a:pt x="87" y="221"/>
                  <a:pt x="78" y="235"/>
                </a:cubicBezTo>
                <a:cubicBezTo>
                  <a:pt x="73" y="242"/>
                  <a:pt x="64" y="256"/>
                  <a:pt x="64" y="256"/>
                </a:cubicBezTo>
                <a:cubicBezTo>
                  <a:pt x="55" y="285"/>
                  <a:pt x="44" y="313"/>
                  <a:pt x="35" y="342"/>
                </a:cubicBezTo>
                <a:cubicBezTo>
                  <a:pt x="33" y="349"/>
                  <a:pt x="28" y="363"/>
                  <a:pt x="28" y="363"/>
                </a:cubicBezTo>
                <a:cubicBezTo>
                  <a:pt x="0" y="537"/>
                  <a:pt x="70" y="783"/>
                  <a:pt x="234" y="875"/>
                </a:cubicBezTo>
                <a:cubicBezTo>
                  <a:pt x="307" y="916"/>
                  <a:pt x="409" y="936"/>
                  <a:pt x="490" y="946"/>
                </a:cubicBezTo>
                <a:cubicBezTo>
                  <a:pt x="550" y="941"/>
                  <a:pt x="560" y="945"/>
                  <a:pt x="604" y="932"/>
                </a:cubicBezTo>
                <a:cubicBezTo>
                  <a:pt x="618" y="928"/>
                  <a:pt x="647" y="918"/>
                  <a:pt x="647" y="918"/>
                </a:cubicBezTo>
                <a:cubicBezTo>
                  <a:pt x="662" y="902"/>
                  <a:pt x="683" y="892"/>
                  <a:pt x="697" y="875"/>
                </a:cubicBezTo>
                <a:cubicBezTo>
                  <a:pt x="753" y="807"/>
                  <a:pt x="674" y="894"/>
                  <a:pt x="725" y="839"/>
                </a:cubicBezTo>
                <a:cubicBezTo>
                  <a:pt x="730" y="825"/>
                  <a:pt x="734" y="811"/>
                  <a:pt x="739" y="797"/>
                </a:cubicBezTo>
                <a:cubicBezTo>
                  <a:pt x="741" y="790"/>
                  <a:pt x="746" y="775"/>
                  <a:pt x="746" y="775"/>
                </a:cubicBezTo>
                <a:cubicBezTo>
                  <a:pt x="740" y="708"/>
                  <a:pt x="734" y="624"/>
                  <a:pt x="682" y="576"/>
                </a:cubicBezTo>
                <a:cubicBezTo>
                  <a:pt x="666" y="529"/>
                  <a:pt x="605" y="499"/>
                  <a:pt x="561" y="484"/>
                </a:cubicBezTo>
                <a:cubicBezTo>
                  <a:pt x="547" y="479"/>
                  <a:pt x="519" y="470"/>
                  <a:pt x="519" y="470"/>
                </a:cubicBezTo>
                <a:cubicBezTo>
                  <a:pt x="497" y="446"/>
                  <a:pt x="472" y="430"/>
                  <a:pt x="441" y="420"/>
                </a:cubicBezTo>
                <a:cubicBezTo>
                  <a:pt x="433" y="397"/>
                  <a:pt x="420" y="379"/>
                  <a:pt x="412" y="356"/>
                </a:cubicBezTo>
                <a:cubicBezTo>
                  <a:pt x="413" y="351"/>
                  <a:pt x="421" y="313"/>
                  <a:pt x="426" y="306"/>
                </a:cubicBezTo>
                <a:cubicBezTo>
                  <a:pt x="468" y="240"/>
                  <a:pt x="596" y="240"/>
                  <a:pt x="661" y="206"/>
                </a:cubicBezTo>
                <a:cubicBezTo>
                  <a:pt x="722" y="174"/>
                  <a:pt x="715" y="119"/>
                  <a:pt x="753" y="78"/>
                </a:cubicBezTo>
                <a:cubicBezTo>
                  <a:pt x="747" y="43"/>
                  <a:pt x="742" y="0"/>
                  <a:pt x="697" y="0"/>
                </a:cubicBezTo>
                <a:close/>
              </a:path>
            </a:pathLst>
          </a:cu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74" name="Freeform 78">
            <a:extLst>
              <a:ext uri="{FF2B5EF4-FFF2-40B4-BE49-F238E27FC236}">
                <a16:creationId xmlns:a16="http://schemas.microsoft.com/office/drawing/2014/main" id="{4F38BD14-6398-4311-B83D-49A5955A0FC3}"/>
              </a:ext>
            </a:extLst>
          </p:cNvPr>
          <p:cNvSpPr>
            <a:spLocks/>
          </p:cNvSpPr>
          <p:nvPr/>
        </p:nvSpPr>
        <p:spPr bwMode="auto">
          <a:xfrm>
            <a:off x="6096000" y="4800600"/>
            <a:ext cx="1079500" cy="1095375"/>
          </a:xfrm>
          <a:custGeom>
            <a:avLst/>
            <a:gdLst>
              <a:gd name="T0" fmla="*/ 476 w 951"/>
              <a:gd name="T1" fmla="*/ 115 h 1011"/>
              <a:gd name="T2" fmla="*/ 462 w 951"/>
              <a:gd name="T3" fmla="*/ 158 h 1011"/>
              <a:gd name="T4" fmla="*/ 377 w 951"/>
              <a:gd name="T5" fmla="*/ 208 h 1011"/>
              <a:gd name="T6" fmla="*/ 348 w 951"/>
              <a:gd name="T7" fmla="*/ 215 h 1011"/>
              <a:gd name="T8" fmla="*/ 306 w 951"/>
              <a:gd name="T9" fmla="*/ 229 h 1011"/>
              <a:gd name="T10" fmla="*/ 270 w 951"/>
              <a:gd name="T11" fmla="*/ 258 h 1011"/>
              <a:gd name="T12" fmla="*/ 227 w 951"/>
              <a:gd name="T13" fmla="*/ 272 h 1011"/>
              <a:gd name="T14" fmla="*/ 206 w 951"/>
              <a:gd name="T15" fmla="*/ 286 h 1011"/>
              <a:gd name="T16" fmla="*/ 163 w 951"/>
              <a:gd name="T17" fmla="*/ 300 h 1011"/>
              <a:gd name="T18" fmla="*/ 42 w 951"/>
              <a:gd name="T19" fmla="*/ 343 h 1011"/>
              <a:gd name="T20" fmla="*/ 0 w 951"/>
              <a:gd name="T21" fmla="*/ 400 h 1011"/>
              <a:gd name="T22" fmla="*/ 7 w 951"/>
              <a:gd name="T23" fmla="*/ 443 h 1011"/>
              <a:gd name="T24" fmla="*/ 121 w 951"/>
              <a:gd name="T25" fmla="*/ 499 h 1011"/>
              <a:gd name="T26" fmla="*/ 178 w 951"/>
              <a:gd name="T27" fmla="*/ 535 h 1011"/>
              <a:gd name="T28" fmla="*/ 234 w 951"/>
              <a:gd name="T29" fmla="*/ 613 h 1011"/>
              <a:gd name="T30" fmla="*/ 263 w 951"/>
              <a:gd name="T31" fmla="*/ 677 h 1011"/>
              <a:gd name="T32" fmla="*/ 348 w 951"/>
              <a:gd name="T33" fmla="*/ 784 h 1011"/>
              <a:gd name="T34" fmla="*/ 362 w 951"/>
              <a:gd name="T35" fmla="*/ 827 h 1011"/>
              <a:gd name="T36" fmla="*/ 412 w 951"/>
              <a:gd name="T37" fmla="*/ 883 h 1011"/>
              <a:gd name="T38" fmla="*/ 405 w 951"/>
              <a:gd name="T39" fmla="*/ 905 h 1011"/>
              <a:gd name="T40" fmla="*/ 412 w 951"/>
              <a:gd name="T41" fmla="*/ 969 h 1011"/>
              <a:gd name="T42" fmla="*/ 434 w 951"/>
              <a:gd name="T43" fmla="*/ 983 h 1011"/>
              <a:gd name="T44" fmla="*/ 540 w 951"/>
              <a:gd name="T45" fmla="*/ 1011 h 1011"/>
              <a:gd name="T46" fmla="*/ 654 w 951"/>
              <a:gd name="T47" fmla="*/ 990 h 1011"/>
              <a:gd name="T48" fmla="*/ 739 w 951"/>
              <a:gd name="T49" fmla="*/ 912 h 1011"/>
              <a:gd name="T50" fmla="*/ 775 w 951"/>
              <a:gd name="T51" fmla="*/ 848 h 1011"/>
              <a:gd name="T52" fmla="*/ 818 w 951"/>
              <a:gd name="T53" fmla="*/ 741 h 1011"/>
              <a:gd name="T54" fmla="*/ 853 w 951"/>
              <a:gd name="T55" fmla="*/ 627 h 1011"/>
              <a:gd name="T56" fmla="*/ 889 w 951"/>
              <a:gd name="T57" fmla="*/ 521 h 1011"/>
              <a:gd name="T58" fmla="*/ 946 w 951"/>
              <a:gd name="T59" fmla="*/ 265 h 1011"/>
              <a:gd name="T60" fmla="*/ 896 w 951"/>
              <a:gd name="T61" fmla="*/ 73 h 1011"/>
              <a:gd name="T62" fmla="*/ 839 w 951"/>
              <a:gd name="T63" fmla="*/ 23 h 1011"/>
              <a:gd name="T64" fmla="*/ 796 w 951"/>
              <a:gd name="T65" fmla="*/ 9 h 1011"/>
              <a:gd name="T66" fmla="*/ 775 w 951"/>
              <a:gd name="T67" fmla="*/ 2 h 1011"/>
              <a:gd name="T68" fmla="*/ 569 w 951"/>
              <a:gd name="T69" fmla="*/ 23 h 1011"/>
              <a:gd name="T70" fmla="*/ 519 w 951"/>
              <a:gd name="T71" fmla="*/ 66 h 1011"/>
              <a:gd name="T72" fmla="*/ 483 w 951"/>
              <a:gd name="T73" fmla="*/ 115 h 1011"/>
              <a:gd name="T74" fmla="*/ 476 w 951"/>
              <a:gd name="T75" fmla="*/ 115 h 10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51" h="1011">
                <a:moveTo>
                  <a:pt x="476" y="115"/>
                </a:moveTo>
                <a:cubicBezTo>
                  <a:pt x="471" y="129"/>
                  <a:pt x="474" y="150"/>
                  <a:pt x="462" y="158"/>
                </a:cubicBezTo>
                <a:cubicBezTo>
                  <a:pt x="435" y="176"/>
                  <a:pt x="407" y="196"/>
                  <a:pt x="377" y="208"/>
                </a:cubicBezTo>
                <a:cubicBezTo>
                  <a:pt x="368" y="212"/>
                  <a:pt x="358" y="212"/>
                  <a:pt x="348" y="215"/>
                </a:cubicBezTo>
                <a:cubicBezTo>
                  <a:pt x="334" y="219"/>
                  <a:pt x="306" y="229"/>
                  <a:pt x="306" y="229"/>
                </a:cubicBezTo>
                <a:cubicBezTo>
                  <a:pt x="296" y="238"/>
                  <a:pt x="282" y="253"/>
                  <a:pt x="270" y="258"/>
                </a:cubicBezTo>
                <a:cubicBezTo>
                  <a:pt x="256" y="264"/>
                  <a:pt x="227" y="272"/>
                  <a:pt x="227" y="272"/>
                </a:cubicBezTo>
                <a:cubicBezTo>
                  <a:pt x="220" y="277"/>
                  <a:pt x="214" y="283"/>
                  <a:pt x="206" y="286"/>
                </a:cubicBezTo>
                <a:cubicBezTo>
                  <a:pt x="192" y="292"/>
                  <a:pt x="163" y="300"/>
                  <a:pt x="163" y="300"/>
                </a:cubicBezTo>
                <a:cubicBezTo>
                  <a:pt x="128" y="325"/>
                  <a:pt x="83" y="333"/>
                  <a:pt x="42" y="343"/>
                </a:cubicBezTo>
                <a:cubicBezTo>
                  <a:pt x="2" y="384"/>
                  <a:pt x="12" y="363"/>
                  <a:pt x="0" y="400"/>
                </a:cubicBezTo>
                <a:cubicBezTo>
                  <a:pt x="2" y="414"/>
                  <a:pt x="2" y="429"/>
                  <a:pt x="7" y="443"/>
                </a:cubicBezTo>
                <a:cubicBezTo>
                  <a:pt x="21" y="487"/>
                  <a:pt x="83" y="492"/>
                  <a:pt x="121" y="499"/>
                </a:cubicBezTo>
                <a:cubicBezTo>
                  <a:pt x="138" y="517"/>
                  <a:pt x="157" y="522"/>
                  <a:pt x="178" y="535"/>
                </a:cubicBezTo>
                <a:cubicBezTo>
                  <a:pt x="194" y="559"/>
                  <a:pt x="225" y="586"/>
                  <a:pt x="234" y="613"/>
                </a:cubicBezTo>
                <a:cubicBezTo>
                  <a:pt x="252" y="664"/>
                  <a:pt x="241" y="643"/>
                  <a:pt x="263" y="677"/>
                </a:cubicBezTo>
                <a:cubicBezTo>
                  <a:pt x="278" y="723"/>
                  <a:pt x="308" y="758"/>
                  <a:pt x="348" y="784"/>
                </a:cubicBezTo>
                <a:cubicBezTo>
                  <a:pt x="353" y="798"/>
                  <a:pt x="351" y="816"/>
                  <a:pt x="362" y="827"/>
                </a:cubicBezTo>
                <a:cubicBezTo>
                  <a:pt x="404" y="868"/>
                  <a:pt x="389" y="848"/>
                  <a:pt x="412" y="883"/>
                </a:cubicBezTo>
                <a:cubicBezTo>
                  <a:pt x="410" y="890"/>
                  <a:pt x="405" y="897"/>
                  <a:pt x="405" y="905"/>
                </a:cubicBezTo>
                <a:cubicBezTo>
                  <a:pt x="405" y="926"/>
                  <a:pt x="405" y="949"/>
                  <a:pt x="412" y="969"/>
                </a:cubicBezTo>
                <a:cubicBezTo>
                  <a:pt x="415" y="977"/>
                  <a:pt x="426" y="980"/>
                  <a:pt x="434" y="983"/>
                </a:cubicBezTo>
                <a:cubicBezTo>
                  <a:pt x="465" y="994"/>
                  <a:pt x="507" y="1003"/>
                  <a:pt x="540" y="1011"/>
                </a:cubicBezTo>
                <a:cubicBezTo>
                  <a:pt x="574" y="1007"/>
                  <a:pt x="621" y="1006"/>
                  <a:pt x="654" y="990"/>
                </a:cubicBezTo>
                <a:cubicBezTo>
                  <a:pt x="691" y="972"/>
                  <a:pt x="706" y="934"/>
                  <a:pt x="739" y="912"/>
                </a:cubicBezTo>
                <a:cubicBezTo>
                  <a:pt x="747" y="889"/>
                  <a:pt x="767" y="871"/>
                  <a:pt x="775" y="848"/>
                </a:cubicBezTo>
                <a:cubicBezTo>
                  <a:pt x="786" y="814"/>
                  <a:pt x="791" y="766"/>
                  <a:pt x="818" y="741"/>
                </a:cubicBezTo>
                <a:cubicBezTo>
                  <a:pt x="828" y="702"/>
                  <a:pt x="841" y="665"/>
                  <a:pt x="853" y="627"/>
                </a:cubicBezTo>
                <a:cubicBezTo>
                  <a:pt x="865" y="588"/>
                  <a:pt x="865" y="555"/>
                  <a:pt x="889" y="521"/>
                </a:cubicBezTo>
                <a:cubicBezTo>
                  <a:pt x="906" y="434"/>
                  <a:pt x="935" y="354"/>
                  <a:pt x="946" y="265"/>
                </a:cubicBezTo>
                <a:cubicBezTo>
                  <a:pt x="942" y="211"/>
                  <a:pt x="951" y="110"/>
                  <a:pt x="896" y="73"/>
                </a:cubicBezTo>
                <a:cubicBezTo>
                  <a:pt x="879" y="47"/>
                  <a:pt x="876" y="35"/>
                  <a:pt x="839" y="23"/>
                </a:cubicBezTo>
                <a:cubicBezTo>
                  <a:pt x="825" y="18"/>
                  <a:pt x="810" y="14"/>
                  <a:pt x="796" y="9"/>
                </a:cubicBezTo>
                <a:cubicBezTo>
                  <a:pt x="789" y="7"/>
                  <a:pt x="775" y="2"/>
                  <a:pt x="775" y="2"/>
                </a:cubicBezTo>
                <a:cubicBezTo>
                  <a:pt x="699" y="6"/>
                  <a:pt x="638" y="0"/>
                  <a:pt x="569" y="23"/>
                </a:cubicBezTo>
                <a:cubicBezTo>
                  <a:pt x="552" y="38"/>
                  <a:pt x="534" y="49"/>
                  <a:pt x="519" y="66"/>
                </a:cubicBezTo>
                <a:cubicBezTo>
                  <a:pt x="503" y="115"/>
                  <a:pt x="519" y="104"/>
                  <a:pt x="483" y="115"/>
                </a:cubicBezTo>
                <a:cubicBezTo>
                  <a:pt x="474" y="144"/>
                  <a:pt x="476" y="145"/>
                  <a:pt x="476" y="115"/>
                </a:cubicBezTo>
                <a:close/>
              </a:path>
            </a:pathLst>
          </a:cu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75" name="Freeform 79">
            <a:extLst>
              <a:ext uri="{FF2B5EF4-FFF2-40B4-BE49-F238E27FC236}">
                <a16:creationId xmlns:a16="http://schemas.microsoft.com/office/drawing/2014/main" id="{A774B654-1F82-43BF-AAB0-EC67E7EE3A79}"/>
              </a:ext>
            </a:extLst>
          </p:cNvPr>
          <p:cNvSpPr>
            <a:spLocks/>
          </p:cNvSpPr>
          <p:nvPr/>
        </p:nvSpPr>
        <p:spPr bwMode="auto">
          <a:xfrm>
            <a:off x="6096000" y="6096000"/>
            <a:ext cx="1130300" cy="500063"/>
          </a:xfrm>
          <a:custGeom>
            <a:avLst/>
            <a:gdLst>
              <a:gd name="T0" fmla="*/ 284 w 996"/>
              <a:gd name="T1" fmla="*/ 43 h 462"/>
              <a:gd name="T2" fmla="*/ 185 w 996"/>
              <a:gd name="T3" fmla="*/ 57 h 462"/>
              <a:gd name="T4" fmla="*/ 128 w 996"/>
              <a:gd name="T5" fmla="*/ 71 h 462"/>
              <a:gd name="T6" fmla="*/ 57 w 996"/>
              <a:gd name="T7" fmla="*/ 121 h 462"/>
              <a:gd name="T8" fmla="*/ 14 w 996"/>
              <a:gd name="T9" fmla="*/ 178 h 462"/>
              <a:gd name="T10" fmla="*/ 0 w 996"/>
              <a:gd name="T11" fmla="*/ 221 h 462"/>
              <a:gd name="T12" fmla="*/ 21 w 996"/>
              <a:gd name="T13" fmla="*/ 334 h 462"/>
              <a:gd name="T14" fmla="*/ 85 w 996"/>
              <a:gd name="T15" fmla="*/ 384 h 462"/>
              <a:gd name="T16" fmla="*/ 412 w 996"/>
              <a:gd name="T17" fmla="*/ 462 h 462"/>
              <a:gd name="T18" fmla="*/ 626 w 996"/>
              <a:gd name="T19" fmla="*/ 455 h 462"/>
              <a:gd name="T20" fmla="*/ 690 w 996"/>
              <a:gd name="T21" fmla="*/ 434 h 462"/>
              <a:gd name="T22" fmla="*/ 804 w 996"/>
              <a:gd name="T23" fmla="*/ 413 h 462"/>
              <a:gd name="T24" fmla="*/ 960 w 996"/>
              <a:gd name="T25" fmla="*/ 356 h 462"/>
              <a:gd name="T26" fmla="*/ 996 w 996"/>
              <a:gd name="T27" fmla="*/ 299 h 462"/>
              <a:gd name="T28" fmla="*/ 953 w 996"/>
              <a:gd name="T29" fmla="*/ 150 h 462"/>
              <a:gd name="T30" fmla="*/ 839 w 996"/>
              <a:gd name="T31" fmla="*/ 50 h 462"/>
              <a:gd name="T32" fmla="*/ 768 w 996"/>
              <a:gd name="T33" fmla="*/ 14 h 462"/>
              <a:gd name="T34" fmla="*/ 619 w 996"/>
              <a:gd name="T35" fmla="*/ 0 h 462"/>
              <a:gd name="T36" fmla="*/ 405 w 996"/>
              <a:gd name="T37" fmla="*/ 22 h 462"/>
              <a:gd name="T38" fmla="*/ 334 w 996"/>
              <a:gd name="T39" fmla="*/ 43 h 462"/>
              <a:gd name="T40" fmla="*/ 313 w 996"/>
              <a:gd name="T41" fmla="*/ 50 h 462"/>
              <a:gd name="T42" fmla="*/ 284 w 996"/>
              <a:gd name="T43" fmla="*/ 43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96" h="462">
                <a:moveTo>
                  <a:pt x="284" y="43"/>
                </a:moveTo>
                <a:cubicBezTo>
                  <a:pt x="245" y="69"/>
                  <a:pt x="238" y="64"/>
                  <a:pt x="185" y="57"/>
                </a:cubicBezTo>
                <a:cubicBezTo>
                  <a:pt x="178" y="58"/>
                  <a:pt x="138" y="64"/>
                  <a:pt x="128" y="71"/>
                </a:cubicBezTo>
                <a:cubicBezTo>
                  <a:pt x="103" y="86"/>
                  <a:pt x="84" y="107"/>
                  <a:pt x="57" y="121"/>
                </a:cubicBezTo>
                <a:cubicBezTo>
                  <a:pt x="44" y="140"/>
                  <a:pt x="23" y="157"/>
                  <a:pt x="14" y="178"/>
                </a:cubicBezTo>
                <a:cubicBezTo>
                  <a:pt x="8" y="192"/>
                  <a:pt x="0" y="221"/>
                  <a:pt x="0" y="221"/>
                </a:cubicBezTo>
                <a:cubicBezTo>
                  <a:pt x="9" y="297"/>
                  <a:pt x="2" y="259"/>
                  <a:pt x="21" y="334"/>
                </a:cubicBezTo>
                <a:cubicBezTo>
                  <a:pt x="29" y="365"/>
                  <a:pt x="64" y="370"/>
                  <a:pt x="85" y="384"/>
                </a:cubicBezTo>
                <a:cubicBezTo>
                  <a:pt x="174" y="442"/>
                  <a:pt x="308" y="451"/>
                  <a:pt x="412" y="462"/>
                </a:cubicBezTo>
                <a:cubicBezTo>
                  <a:pt x="483" y="460"/>
                  <a:pt x="555" y="461"/>
                  <a:pt x="626" y="455"/>
                </a:cubicBezTo>
                <a:cubicBezTo>
                  <a:pt x="640" y="454"/>
                  <a:pt x="673" y="437"/>
                  <a:pt x="690" y="434"/>
                </a:cubicBezTo>
                <a:cubicBezTo>
                  <a:pt x="730" y="426"/>
                  <a:pt x="763" y="418"/>
                  <a:pt x="804" y="413"/>
                </a:cubicBezTo>
                <a:cubicBezTo>
                  <a:pt x="857" y="395"/>
                  <a:pt x="910" y="381"/>
                  <a:pt x="960" y="356"/>
                </a:cubicBezTo>
                <a:cubicBezTo>
                  <a:pt x="973" y="335"/>
                  <a:pt x="978" y="316"/>
                  <a:pt x="996" y="299"/>
                </a:cubicBezTo>
                <a:cubicBezTo>
                  <a:pt x="990" y="238"/>
                  <a:pt x="996" y="193"/>
                  <a:pt x="953" y="150"/>
                </a:cubicBezTo>
                <a:cubicBezTo>
                  <a:pt x="928" y="99"/>
                  <a:pt x="886" y="76"/>
                  <a:pt x="839" y="50"/>
                </a:cubicBezTo>
                <a:cubicBezTo>
                  <a:pt x="804" y="31"/>
                  <a:pt x="803" y="19"/>
                  <a:pt x="768" y="14"/>
                </a:cubicBezTo>
                <a:cubicBezTo>
                  <a:pt x="719" y="7"/>
                  <a:pt x="669" y="5"/>
                  <a:pt x="619" y="0"/>
                </a:cubicBezTo>
                <a:cubicBezTo>
                  <a:pt x="550" y="22"/>
                  <a:pt x="476" y="5"/>
                  <a:pt x="405" y="22"/>
                </a:cubicBezTo>
                <a:cubicBezTo>
                  <a:pt x="370" y="30"/>
                  <a:pt x="374" y="30"/>
                  <a:pt x="334" y="43"/>
                </a:cubicBezTo>
                <a:cubicBezTo>
                  <a:pt x="327" y="45"/>
                  <a:pt x="313" y="50"/>
                  <a:pt x="313" y="50"/>
                </a:cubicBezTo>
                <a:cubicBezTo>
                  <a:pt x="289" y="42"/>
                  <a:pt x="299" y="43"/>
                  <a:pt x="284" y="43"/>
                </a:cubicBezTo>
                <a:close/>
              </a:path>
            </a:pathLst>
          </a:cu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76" name="Line 80">
            <a:extLst>
              <a:ext uri="{FF2B5EF4-FFF2-40B4-BE49-F238E27FC236}">
                <a16:creationId xmlns:a16="http://schemas.microsoft.com/office/drawing/2014/main" id="{39BE7605-F61E-4A14-88BA-864DDCFA5220}"/>
              </a:ext>
            </a:extLst>
          </p:cNvPr>
          <p:cNvSpPr>
            <a:spLocks noChangeShapeType="1"/>
          </p:cNvSpPr>
          <p:nvPr/>
        </p:nvSpPr>
        <p:spPr bwMode="auto">
          <a:xfrm flipH="1">
            <a:off x="6029325" y="4625975"/>
            <a:ext cx="722313" cy="569913"/>
          </a:xfrm>
          <a:prstGeom prst="line">
            <a:avLst/>
          </a:prstGeom>
          <a:noFill/>
          <a:ln w="285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77" name="Line 81">
            <a:extLst>
              <a:ext uri="{FF2B5EF4-FFF2-40B4-BE49-F238E27FC236}">
                <a16:creationId xmlns:a16="http://schemas.microsoft.com/office/drawing/2014/main" id="{0ACCC74F-29B9-4111-B98A-28F898E58077}"/>
              </a:ext>
            </a:extLst>
          </p:cNvPr>
          <p:cNvSpPr>
            <a:spLocks noChangeShapeType="1"/>
          </p:cNvSpPr>
          <p:nvPr/>
        </p:nvSpPr>
        <p:spPr bwMode="auto">
          <a:xfrm>
            <a:off x="6019800" y="5181600"/>
            <a:ext cx="457200" cy="762000"/>
          </a:xfrm>
          <a:prstGeom prst="line">
            <a:avLst/>
          </a:prstGeom>
          <a:noFill/>
          <a:ln w="285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78" name="Line 82">
            <a:extLst>
              <a:ext uri="{FF2B5EF4-FFF2-40B4-BE49-F238E27FC236}">
                <a16:creationId xmlns:a16="http://schemas.microsoft.com/office/drawing/2014/main" id="{84869007-95C8-4F61-95C8-4620C40ADFA3}"/>
              </a:ext>
            </a:extLst>
          </p:cNvPr>
          <p:cNvSpPr>
            <a:spLocks noChangeShapeType="1"/>
          </p:cNvSpPr>
          <p:nvPr/>
        </p:nvSpPr>
        <p:spPr bwMode="auto">
          <a:xfrm>
            <a:off x="6477000" y="5943600"/>
            <a:ext cx="1154113" cy="42863"/>
          </a:xfrm>
          <a:prstGeom prst="line">
            <a:avLst/>
          </a:prstGeom>
          <a:noFill/>
          <a:ln w="285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79" name="Line 83">
            <a:extLst>
              <a:ext uri="{FF2B5EF4-FFF2-40B4-BE49-F238E27FC236}">
                <a16:creationId xmlns:a16="http://schemas.microsoft.com/office/drawing/2014/main" id="{B94103B3-D503-40CC-9B66-CD8FEDF38EB4}"/>
              </a:ext>
            </a:extLst>
          </p:cNvPr>
          <p:cNvSpPr>
            <a:spLocks noChangeShapeType="1"/>
          </p:cNvSpPr>
          <p:nvPr/>
        </p:nvSpPr>
        <p:spPr bwMode="auto">
          <a:xfrm>
            <a:off x="6705600" y="4648200"/>
            <a:ext cx="838200" cy="228600"/>
          </a:xfrm>
          <a:prstGeom prst="line">
            <a:avLst/>
          </a:prstGeom>
          <a:noFill/>
          <a:ln w="285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80" name="Line 84">
            <a:extLst>
              <a:ext uri="{FF2B5EF4-FFF2-40B4-BE49-F238E27FC236}">
                <a16:creationId xmlns:a16="http://schemas.microsoft.com/office/drawing/2014/main" id="{EE3D9654-6576-4413-BD67-8F3127F8227D}"/>
              </a:ext>
            </a:extLst>
          </p:cNvPr>
          <p:cNvSpPr>
            <a:spLocks noChangeShapeType="1"/>
          </p:cNvSpPr>
          <p:nvPr/>
        </p:nvSpPr>
        <p:spPr bwMode="auto">
          <a:xfrm>
            <a:off x="7543800" y="4876800"/>
            <a:ext cx="76200" cy="1143000"/>
          </a:xfrm>
          <a:prstGeom prst="line">
            <a:avLst/>
          </a:prstGeom>
          <a:noFill/>
          <a:ln w="285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81" name="Line 85">
            <a:extLst>
              <a:ext uri="{FF2B5EF4-FFF2-40B4-BE49-F238E27FC236}">
                <a16:creationId xmlns:a16="http://schemas.microsoft.com/office/drawing/2014/main" id="{C5A69E61-C676-4A4E-96FD-A2AB3C2517D5}"/>
              </a:ext>
            </a:extLst>
          </p:cNvPr>
          <p:cNvSpPr>
            <a:spLocks noChangeShapeType="1"/>
          </p:cNvSpPr>
          <p:nvPr/>
        </p:nvSpPr>
        <p:spPr bwMode="auto">
          <a:xfrm flipH="1">
            <a:off x="5943600" y="6019800"/>
            <a:ext cx="76200" cy="533400"/>
          </a:xfrm>
          <a:prstGeom prst="line">
            <a:avLst/>
          </a:prstGeom>
          <a:noFill/>
          <a:ln w="285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82" name="Line 86">
            <a:extLst>
              <a:ext uri="{FF2B5EF4-FFF2-40B4-BE49-F238E27FC236}">
                <a16:creationId xmlns:a16="http://schemas.microsoft.com/office/drawing/2014/main" id="{4AF20479-E8D7-4243-9248-D411F17F8BA0}"/>
              </a:ext>
            </a:extLst>
          </p:cNvPr>
          <p:cNvSpPr>
            <a:spLocks noChangeShapeType="1"/>
          </p:cNvSpPr>
          <p:nvPr/>
        </p:nvSpPr>
        <p:spPr bwMode="auto">
          <a:xfrm>
            <a:off x="6019800" y="6019800"/>
            <a:ext cx="1447800" cy="76200"/>
          </a:xfrm>
          <a:prstGeom prst="line">
            <a:avLst/>
          </a:prstGeom>
          <a:noFill/>
          <a:ln w="285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83" name="Line 87">
            <a:extLst>
              <a:ext uri="{FF2B5EF4-FFF2-40B4-BE49-F238E27FC236}">
                <a16:creationId xmlns:a16="http://schemas.microsoft.com/office/drawing/2014/main" id="{1DADE1AC-A71E-4B0B-9C21-DF55441D0A4B}"/>
              </a:ext>
            </a:extLst>
          </p:cNvPr>
          <p:cNvSpPr>
            <a:spLocks noChangeShapeType="1"/>
          </p:cNvSpPr>
          <p:nvPr/>
        </p:nvSpPr>
        <p:spPr bwMode="auto">
          <a:xfrm flipH="1">
            <a:off x="7086600" y="6084888"/>
            <a:ext cx="398463" cy="620712"/>
          </a:xfrm>
          <a:prstGeom prst="line">
            <a:avLst/>
          </a:prstGeom>
          <a:noFill/>
          <a:ln w="285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84" name="Line 88">
            <a:extLst>
              <a:ext uri="{FF2B5EF4-FFF2-40B4-BE49-F238E27FC236}">
                <a16:creationId xmlns:a16="http://schemas.microsoft.com/office/drawing/2014/main" id="{CE904DB4-865A-4F57-9470-15FAF2FB796A}"/>
              </a:ext>
            </a:extLst>
          </p:cNvPr>
          <p:cNvSpPr>
            <a:spLocks noChangeShapeType="1"/>
          </p:cNvSpPr>
          <p:nvPr/>
        </p:nvSpPr>
        <p:spPr bwMode="auto">
          <a:xfrm flipH="1" flipV="1">
            <a:off x="5943600" y="6553200"/>
            <a:ext cx="1143000" cy="152400"/>
          </a:xfrm>
          <a:prstGeom prst="line">
            <a:avLst/>
          </a:prstGeom>
          <a:noFill/>
          <a:ln w="285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85" name="Text Box 89">
            <a:extLst>
              <a:ext uri="{FF2B5EF4-FFF2-40B4-BE49-F238E27FC236}">
                <a16:creationId xmlns:a16="http://schemas.microsoft.com/office/drawing/2014/main" id="{37801B59-AB28-4278-82EF-DE8FC45854B7}"/>
              </a:ext>
            </a:extLst>
          </p:cNvPr>
          <p:cNvSpPr txBox="1">
            <a:spLocks noChangeArrowheads="1"/>
          </p:cNvSpPr>
          <p:nvPr/>
        </p:nvSpPr>
        <p:spPr bwMode="auto">
          <a:xfrm>
            <a:off x="5562600" y="1143000"/>
            <a:ext cx="4333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C</a:t>
            </a:r>
            <a:r>
              <a:rPr lang="en-US" altLang="en-US" baseline="-25000"/>
              <a:t>1</a:t>
            </a:r>
            <a:endParaRPr lang="en-US" altLang="en-US"/>
          </a:p>
        </p:txBody>
      </p:sp>
      <p:sp>
        <p:nvSpPr>
          <p:cNvPr id="4186" name="Text Box 90">
            <a:extLst>
              <a:ext uri="{FF2B5EF4-FFF2-40B4-BE49-F238E27FC236}">
                <a16:creationId xmlns:a16="http://schemas.microsoft.com/office/drawing/2014/main" id="{28BECBB9-3455-4C27-B13A-94521A115D2E}"/>
              </a:ext>
            </a:extLst>
          </p:cNvPr>
          <p:cNvSpPr txBox="1">
            <a:spLocks noChangeArrowheads="1"/>
          </p:cNvSpPr>
          <p:nvPr/>
        </p:nvSpPr>
        <p:spPr bwMode="auto">
          <a:xfrm>
            <a:off x="5486400" y="3200400"/>
            <a:ext cx="4333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C</a:t>
            </a:r>
            <a:r>
              <a:rPr lang="en-US" altLang="en-US" baseline="-25000"/>
              <a:t>1</a:t>
            </a:r>
            <a:endParaRPr lang="en-US" altLang="en-US"/>
          </a:p>
        </p:txBody>
      </p:sp>
      <p:sp>
        <p:nvSpPr>
          <p:cNvPr id="4187" name="Text Box 91">
            <a:extLst>
              <a:ext uri="{FF2B5EF4-FFF2-40B4-BE49-F238E27FC236}">
                <a16:creationId xmlns:a16="http://schemas.microsoft.com/office/drawing/2014/main" id="{E201E64B-AC07-4660-A1BF-E6239848F83E}"/>
              </a:ext>
            </a:extLst>
          </p:cNvPr>
          <p:cNvSpPr txBox="1">
            <a:spLocks noChangeArrowheads="1"/>
          </p:cNvSpPr>
          <p:nvPr/>
        </p:nvSpPr>
        <p:spPr bwMode="auto">
          <a:xfrm>
            <a:off x="5486400" y="5257800"/>
            <a:ext cx="4333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C</a:t>
            </a:r>
            <a:r>
              <a:rPr lang="en-US" altLang="en-US" baseline="-25000"/>
              <a:t>1</a:t>
            </a:r>
            <a:endParaRPr lang="en-US" altLang="en-US"/>
          </a:p>
        </p:txBody>
      </p:sp>
      <p:sp>
        <p:nvSpPr>
          <p:cNvPr id="4188" name="Text Box 92">
            <a:extLst>
              <a:ext uri="{FF2B5EF4-FFF2-40B4-BE49-F238E27FC236}">
                <a16:creationId xmlns:a16="http://schemas.microsoft.com/office/drawing/2014/main" id="{5FDA7668-BFB0-4E44-B9EA-088759851E52}"/>
              </a:ext>
            </a:extLst>
          </p:cNvPr>
          <p:cNvSpPr txBox="1">
            <a:spLocks noChangeArrowheads="1"/>
          </p:cNvSpPr>
          <p:nvPr/>
        </p:nvSpPr>
        <p:spPr bwMode="auto">
          <a:xfrm>
            <a:off x="6477000" y="6096000"/>
            <a:ext cx="4333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C</a:t>
            </a:r>
            <a:r>
              <a:rPr lang="en-US" altLang="en-US" baseline="-25000"/>
              <a:t>3</a:t>
            </a:r>
            <a:endParaRPr lang="en-US" altLang="en-US"/>
          </a:p>
        </p:txBody>
      </p:sp>
      <p:sp>
        <p:nvSpPr>
          <p:cNvPr id="4189" name="Text Box 93">
            <a:extLst>
              <a:ext uri="{FF2B5EF4-FFF2-40B4-BE49-F238E27FC236}">
                <a16:creationId xmlns:a16="http://schemas.microsoft.com/office/drawing/2014/main" id="{C9A55AC3-4D19-48CD-B646-6A2A82C02318}"/>
              </a:ext>
            </a:extLst>
          </p:cNvPr>
          <p:cNvSpPr txBox="1">
            <a:spLocks noChangeArrowheads="1"/>
          </p:cNvSpPr>
          <p:nvPr/>
        </p:nvSpPr>
        <p:spPr bwMode="auto">
          <a:xfrm>
            <a:off x="6629400" y="1066800"/>
            <a:ext cx="4333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C</a:t>
            </a:r>
            <a:r>
              <a:rPr lang="en-US" altLang="en-US" baseline="-25000"/>
              <a:t>2</a:t>
            </a:r>
            <a:endParaRPr lang="en-US" altLang="en-US"/>
          </a:p>
        </p:txBody>
      </p:sp>
      <p:sp>
        <p:nvSpPr>
          <p:cNvPr id="4190" name="Text Box 94">
            <a:extLst>
              <a:ext uri="{FF2B5EF4-FFF2-40B4-BE49-F238E27FC236}">
                <a16:creationId xmlns:a16="http://schemas.microsoft.com/office/drawing/2014/main" id="{C8C75C92-33A9-4F1D-B678-730829839BBE}"/>
              </a:ext>
            </a:extLst>
          </p:cNvPr>
          <p:cNvSpPr txBox="1">
            <a:spLocks noChangeArrowheads="1"/>
          </p:cNvSpPr>
          <p:nvPr/>
        </p:nvSpPr>
        <p:spPr bwMode="auto">
          <a:xfrm>
            <a:off x="6477000" y="3124200"/>
            <a:ext cx="4333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C</a:t>
            </a:r>
            <a:r>
              <a:rPr lang="en-US" altLang="en-US" baseline="-25000"/>
              <a:t>2</a:t>
            </a:r>
            <a:endParaRPr lang="en-US" altLang="en-US"/>
          </a:p>
        </p:txBody>
      </p:sp>
      <p:sp>
        <p:nvSpPr>
          <p:cNvPr id="4191" name="Text Box 95">
            <a:extLst>
              <a:ext uri="{FF2B5EF4-FFF2-40B4-BE49-F238E27FC236}">
                <a16:creationId xmlns:a16="http://schemas.microsoft.com/office/drawing/2014/main" id="{5EDBA69D-1A60-4694-9748-0A7258DE3DF8}"/>
              </a:ext>
            </a:extLst>
          </p:cNvPr>
          <p:cNvSpPr txBox="1">
            <a:spLocks noChangeArrowheads="1"/>
          </p:cNvSpPr>
          <p:nvPr/>
        </p:nvSpPr>
        <p:spPr bwMode="auto">
          <a:xfrm>
            <a:off x="6477000" y="5181600"/>
            <a:ext cx="4333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C</a:t>
            </a:r>
            <a:r>
              <a:rPr lang="en-US" altLang="en-US" baseline="-25000"/>
              <a:t>2</a:t>
            </a:r>
            <a:endParaRPr lang="en-US" altLang="en-US"/>
          </a:p>
        </p:txBody>
      </p:sp>
      <p:sp>
        <p:nvSpPr>
          <p:cNvPr id="4192" name="Text Box 96">
            <a:extLst>
              <a:ext uri="{FF2B5EF4-FFF2-40B4-BE49-F238E27FC236}">
                <a16:creationId xmlns:a16="http://schemas.microsoft.com/office/drawing/2014/main" id="{4657BA21-F8C0-4368-9DC4-FFF3B9C6110A}"/>
              </a:ext>
            </a:extLst>
          </p:cNvPr>
          <p:cNvSpPr txBox="1">
            <a:spLocks noChangeArrowheads="1"/>
          </p:cNvSpPr>
          <p:nvPr/>
        </p:nvSpPr>
        <p:spPr bwMode="auto">
          <a:xfrm>
            <a:off x="6553200" y="1981200"/>
            <a:ext cx="4333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C</a:t>
            </a:r>
            <a:r>
              <a:rPr lang="en-US" altLang="en-US" baseline="-25000"/>
              <a:t>3</a:t>
            </a:r>
            <a:endParaRPr lang="en-US" altLang="en-US"/>
          </a:p>
        </p:txBody>
      </p:sp>
      <p:sp>
        <p:nvSpPr>
          <p:cNvPr id="4193" name="Text Box 97">
            <a:extLst>
              <a:ext uri="{FF2B5EF4-FFF2-40B4-BE49-F238E27FC236}">
                <a16:creationId xmlns:a16="http://schemas.microsoft.com/office/drawing/2014/main" id="{5F2301C2-86E2-4D3E-A0C4-51CEA8C473E3}"/>
              </a:ext>
            </a:extLst>
          </p:cNvPr>
          <p:cNvSpPr txBox="1">
            <a:spLocks noChangeArrowheads="1"/>
          </p:cNvSpPr>
          <p:nvPr/>
        </p:nvSpPr>
        <p:spPr bwMode="auto">
          <a:xfrm>
            <a:off x="6477000" y="4038600"/>
            <a:ext cx="4333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C</a:t>
            </a:r>
            <a:r>
              <a:rPr lang="en-US" altLang="en-US" baseline="-25000"/>
              <a:t>3</a:t>
            </a:r>
            <a:endParaRPr lang="en-US" altLang="en-US"/>
          </a:p>
        </p:txBody>
      </p:sp>
      <p:sp>
        <p:nvSpPr>
          <p:cNvPr id="4196" name="Text Box 100">
            <a:extLst>
              <a:ext uri="{FF2B5EF4-FFF2-40B4-BE49-F238E27FC236}">
                <a16:creationId xmlns:a16="http://schemas.microsoft.com/office/drawing/2014/main" id="{18BA80F3-4770-496A-B62A-93301E9A6B10}"/>
              </a:ext>
            </a:extLst>
          </p:cNvPr>
          <p:cNvSpPr txBox="1">
            <a:spLocks noChangeArrowheads="1"/>
          </p:cNvSpPr>
          <p:nvPr/>
        </p:nvSpPr>
        <p:spPr bwMode="auto">
          <a:xfrm>
            <a:off x="2057400" y="838200"/>
            <a:ext cx="819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output</a:t>
            </a:r>
          </a:p>
        </p:txBody>
      </p:sp>
      <p:sp>
        <p:nvSpPr>
          <p:cNvPr id="4198" name="Text Box 102">
            <a:extLst>
              <a:ext uri="{FF2B5EF4-FFF2-40B4-BE49-F238E27FC236}">
                <a16:creationId xmlns:a16="http://schemas.microsoft.com/office/drawing/2014/main" id="{E5D9AD75-37BA-427D-A7F4-260232F36416}"/>
              </a:ext>
            </a:extLst>
          </p:cNvPr>
          <p:cNvSpPr txBox="1">
            <a:spLocks noChangeArrowheads="1"/>
          </p:cNvSpPr>
          <p:nvPr/>
        </p:nvSpPr>
        <p:spPr bwMode="auto">
          <a:xfrm>
            <a:off x="1584325" y="2474913"/>
            <a:ext cx="1428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hidden layer</a:t>
            </a:r>
          </a:p>
        </p:txBody>
      </p:sp>
      <p:sp>
        <p:nvSpPr>
          <p:cNvPr id="4199" name="Text Box 103">
            <a:extLst>
              <a:ext uri="{FF2B5EF4-FFF2-40B4-BE49-F238E27FC236}">
                <a16:creationId xmlns:a16="http://schemas.microsoft.com/office/drawing/2014/main" id="{C2F7FEF6-4AAB-45FE-BE91-0FBFBF3839A0}"/>
              </a:ext>
            </a:extLst>
          </p:cNvPr>
          <p:cNvSpPr txBox="1">
            <a:spLocks noChangeArrowheads="1"/>
          </p:cNvSpPr>
          <p:nvPr/>
        </p:nvSpPr>
        <p:spPr bwMode="auto">
          <a:xfrm>
            <a:off x="2667000" y="3048000"/>
            <a:ext cx="819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output</a:t>
            </a:r>
          </a:p>
        </p:txBody>
      </p:sp>
      <p:sp>
        <p:nvSpPr>
          <p:cNvPr id="4200" name="Text Box 104">
            <a:extLst>
              <a:ext uri="{FF2B5EF4-FFF2-40B4-BE49-F238E27FC236}">
                <a16:creationId xmlns:a16="http://schemas.microsoft.com/office/drawing/2014/main" id="{F85B05F6-F57A-4CF0-B8FB-26F5DB2750CF}"/>
              </a:ext>
            </a:extLst>
          </p:cNvPr>
          <p:cNvSpPr txBox="1">
            <a:spLocks noChangeArrowheads="1"/>
          </p:cNvSpPr>
          <p:nvPr/>
        </p:nvSpPr>
        <p:spPr bwMode="auto">
          <a:xfrm>
            <a:off x="2895600" y="5105400"/>
            <a:ext cx="819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output</a:t>
            </a:r>
          </a:p>
        </p:txBody>
      </p:sp>
      <p:sp>
        <p:nvSpPr>
          <p:cNvPr id="4201" name="Text Box 105">
            <a:extLst>
              <a:ext uri="{FF2B5EF4-FFF2-40B4-BE49-F238E27FC236}">
                <a16:creationId xmlns:a16="http://schemas.microsoft.com/office/drawing/2014/main" id="{A7ED4CED-BF6A-403C-8845-C4B5BDB12D9A}"/>
              </a:ext>
            </a:extLst>
          </p:cNvPr>
          <p:cNvSpPr txBox="1">
            <a:spLocks noChangeArrowheads="1"/>
          </p:cNvSpPr>
          <p:nvPr/>
        </p:nvSpPr>
        <p:spPr bwMode="auto">
          <a:xfrm>
            <a:off x="533400" y="152400"/>
            <a:ext cx="1238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input layer</a:t>
            </a:r>
          </a:p>
        </p:txBody>
      </p:sp>
      <p:sp>
        <p:nvSpPr>
          <p:cNvPr id="4202" name="Text Box 106">
            <a:extLst>
              <a:ext uri="{FF2B5EF4-FFF2-40B4-BE49-F238E27FC236}">
                <a16:creationId xmlns:a16="http://schemas.microsoft.com/office/drawing/2014/main" id="{F29BB3F3-98A6-44BA-8801-C38766F4C439}"/>
              </a:ext>
            </a:extLst>
          </p:cNvPr>
          <p:cNvSpPr txBox="1">
            <a:spLocks noChangeArrowheads="1"/>
          </p:cNvSpPr>
          <p:nvPr/>
        </p:nvSpPr>
        <p:spPr bwMode="auto">
          <a:xfrm>
            <a:off x="1143000" y="6096000"/>
            <a:ext cx="9334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hidden</a:t>
            </a:r>
          </a:p>
          <a:p>
            <a:r>
              <a:rPr lang="en-US" altLang="en-US"/>
              <a:t> layer 1</a:t>
            </a:r>
          </a:p>
        </p:txBody>
      </p:sp>
      <p:sp>
        <p:nvSpPr>
          <p:cNvPr id="4203" name="Text Box 107">
            <a:extLst>
              <a:ext uri="{FF2B5EF4-FFF2-40B4-BE49-F238E27FC236}">
                <a16:creationId xmlns:a16="http://schemas.microsoft.com/office/drawing/2014/main" id="{171C9DF1-0EC7-4D1C-9687-C6BA0B3A0256}"/>
              </a:ext>
            </a:extLst>
          </p:cNvPr>
          <p:cNvSpPr txBox="1">
            <a:spLocks noChangeArrowheads="1"/>
          </p:cNvSpPr>
          <p:nvPr/>
        </p:nvSpPr>
        <p:spPr bwMode="auto">
          <a:xfrm>
            <a:off x="1889125" y="4456113"/>
            <a:ext cx="8699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hidden</a:t>
            </a:r>
          </a:p>
          <a:p>
            <a:r>
              <a:rPr lang="en-US" altLang="en-US"/>
              <a:t>layer 2</a:t>
            </a:r>
          </a:p>
        </p:txBody>
      </p:sp>
      <p:grpSp>
        <p:nvGrpSpPr>
          <p:cNvPr id="4204" name="Group 108">
            <a:extLst>
              <a:ext uri="{FF2B5EF4-FFF2-40B4-BE49-F238E27FC236}">
                <a16:creationId xmlns:a16="http://schemas.microsoft.com/office/drawing/2014/main" id="{E10417DB-006E-4A4C-BC0D-579AAFBFE720}"/>
              </a:ext>
            </a:extLst>
          </p:cNvPr>
          <p:cNvGrpSpPr>
            <a:grpSpLocks/>
          </p:cNvGrpSpPr>
          <p:nvPr/>
        </p:nvGrpSpPr>
        <p:grpSpPr bwMode="auto">
          <a:xfrm>
            <a:off x="7620000" y="228600"/>
            <a:ext cx="1295400" cy="609600"/>
            <a:chOff x="1392" y="480"/>
            <a:chExt cx="2267" cy="1030"/>
          </a:xfrm>
        </p:grpSpPr>
        <p:sp>
          <p:nvSpPr>
            <p:cNvPr id="4205" name="Oval 109">
              <a:extLst>
                <a:ext uri="{FF2B5EF4-FFF2-40B4-BE49-F238E27FC236}">
                  <a16:creationId xmlns:a16="http://schemas.microsoft.com/office/drawing/2014/main" id="{C920D6DE-BD26-4536-B1D3-D7520DB7EA4A}"/>
                </a:ext>
              </a:extLst>
            </p:cNvPr>
            <p:cNvSpPr>
              <a:spLocks noChangeArrowheads="1"/>
            </p:cNvSpPr>
            <p:nvPr/>
          </p:nvSpPr>
          <p:spPr bwMode="auto">
            <a:xfrm>
              <a:off x="1584"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6" name="Oval 110">
              <a:extLst>
                <a:ext uri="{FF2B5EF4-FFF2-40B4-BE49-F238E27FC236}">
                  <a16:creationId xmlns:a16="http://schemas.microsoft.com/office/drawing/2014/main" id="{10C632FF-1E71-4772-8A17-676B495DE275}"/>
                </a:ext>
              </a:extLst>
            </p:cNvPr>
            <p:cNvSpPr>
              <a:spLocks noChangeArrowheads="1"/>
            </p:cNvSpPr>
            <p:nvPr/>
          </p:nvSpPr>
          <p:spPr bwMode="auto">
            <a:xfrm>
              <a:off x="1584"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7" name="Oval 111">
              <a:extLst>
                <a:ext uri="{FF2B5EF4-FFF2-40B4-BE49-F238E27FC236}">
                  <a16:creationId xmlns:a16="http://schemas.microsoft.com/office/drawing/2014/main" id="{EE3B0F45-72CD-4C14-B0A3-C0C1BAEF321C}"/>
                </a:ext>
              </a:extLst>
            </p:cNvPr>
            <p:cNvSpPr>
              <a:spLocks noChangeArrowheads="1"/>
            </p:cNvSpPr>
            <p:nvPr/>
          </p:nvSpPr>
          <p:spPr bwMode="auto">
            <a:xfrm>
              <a:off x="1584"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8" name="Line 112">
              <a:extLst>
                <a:ext uri="{FF2B5EF4-FFF2-40B4-BE49-F238E27FC236}">
                  <a16:creationId xmlns:a16="http://schemas.microsoft.com/office/drawing/2014/main" id="{047FFDC7-2920-4564-9F12-F8DFC795B531}"/>
                </a:ext>
              </a:extLst>
            </p:cNvPr>
            <p:cNvSpPr>
              <a:spLocks noChangeShapeType="1"/>
            </p:cNvSpPr>
            <p:nvPr/>
          </p:nvSpPr>
          <p:spPr bwMode="auto">
            <a:xfrm>
              <a:off x="1392" y="576"/>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09" name="Line 113">
              <a:extLst>
                <a:ext uri="{FF2B5EF4-FFF2-40B4-BE49-F238E27FC236}">
                  <a16:creationId xmlns:a16="http://schemas.microsoft.com/office/drawing/2014/main" id="{361E0133-E5BB-42CF-B92D-E209CAE60CBC}"/>
                </a:ext>
              </a:extLst>
            </p:cNvPr>
            <p:cNvSpPr>
              <a:spLocks noChangeShapeType="1"/>
            </p:cNvSpPr>
            <p:nvPr/>
          </p:nvSpPr>
          <p:spPr bwMode="auto">
            <a:xfrm>
              <a:off x="1392" y="960"/>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10" name="Line 114">
              <a:extLst>
                <a:ext uri="{FF2B5EF4-FFF2-40B4-BE49-F238E27FC236}">
                  <a16:creationId xmlns:a16="http://schemas.microsoft.com/office/drawing/2014/main" id="{F91E1BB5-8F08-4F9D-9F33-B0729A43B745}"/>
                </a:ext>
              </a:extLst>
            </p:cNvPr>
            <p:cNvSpPr>
              <a:spLocks noChangeShapeType="1"/>
            </p:cNvSpPr>
            <p:nvPr/>
          </p:nvSpPr>
          <p:spPr bwMode="auto">
            <a:xfrm>
              <a:off x="1392" y="1414"/>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11" name="Oval 115">
              <a:extLst>
                <a:ext uri="{FF2B5EF4-FFF2-40B4-BE49-F238E27FC236}">
                  <a16:creationId xmlns:a16="http://schemas.microsoft.com/office/drawing/2014/main" id="{A6B8E1BC-7563-4E9E-AA02-46A846EA786E}"/>
                </a:ext>
              </a:extLst>
            </p:cNvPr>
            <p:cNvSpPr>
              <a:spLocks noChangeArrowheads="1"/>
            </p:cNvSpPr>
            <p:nvPr/>
          </p:nvSpPr>
          <p:spPr bwMode="auto">
            <a:xfrm>
              <a:off x="2352"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12" name="Oval 116">
              <a:extLst>
                <a:ext uri="{FF2B5EF4-FFF2-40B4-BE49-F238E27FC236}">
                  <a16:creationId xmlns:a16="http://schemas.microsoft.com/office/drawing/2014/main" id="{81BB7167-903E-4D3F-BD3F-A332E919C447}"/>
                </a:ext>
              </a:extLst>
            </p:cNvPr>
            <p:cNvSpPr>
              <a:spLocks noChangeArrowheads="1"/>
            </p:cNvSpPr>
            <p:nvPr/>
          </p:nvSpPr>
          <p:spPr bwMode="auto">
            <a:xfrm>
              <a:off x="2352"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13" name="Oval 117">
              <a:extLst>
                <a:ext uri="{FF2B5EF4-FFF2-40B4-BE49-F238E27FC236}">
                  <a16:creationId xmlns:a16="http://schemas.microsoft.com/office/drawing/2014/main" id="{D0FE68BA-3655-4E4E-B281-48D363BE5D15}"/>
                </a:ext>
              </a:extLst>
            </p:cNvPr>
            <p:cNvSpPr>
              <a:spLocks noChangeArrowheads="1"/>
            </p:cNvSpPr>
            <p:nvPr/>
          </p:nvSpPr>
          <p:spPr bwMode="auto">
            <a:xfrm>
              <a:off x="2352"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14" name="Oval 118">
              <a:extLst>
                <a:ext uri="{FF2B5EF4-FFF2-40B4-BE49-F238E27FC236}">
                  <a16:creationId xmlns:a16="http://schemas.microsoft.com/office/drawing/2014/main" id="{9895A00D-E59A-4477-A009-86E5A5C734BD}"/>
                </a:ext>
              </a:extLst>
            </p:cNvPr>
            <p:cNvSpPr>
              <a:spLocks noChangeArrowheads="1"/>
            </p:cNvSpPr>
            <p:nvPr/>
          </p:nvSpPr>
          <p:spPr bwMode="auto">
            <a:xfrm>
              <a:off x="3216"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15" name="Oval 119">
              <a:extLst>
                <a:ext uri="{FF2B5EF4-FFF2-40B4-BE49-F238E27FC236}">
                  <a16:creationId xmlns:a16="http://schemas.microsoft.com/office/drawing/2014/main" id="{168E4F4D-1D75-49A1-9236-85C1B8B2FD35}"/>
                </a:ext>
              </a:extLst>
            </p:cNvPr>
            <p:cNvSpPr>
              <a:spLocks noChangeArrowheads="1"/>
            </p:cNvSpPr>
            <p:nvPr/>
          </p:nvSpPr>
          <p:spPr bwMode="auto">
            <a:xfrm>
              <a:off x="3216"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16" name="Oval 120">
              <a:extLst>
                <a:ext uri="{FF2B5EF4-FFF2-40B4-BE49-F238E27FC236}">
                  <a16:creationId xmlns:a16="http://schemas.microsoft.com/office/drawing/2014/main" id="{9A65AE42-B7FB-4E38-ADD4-58D11041749A}"/>
                </a:ext>
              </a:extLst>
            </p:cNvPr>
            <p:cNvSpPr>
              <a:spLocks noChangeArrowheads="1"/>
            </p:cNvSpPr>
            <p:nvPr/>
          </p:nvSpPr>
          <p:spPr bwMode="auto">
            <a:xfrm>
              <a:off x="3216"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17" name="Line 121">
              <a:extLst>
                <a:ext uri="{FF2B5EF4-FFF2-40B4-BE49-F238E27FC236}">
                  <a16:creationId xmlns:a16="http://schemas.microsoft.com/office/drawing/2014/main" id="{24CDA5DE-9CA7-44C2-9520-DF3523EBA0CE}"/>
                </a:ext>
              </a:extLst>
            </p:cNvPr>
            <p:cNvSpPr>
              <a:spLocks noChangeShapeType="1"/>
            </p:cNvSpPr>
            <p:nvPr/>
          </p:nvSpPr>
          <p:spPr bwMode="auto">
            <a:xfrm>
              <a:off x="1824" y="576"/>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18" name="Line 122">
              <a:extLst>
                <a:ext uri="{FF2B5EF4-FFF2-40B4-BE49-F238E27FC236}">
                  <a16:creationId xmlns:a16="http://schemas.microsoft.com/office/drawing/2014/main" id="{653E3235-0D9E-47C1-AC2D-ADF288C6CB2C}"/>
                </a:ext>
              </a:extLst>
            </p:cNvPr>
            <p:cNvSpPr>
              <a:spLocks noChangeShapeType="1"/>
            </p:cNvSpPr>
            <p:nvPr/>
          </p:nvSpPr>
          <p:spPr bwMode="auto">
            <a:xfrm>
              <a:off x="2592" y="576"/>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19" name="Line 123">
              <a:extLst>
                <a:ext uri="{FF2B5EF4-FFF2-40B4-BE49-F238E27FC236}">
                  <a16:creationId xmlns:a16="http://schemas.microsoft.com/office/drawing/2014/main" id="{F6257CF1-BFE4-4797-8727-854805517375}"/>
                </a:ext>
              </a:extLst>
            </p:cNvPr>
            <p:cNvSpPr>
              <a:spLocks noChangeShapeType="1"/>
            </p:cNvSpPr>
            <p:nvPr/>
          </p:nvSpPr>
          <p:spPr bwMode="auto">
            <a:xfrm>
              <a:off x="1824" y="979"/>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20" name="Line 124">
              <a:extLst>
                <a:ext uri="{FF2B5EF4-FFF2-40B4-BE49-F238E27FC236}">
                  <a16:creationId xmlns:a16="http://schemas.microsoft.com/office/drawing/2014/main" id="{5A6EB99F-3D0D-45A1-BD6E-1029FE096252}"/>
                </a:ext>
              </a:extLst>
            </p:cNvPr>
            <p:cNvSpPr>
              <a:spLocks noChangeShapeType="1"/>
            </p:cNvSpPr>
            <p:nvPr/>
          </p:nvSpPr>
          <p:spPr bwMode="auto">
            <a:xfrm>
              <a:off x="2592" y="982"/>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21" name="Line 125">
              <a:extLst>
                <a:ext uri="{FF2B5EF4-FFF2-40B4-BE49-F238E27FC236}">
                  <a16:creationId xmlns:a16="http://schemas.microsoft.com/office/drawing/2014/main" id="{4E17FE86-575E-4727-9AFD-7BB1571EF953}"/>
                </a:ext>
              </a:extLst>
            </p:cNvPr>
            <p:cNvSpPr>
              <a:spLocks noChangeShapeType="1"/>
            </p:cNvSpPr>
            <p:nvPr/>
          </p:nvSpPr>
          <p:spPr bwMode="auto">
            <a:xfrm>
              <a:off x="1824" y="1388"/>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22" name="Line 126">
              <a:extLst>
                <a:ext uri="{FF2B5EF4-FFF2-40B4-BE49-F238E27FC236}">
                  <a16:creationId xmlns:a16="http://schemas.microsoft.com/office/drawing/2014/main" id="{3A6D5DCD-1F5B-4F5C-8D61-CA8195C2DDE8}"/>
                </a:ext>
              </a:extLst>
            </p:cNvPr>
            <p:cNvSpPr>
              <a:spLocks noChangeShapeType="1"/>
            </p:cNvSpPr>
            <p:nvPr/>
          </p:nvSpPr>
          <p:spPr bwMode="auto">
            <a:xfrm>
              <a:off x="2600" y="1395"/>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23" name="Line 127">
              <a:extLst>
                <a:ext uri="{FF2B5EF4-FFF2-40B4-BE49-F238E27FC236}">
                  <a16:creationId xmlns:a16="http://schemas.microsoft.com/office/drawing/2014/main" id="{EAA77279-D669-4911-9B4D-D09AB0165CF3}"/>
                </a:ext>
              </a:extLst>
            </p:cNvPr>
            <p:cNvSpPr>
              <a:spLocks noChangeShapeType="1"/>
            </p:cNvSpPr>
            <p:nvPr/>
          </p:nvSpPr>
          <p:spPr bwMode="auto">
            <a:xfrm>
              <a:off x="1824" y="576"/>
              <a:ext cx="528"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24" name="Line 128">
              <a:extLst>
                <a:ext uri="{FF2B5EF4-FFF2-40B4-BE49-F238E27FC236}">
                  <a16:creationId xmlns:a16="http://schemas.microsoft.com/office/drawing/2014/main" id="{6D978F7F-D0FE-4814-BC9F-A018C319BCD1}"/>
                </a:ext>
              </a:extLst>
            </p:cNvPr>
            <p:cNvSpPr>
              <a:spLocks noChangeShapeType="1"/>
            </p:cNvSpPr>
            <p:nvPr/>
          </p:nvSpPr>
          <p:spPr bwMode="auto">
            <a:xfrm>
              <a:off x="1824" y="576"/>
              <a:ext cx="528"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25" name="Line 129">
              <a:extLst>
                <a:ext uri="{FF2B5EF4-FFF2-40B4-BE49-F238E27FC236}">
                  <a16:creationId xmlns:a16="http://schemas.microsoft.com/office/drawing/2014/main" id="{DFC9BB99-7FF9-4751-A1EC-25F0D3F1A7D9}"/>
                </a:ext>
              </a:extLst>
            </p:cNvPr>
            <p:cNvSpPr>
              <a:spLocks noChangeShapeType="1"/>
            </p:cNvSpPr>
            <p:nvPr/>
          </p:nvSpPr>
          <p:spPr bwMode="auto">
            <a:xfrm flipV="1">
              <a:off x="1824" y="576"/>
              <a:ext cx="528"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26" name="Line 130">
              <a:extLst>
                <a:ext uri="{FF2B5EF4-FFF2-40B4-BE49-F238E27FC236}">
                  <a16:creationId xmlns:a16="http://schemas.microsoft.com/office/drawing/2014/main" id="{D63DE79E-5220-47FA-A807-122EE9BF3276}"/>
                </a:ext>
              </a:extLst>
            </p:cNvPr>
            <p:cNvSpPr>
              <a:spLocks noChangeShapeType="1"/>
            </p:cNvSpPr>
            <p:nvPr/>
          </p:nvSpPr>
          <p:spPr bwMode="auto">
            <a:xfrm>
              <a:off x="1824" y="960"/>
              <a:ext cx="528"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27" name="Line 131">
              <a:extLst>
                <a:ext uri="{FF2B5EF4-FFF2-40B4-BE49-F238E27FC236}">
                  <a16:creationId xmlns:a16="http://schemas.microsoft.com/office/drawing/2014/main" id="{56FD0F5B-FDE4-42D0-A7B9-A1223CACAB7B}"/>
                </a:ext>
              </a:extLst>
            </p:cNvPr>
            <p:cNvSpPr>
              <a:spLocks noChangeShapeType="1"/>
            </p:cNvSpPr>
            <p:nvPr/>
          </p:nvSpPr>
          <p:spPr bwMode="auto">
            <a:xfrm flipV="1">
              <a:off x="1824" y="960"/>
              <a:ext cx="528"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28" name="Line 132">
              <a:extLst>
                <a:ext uri="{FF2B5EF4-FFF2-40B4-BE49-F238E27FC236}">
                  <a16:creationId xmlns:a16="http://schemas.microsoft.com/office/drawing/2014/main" id="{A7B18622-10DF-4CED-9FE1-F835FE6E9A6F}"/>
                </a:ext>
              </a:extLst>
            </p:cNvPr>
            <p:cNvSpPr>
              <a:spLocks noChangeShapeType="1"/>
            </p:cNvSpPr>
            <p:nvPr/>
          </p:nvSpPr>
          <p:spPr bwMode="auto">
            <a:xfrm flipV="1">
              <a:off x="1824" y="576"/>
              <a:ext cx="528"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29" name="Line 133">
              <a:extLst>
                <a:ext uri="{FF2B5EF4-FFF2-40B4-BE49-F238E27FC236}">
                  <a16:creationId xmlns:a16="http://schemas.microsoft.com/office/drawing/2014/main" id="{1CC33458-A6E4-4B2E-8E41-CBFD4345C7D9}"/>
                </a:ext>
              </a:extLst>
            </p:cNvPr>
            <p:cNvSpPr>
              <a:spLocks noChangeShapeType="1"/>
            </p:cNvSpPr>
            <p:nvPr/>
          </p:nvSpPr>
          <p:spPr bwMode="auto">
            <a:xfrm>
              <a:off x="2592" y="576"/>
              <a:ext cx="624"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30" name="Line 134">
              <a:extLst>
                <a:ext uri="{FF2B5EF4-FFF2-40B4-BE49-F238E27FC236}">
                  <a16:creationId xmlns:a16="http://schemas.microsoft.com/office/drawing/2014/main" id="{EF5DCAF3-B291-4AAC-844D-51F9BD15D713}"/>
                </a:ext>
              </a:extLst>
            </p:cNvPr>
            <p:cNvSpPr>
              <a:spLocks noChangeShapeType="1"/>
            </p:cNvSpPr>
            <p:nvPr/>
          </p:nvSpPr>
          <p:spPr bwMode="auto">
            <a:xfrm>
              <a:off x="2592" y="576"/>
              <a:ext cx="624"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31" name="Line 135">
              <a:extLst>
                <a:ext uri="{FF2B5EF4-FFF2-40B4-BE49-F238E27FC236}">
                  <a16:creationId xmlns:a16="http://schemas.microsoft.com/office/drawing/2014/main" id="{302EE408-AED2-46DB-BD8C-BEEEDD9273C1}"/>
                </a:ext>
              </a:extLst>
            </p:cNvPr>
            <p:cNvSpPr>
              <a:spLocks noChangeShapeType="1"/>
            </p:cNvSpPr>
            <p:nvPr/>
          </p:nvSpPr>
          <p:spPr bwMode="auto">
            <a:xfrm flipV="1">
              <a:off x="2592" y="576"/>
              <a:ext cx="624"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32" name="Line 136">
              <a:extLst>
                <a:ext uri="{FF2B5EF4-FFF2-40B4-BE49-F238E27FC236}">
                  <a16:creationId xmlns:a16="http://schemas.microsoft.com/office/drawing/2014/main" id="{3404B20E-0638-4E5B-BD76-B1F6519E210B}"/>
                </a:ext>
              </a:extLst>
            </p:cNvPr>
            <p:cNvSpPr>
              <a:spLocks noChangeShapeType="1"/>
            </p:cNvSpPr>
            <p:nvPr/>
          </p:nvSpPr>
          <p:spPr bwMode="auto">
            <a:xfrm>
              <a:off x="2592" y="960"/>
              <a:ext cx="624"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33" name="Line 137">
              <a:extLst>
                <a:ext uri="{FF2B5EF4-FFF2-40B4-BE49-F238E27FC236}">
                  <a16:creationId xmlns:a16="http://schemas.microsoft.com/office/drawing/2014/main" id="{868F8710-F0B4-42BE-9EBA-FE135D129A48}"/>
                </a:ext>
              </a:extLst>
            </p:cNvPr>
            <p:cNvSpPr>
              <a:spLocks noChangeShapeType="1"/>
            </p:cNvSpPr>
            <p:nvPr/>
          </p:nvSpPr>
          <p:spPr bwMode="auto">
            <a:xfrm flipV="1">
              <a:off x="2592" y="960"/>
              <a:ext cx="624"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34" name="Line 138">
              <a:extLst>
                <a:ext uri="{FF2B5EF4-FFF2-40B4-BE49-F238E27FC236}">
                  <a16:creationId xmlns:a16="http://schemas.microsoft.com/office/drawing/2014/main" id="{A2910953-E330-496E-A581-65D2C8103EB4}"/>
                </a:ext>
              </a:extLst>
            </p:cNvPr>
            <p:cNvSpPr>
              <a:spLocks noChangeShapeType="1"/>
            </p:cNvSpPr>
            <p:nvPr/>
          </p:nvSpPr>
          <p:spPr bwMode="auto">
            <a:xfrm flipV="1">
              <a:off x="2592" y="576"/>
              <a:ext cx="624"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35" name="Line 139">
              <a:extLst>
                <a:ext uri="{FF2B5EF4-FFF2-40B4-BE49-F238E27FC236}">
                  <a16:creationId xmlns:a16="http://schemas.microsoft.com/office/drawing/2014/main" id="{DF78672F-AA0F-4520-8F52-2AB1167490E2}"/>
                </a:ext>
              </a:extLst>
            </p:cNvPr>
            <p:cNvSpPr>
              <a:spLocks noChangeShapeType="1"/>
            </p:cNvSpPr>
            <p:nvPr/>
          </p:nvSpPr>
          <p:spPr bwMode="auto">
            <a:xfrm>
              <a:off x="3456" y="576"/>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36" name="Line 140">
              <a:extLst>
                <a:ext uri="{FF2B5EF4-FFF2-40B4-BE49-F238E27FC236}">
                  <a16:creationId xmlns:a16="http://schemas.microsoft.com/office/drawing/2014/main" id="{FDD37C67-C45E-4718-A754-8A36FB1736F2}"/>
                </a:ext>
              </a:extLst>
            </p:cNvPr>
            <p:cNvSpPr>
              <a:spLocks noChangeShapeType="1"/>
            </p:cNvSpPr>
            <p:nvPr/>
          </p:nvSpPr>
          <p:spPr bwMode="auto">
            <a:xfrm>
              <a:off x="3467" y="979"/>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37" name="Line 141">
              <a:extLst>
                <a:ext uri="{FF2B5EF4-FFF2-40B4-BE49-F238E27FC236}">
                  <a16:creationId xmlns:a16="http://schemas.microsoft.com/office/drawing/2014/main" id="{DA03AC9E-ED6B-4272-AE77-5E4BE0009FA6}"/>
                </a:ext>
              </a:extLst>
            </p:cNvPr>
            <p:cNvSpPr>
              <a:spLocks noChangeShapeType="1"/>
            </p:cNvSpPr>
            <p:nvPr/>
          </p:nvSpPr>
          <p:spPr bwMode="auto">
            <a:xfrm>
              <a:off x="3467" y="1381"/>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82" name="Oval 14">
            <a:extLst>
              <a:ext uri="{FF2B5EF4-FFF2-40B4-BE49-F238E27FC236}">
                <a16:creationId xmlns:a16="http://schemas.microsoft.com/office/drawing/2014/main" id="{D87D6A7E-C7F3-44B5-A29C-FB63966DD524}"/>
              </a:ext>
            </a:extLst>
          </p:cNvPr>
          <p:cNvSpPr>
            <a:spLocks noChangeArrowheads="1"/>
          </p:cNvSpPr>
          <p:nvPr/>
        </p:nvSpPr>
        <p:spPr bwMode="auto">
          <a:xfrm>
            <a:off x="3048000" y="1066800"/>
            <a:ext cx="4038600" cy="4038600"/>
          </a:xfrm>
          <a:prstGeom prst="ellipse">
            <a:avLst/>
          </a:prstGeom>
          <a:solidFill>
            <a:srgbClr val="FFFF99"/>
          </a:solidFill>
          <a:ln w="9525">
            <a:solidFill>
              <a:schemeClr val="tx1"/>
            </a:solidFill>
            <a:prstDash val="dash"/>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7173" name="Object 5">
            <a:extLst>
              <a:ext uri="{FF2B5EF4-FFF2-40B4-BE49-F238E27FC236}">
                <a16:creationId xmlns:a16="http://schemas.microsoft.com/office/drawing/2014/main" id="{2F33DE1A-D7BD-4E8D-86ED-5E96774FB4F5}"/>
              </a:ext>
            </a:extLst>
          </p:cNvPr>
          <p:cNvGraphicFramePr>
            <a:graphicFrameLocks noChangeAspect="1"/>
          </p:cNvGraphicFramePr>
          <p:nvPr>
            <p:extLst>
              <p:ext uri="{D42A27DB-BD31-4B8C-83A1-F6EECF244321}">
                <p14:modId xmlns:p14="http://schemas.microsoft.com/office/powerpoint/2010/main" val="868708546"/>
              </p:ext>
            </p:extLst>
          </p:nvPr>
        </p:nvGraphicFramePr>
        <p:xfrm>
          <a:off x="3073400" y="5443505"/>
          <a:ext cx="2057400" cy="885825"/>
        </p:xfrm>
        <a:graphic>
          <a:graphicData uri="http://schemas.openxmlformats.org/presentationml/2006/ole">
            <mc:AlternateContent xmlns:mc="http://schemas.openxmlformats.org/markup-compatibility/2006">
              <mc:Choice xmlns:v="urn:schemas-microsoft-com:vml" Requires="v">
                <p:oleObj spid="_x0000_s3127" name="Equation" r:id="rId4" imgW="914400" imgH="393480" progId="Equation.DSMT4">
                  <p:embed/>
                </p:oleObj>
              </mc:Choice>
              <mc:Fallback>
                <p:oleObj name="Equation" r:id="rId4" imgW="914400" imgH="393480" progId="Equation.DSMT4">
                  <p:embed/>
                  <p:pic>
                    <p:nvPicPr>
                      <p:cNvPr id="7173" name="Object 5">
                        <a:extLst>
                          <a:ext uri="{FF2B5EF4-FFF2-40B4-BE49-F238E27FC236}">
                            <a16:creationId xmlns:a16="http://schemas.microsoft.com/office/drawing/2014/main" id="{2F33DE1A-D7BD-4E8D-86ED-5E96774FB4F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73400" y="5443505"/>
                        <a:ext cx="2057400" cy="885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7174" name="Object 6">
            <a:extLst>
              <a:ext uri="{FF2B5EF4-FFF2-40B4-BE49-F238E27FC236}">
                <a16:creationId xmlns:a16="http://schemas.microsoft.com/office/drawing/2014/main" id="{040A899A-CB2D-4EA0-93C1-E33E64460F12}"/>
              </a:ext>
            </a:extLst>
          </p:cNvPr>
          <p:cNvGraphicFramePr>
            <a:graphicFrameLocks noChangeAspect="1"/>
          </p:cNvGraphicFramePr>
          <p:nvPr>
            <p:extLst>
              <p:ext uri="{D42A27DB-BD31-4B8C-83A1-F6EECF244321}">
                <p14:modId xmlns:p14="http://schemas.microsoft.com/office/powerpoint/2010/main" val="2163187057"/>
              </p:ext>
            </p:extLst>
          </p:nvPr>
        </p:nvGraphicFramePr>
        <p:xfrm>
          <a:off x="6717085" y="5576093"/>
          <a:ext cx="2209800" cy="639763"/>
        </p:xfrm>
        <a:graphic>
          <a:graphicData uri="http://schemas.openxmlformats.org/presentationml/2006/ole">
            <mc:AlternateContent xmlns:mc="http://schemas.openxmlformats.org/markup-compatibility/2006">
              <mc:Choice xmlns:v="urn:schemas-microsoft-com:vml" Requires="v">
                <p:oleObj spid="_x0000_s3128" name="Equation" r:id="rId6" imgW="876240" imgH="253800" progId="Equation.DSMT4">
                  <p:embed/>
                </p:oleObj>
              </mc:Choice>
              <mc:Fallback>
                <p:oleObj name="Equation" r:id="rId6" imgW="876240" imgH="253800" progId="Equation.DSMT4">
                  <p:embed/>
                  <p:pic>
                    <p:nvPicPr>
                      <p:cNvPr id="7174" name="Object 6">
                        <a:extLst>
                          <a:ext uri="{FF2B5EF4-FFF2-40B4-BE49-F238E27FC236}">
                            <a16:creationId xmlns:a16="http://schemas.microsoft.com/office/drawing/2014/main" id="{040A899A-CB2D-4EA0-93C1-E33E64460F1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717085" y="5576093"/>
                        <a:ext cx="2209800" cy="639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175" name="Text Box 7">
            <a:extLst>
              <a:ext uri="{FF2B5EF4-FFF2-40B4-BE49-F238E27FC236}">
                <a16:creationId xmlns:a16="http://schemas.microsoft.com/office/drawing/2014/main" id="{C088377A-BA33-4775-8E81-7B93444397FF}"/>
              </a:ext>
            </a:extLst>
          </p:cNvPr>
          <p:cNvSpPr txBox="1">
            <a:spLocks noChangeArrowheads="1"/>
          </p:cNvSpPr>
          <p:nvPr/>
        </p:nvSpPr>
        <p:spPr bwMode="auto">
          <a:xfrm>
            <a:off x="1828800" y="381000"/>
            <a:ext cx="52006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Most neural nets use a smooth activation function</a:t>
            </a:r>
          </a:p>
        </p:txBody>
      </p:sp>
      <p:sp>
        <p:nvSpPr>
          <p:cNvPr id="7176" name="Oval 8">
            <a:extLst>
              <a:ext uri="{FF2B5EF4-FFF2-40B4-BE49-F238E27FC236}">
                <a16:creationId xmlns:a16="http://schemas.microsoft.com/office/drawing/2014/main" id="{648B87DB-3FD4-434A-BFC0-66F0AE246408}"/>
              </a:ext>
            </a:extLst>
          </p:cNvPr>
          <p:cNvSpPr>
            <a:spLocks noChangeArrowheads="1"/>
          </p:cNvSpPr>
          <p:nvPr/>
        </p:nvSpPr>
        <p:spPr bwMode="auto">
          <a:xfrm>
            <a:off x="1219200" y="1447800"/>
            <a:ext cx="381000" cy="3810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77" name="Oval 9">
            <a:extLst>
              <a:ext uri="{FF2B5EF4-FFF2-40B4-BE49-F238E27FC236}">
                <a16:creationId xmlns:a16="http://schemas.microsoft.com/office/drawing/2014/main" id="{CC200D55-D570-400C-A917-BDC872C542B7}"/>
              </a:ext>
            </a:extLst>
          </p:cNvPr>
          <p:cNvSpPr>
            <a:spLocks noChangeArrowheads="1"/>
          </p:cNvSpPr>
          <p:nvPr/>
        </p:nvSpPr>
        <p:spPr bwMode="auto">
          <a:xfrm>
            <a:off x="1219200" y="2286000"/>
            <a:ext cx="381000" cy="3810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78" name="Oval 10">
            <a:extLst>
              <a:ext uri="{FF2B5EF4-FFF2-40B4-BE49-F238E27FC236}">
                <a16:creationId xmlns:a16="http://schemas.microsoft.com/office/drawing/2014/main" id="{A0B3B552-7B08-402E-B565-78F65FFB433B}"/>
              </a:ext>
            </a:extLst>
          </p:cNvPr>
          <p:cNvSpPr>
            <a:spLocks noChangeArrowheads="1"/>
          </p:cNvSpPr>
          <p:nvPr/>
        </p:nvSpPr>
        <p:spPr bwMode="auto">
          <a:xfrm>
            <a:off x="1219200" y="3200400"/>
            <a:ext cx="381000" cy="3810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79" name="Oval 11">
            <a:extLst>
              <a:ext uri="{FF2B5EF4-FFF2-40B4-BE49-F238E27FC236}">
                <a16:creationId xmlns:a16="http://schemas.microsoft.com/office/drawing/2014/main" id="{E4C4D442-A68B-46EF-88F8-413A4FBFED12}"/>
              </a:ext>
            </a:extLst>
          </p:cNvPr>
          <p:cNvSpPr>
            <a:spLocks noChangeArrowheads="1"/>
          </p:cNvSpPr>
          <p:nvPr/>
        </p:nvSpPr>
        <p:spPr bwMode="auto">
          <a:xfrm>
            <a:off x="1219200" y="4038600"/>
            <a:ext cx="381000" cy="3810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80" name="Oval 12">
            <a:extLst>
              <a:ext uri="{FF2B5EF4-FFF2-40B4-BE49-F238E27FC236}">
                <a16:creationId xmlns:a16="http://schemas.microsoft.com/office/drawing/2014/main" id="{2B82B644-4CC0-45FA-A6A1-444BF6D34366}"/>
              </a:ext>
            </a:extLst>
          </p:cNvPr>
          <p:cNvSpPr>
            <a:spLocks noChangeArrowheads="1"/>
          </p:cNvSpPr>
          <p:nvPr/>
        </p:nvSpPr>
        <p:spPr bwMode="auto">
          <a:xfrm>
            <a:off x="3581400" y="2667000"/>
            <a:ext cx="990600" cy="6096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81" name="AutoShape 13">
            <a:extLst>
              <a:ext uri="{FF2B5EF4-FFF2-40B4-BE49-F238E27FC236}">
                <a16:creationId xmlns:a16="http://schemas.microsoft.com/office/drawing/2014/main" id="{48337E6B-FAE6-4EA8-BD54-16DDEE0A539A}"/>
              </a:ext>
            </a:extLst>
          </p:cNvPr>
          <p:cNvSpPr>
            <a:spLocks noChangeArrowheads="1"/>
          </p:cNvSpPr>
          <p:nvPr/>
        </p:nvSpPr>
        <p:spPr bwMode="auto">
          <a:xfrm>
            <a:off x="5181600" y="2590800"/>
            <a:ext cx="1295400" cy="838200"/>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83" name="Line 15">
            <a:extLst>
              <a:ext uri="{FF2B5EF4-FFF2-40B4-BE49-F238E27FC236}">
                <a16:creationId xmlns:a16="http://schemas.microsoft.com/office/drawing/2014/main" id="{B9B22C7A-ADBB-4BFC-895D-097FE0CFBD47}"/>
              </a:ext>
            </a:extLst>
          </p:cNvPr>
          <p:cNvSpPr>
            <a:spLocks noChangeShapeType="1"/>
          </p:cNvSpPr>
          <p:nvPr/>
        </p:nvSpPr>
        <p:spPr bwMode="auto">
          <a:xfrm>
            <a:off x="1600200" y="1676400"/>
            <a:ext cx="1981200" cy="1143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84" name="Line 16">
            <a:extLst>
              <a:ext uri="{FF2B5EF4-FFF2-40B4-BE49-F238E27FC236}">
                <a16:creationId xmlns:a16="http://schemas.microsoft.com/office/drawing/2014/main" id="{1AB7B1AC-700A-40A3-8B59-F0ADCFB99CE8}"/>
              </a:ext>
            </a:extLst>
          </p:cNvPr>
          <p:cNvSpPr>
            <a:spLocks noChangeShapeType="1"/>
          </p:cNvSpPr>
          <p:nvPr/>
        </p:nvSpPr>
        <p:spPr bwMode="auto">
          <a:xfrm>
            <a:off x="1600200" y="2514600"/>
            <a:ext cx="198120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85" name="Line 17">
            <a:extLst>
              <a:ext uri="{FF2B5EF4-FFF2-40B4-BE49-F238E27FC236}">
                <a16:creationId xmlns:a16="http://schemas.microsoft.com/office/drawing/2014/main" id="{539A40C7-5DE2-4043-BFC2-42B77286D4D3}"/>
              </a:ext>
            </a:extLst>
          </p:cNvPr>
          <p:cNvSpPr>
            <a:spLocks noChangeShapeType="1"/>
          </p:cNvSpPr>
          <p:nvPr/>
        </p:nvSpPr>
        <p:spPr bwMode="auto">
          <a:xfrm flipV="1">
            <a:off x="1600200" y="2971800"/>
            <a:ext cx="198120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86" name="Line 18">
            <a:extLst>
              <a:ext uri="{FF2B5EF4-FFF2-40B4-BE49-F238E27FC236}">
                <a16:creationId xmlns:a16="http://schemas.microsoft.com/office/drawing/2014/main" id="{5F1BEBCC-D91F-44CF-A370-FA3A0A2F6160}"/>
              </a:ext>
            </a:extLst>
          </p:cNvPr>
          <p:cNvSpPr>
            <a:spLocks noChangeShapeType="1"/>
          </p:cNvSpPr>
          <p:nvPr/>
        </p:nvSpPr>
        <p:spPr bwMode="auto">
          <a:xfrm flipV="1">
            <a:off x="1600200" y="3048000"/>
            <a:ext cx="1981200" cy="1143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87" name="Text Box 19">
            <a:extLst>
              <a:ext uri="{FF2B5EF4-FFF2-40B4-BE49-F238E27FC236}">
                <a16:creationId xmlns:a16="http://schemas.microsoft.com/office/drawing/2014/main" id="{9AAEFBCD-8C8C-42D3-A8E3-CA8AEFA01088}"/>
              </a:ext>
            </a:extLst>
          </p:cNvPr>
          <p:cNvSpPr txBox="1">
            <a:spLocks noChangeArrowheads="1"/>
          </p:cNvSpPr>
          <p:nvPr/>
        </p:nvSpPr>
        <p:spPr bwMode="auto">
          <a:xfrm>
            <a:off x="3794125" y="2093913"/>
            <a:ext cx="6159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sum</a:t>
            </a:r>
          </a:p>
        </p:txBody>
      </p:sp>
      <p:sp>
        <p:nvSpPr>
          <p:cNvPr id="7188" name="Text Box 20">
            <a:extLst>
              <a:ext uri="{FF2B5EF4-FFF2-40B4-BE49-F238E27FC236}">
                <a16:creationId xmlns:a16="http://schemas.microsoft.com/office/drawing/2014/main" id="{727E91E7-FD16-471E-AD18-331C6C5ACEAD}"/>
              </a:ext>
            </a:extLst>
          </p:cNvPr>
          <p:cNvSpPr txBox="1">
            <a:spLocks noChangeArrowheads="1"/>
          </p:cNvSpPr>
          <p:nvPr/>
        </p:nvSpPr>
        <p:spPr bwMode="auto">
          <a:xfrm>
            <a:off x="5394325" y="2093913"/>
            <a:ext cx="11239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threshold</a:t>
            </a:r>
          </a:p>
        </p:txBody>
      </p:sp>
      <p:sp>
        <p:nvSpPr>
          <p:cNvPr id="7189" name="Line 21">
            <a:extLst>
              <a:ext uri="{FF2B5EF4-FFF2-40B4-BE49-F238E27FC236}">
                <a16:creationId xmlns:a16="http://schemas.microsoft.com/office/drawing/2014/main" id="{BC31695A-7DA6-499E-83A7-72696A3D4DF7}"/>
              </a:ext>
            </a:extLst>
          </p:cNvPr>
          <p:cNvSpPr>
            <a:spLocks noChangeShapeType="1"/>
          </p:cNvSpPr>
          <p:nvPr/>
        </p:nvSpPr>
        <p:spPr bwMode="auto">
          <a:xfrm>
            <a:off x="914400" y="16002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90" name="Line 22">
            <a:extLst>
              <a:ext uri="{FF2B5EF4-FFF2-40B4-BE49-F238E27FC236}">
                <a16:creationId xmlns:a16="http://schemas.microsoft.com/office/drawing/2014/main" id="{81455728-35D7-46AA-826E-2ED5A62BAC01}"/>
              </a:ext>
            </a:extLst>
          </p:cNvPr>
          <p:cNvSpPr>
            <a:spLocks noChangeShapeType="1"/>
          </p:cNvSpPr>
          <p:nvPr/>
        </p:nvSpPr>
        <p:spPr bwMode="auto">
          <a:xfrm>
            <a:off x="914400" y="24384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91" name="Line 23">
            <a:extLst>
              <a:ext uri="{FF2B5EF4-FFF2-40B4-BE49-F238E27FC236}">
                <a16:creationId xmlns:a16="http://schemas.microsoft.com/office/drawing/2014/main" id="{AFA70149-80AD-4518-9332-05C469F8AB2E}"/>
              </a:ext>
            </a:extLst>
          </p:cNvPr>
          <p:cNvSpPr>
            <a:spLocks noChangeShapeType="1"/>
          </p:cNvSpPr>
          <p:nvPr/>
        </p:nvSpPr>
        <p:spPr bwMode="auto">
          <a:xfrm>
            <a:off x="914400" y="34290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92" name="Line 24">
            <a:extLst>
              <a:ext uri="{FF2B5EF4-FFF2-40B4-BE49-F238E27FC236}">
                <a16:creationId xmlns:a16="http://schemas.microsoft.com/office/drawing/2014/main" id="{1859AE38-A0FF-45BE-8FBB-C3C57590CB7E}"/>
              </a:ext>
            </a:extLst>
          </p:cNvPr>
          <p:cNvSpPr>
            <a:spLocks noChangeShapeType="1"/>
          </p:cNvSpPr>
          <p:nvPr/>
        </p:nvSpPr>
        <p:spPr bwMode="auto">
          <a:xfrm>
            <a:off x="914400" y="42672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93" name="Text Box 25">
            <a:extLst>
              <a:ext uri="{FF2B5EF4-FFF2-40B4-BE49-F238E27FC236}">
                <a16:creationId xmlns:a16="http://schemas.microsoft.com/office/drawing/2014/main" id="{31D01397-BBF7-48FC-BFC9-6EDD7BABA248}"/>
              </a:ext>
            </a:extLst>
          </p:cNvPr>
          <p:cNvSpPr txBox="1">
            <a:spLocks noChangeArrowheads="1"/>
          </p:cNvSpPr>
          <p:nvPr/>
        </p:nvSpPr>
        <p:spPr bwMode="auto">
          <a:xfrm>
            <a:off x="457200" y="1447800"/>
            <a:ext cx="3825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x</a:t>
            </a:r>
            <a:r>
              <a:rPr lang="en-US" altLang="en-US" baseline="-25000"/>
              <a:t>1</a:t>
            </a:r>
            <a:endParaRPr lang="en-US" altLang="en-US"/>
          </a:p>
        </p:txBody>
      </p:sp>
      <p:sp>
        <p:nvSpPr>
          <p:cNvPr id="7194" name="Text Box 26">
            <a:extLst>
              <a:ext uri="{FF2B5EF4-FFF2-40B4-BE49-F238E27FC236}">
                <a16:creationId xmlns:a16="http://schemas.microsoft.com/office/drawing/2014/main" id="{11E5ADD7-0F93-44C5-90A6-AC4F04714D76}"/>
              </a:ext>
            </a:extLst>
          </p:cNvPr>
          <p:cNvSpPr txBox="1">
            <a:spLocks noChangeArrowheads="1"/>
          </p:cNvSpPr>
          <p:nvPr/>
        </p:nvSpPr>
        <p:spPr bwMode="auto">
          <a:xfrm>
            <a:off x="420688" y="2209800"/>
            <a:ext cx="38258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x</a:t>
            </a:r>
            <a:r>
              <a:rPr lang="en-US" altLang="en-US" baseline="-25000"/>
              <a:t>2</a:t>
            </a:r>
            <a:endParaRPr lang="en-US" altLang="en-US"/>
          </a:p>
        </p:txBody>
      </p:sp>
      <p:sp>
        <p:nvSpPr>
          <p:cNvPr id="7195" name="Text Box 27">
            <a:extLst>
              <a:ext uri="{FF2B5EF4-FFF2-40B4-BE49-F238E27FC236}">
                <a16:creationId xmlns:a16="http://schemas.microsoft.com/office/drawing/2014/main" id="{67ADB6F8-40BD-40EC-92B5-E28C8D8DDA01}"/>
              </a:ext>
            </a:extLst>
          </p:cNvPr>
          <p:cNvSpPr txBox="1">
            <a:spLocks noChangeArrowheads="1"/>
          </p:cNvSpPr>
          <p:nvPr/>
        </p:nvSpPr>
        <p:spPr bwMode="auto">
          <a:xfrm>
            <a:off x="414338" y="3186113"/>
            <a:ext cx="38258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x</a:t>
            </a:r>
            <a:r>
              <a:rPr lang="en-US" altLang="en-US" baseline="-25000"/>
              <a:t>3</a:t>
            </a:r>
            <a:endParaRPr lang="en-US" altLang="en-US"/>
          </a:p>
        </p:txBody>
      </p:sp>
      <p:sp>
        <p:nvSpPr>
          <p:cNvPr id="7196" name="Text Box 28">
            <a:extLst>
              <a:ext uri="{FF2B5EF4-FFF2-40B4-BE49-F238E27FC236}">
                <a16:creationId xmlns:a16="http://schemas.microsoft.com/office/drawing/2014/main" id="{D2354B90-D42E-4E16-8E20-CED91F7FB008}"/>
              </a:ext>
            </a:extLst>
          </p:cNvPr>
          <p:cNvSpPr txBox="1">
            <a:spLocks noChangeArrowheads="1"/>
          </p:cNvSpPr>
          <p:nvPr/>
        </p:nvSpPr>
        <p:spPr bwMode="auto">
          <a:xfrm>
            <a:off x="373063" y="4102100"/>
            <a:ext cx="38258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x</a:t>
            </a:r>
            <a:r>
              <a:rPr lang="en-US" altLang="en-US" baseline="-25000"/>
              <a:t>n</a:t>
            </a:r>
            <a:endParaRPr lang="en-US" altLang="en-US"/>
          </a:p>
        </p:txBody>
      </p:sp>
      <p:sp>
        <p:nvSpPr>
          <p:cNvPr id="7197" name="Oval 29">
            <a:extLst>
              <a:ext uri="{FF2B5EF4-FFF2-40B4-BE49-F238E27FC236}">
                <a16:creationId xmlns:a16="http://schemas.microsoft.com/office/drawing/2014/main" id="{2A77A0E5-A051-480F-91B3-6D924AC4D90F}"/>
              </a:ext>
            </a:extLst>
          </p:cNvPr>
          <p:cNvSpPr>
            <a:spLocks noChangeArrowheads="1"/>
          </p:cNvSpPr>
          <p:nvPr/>
        </p:nvSpPr>
        <p:spPr bwMode="auto">
          <a:xfrm>
            <a:off x="762000" y="3733800"/>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98" name="Oval 30">
            <a:extLst>
              <a:ext uri="{FF2B5EF4-FFF2-40B4-BE49-F238E27FC236}">
                <a16:creationId xmlns:a16="http://schemas.microsoft.com/office/drawing/2014/main" id="{CCCC5AD7-4DCE-41D4-9215-369CEF9E15B0}"/>
              </a:ext>
            </a:extLst>
          </p:cNvPr>
          <p:cNvSpPr>
            <a:spLocks noChangeArrowheads="1"/>
          </p:cNvSpPr>
          <p:nvPr/>
        </p:nvSpPr>
        <p:spPr bwMode="auto">
          <a:xfrm>
            <a:off x="762000" y="3886200"/>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99" name="Oval 31">
            <a:extLst>
              <a:ext uri="{FF2B5EF4-FFF2-40B4-BE49-F238E27FC236}">
                <a16:creationId xmlns:a16="http://schemas.microsoft.com/office/drawing/2014/main" id="{7AE276B3-AD35-4495-9BB4-E24F397BE783}"/>
              </a:ext>
            </a:extLst>
          </p:cNvPr>
          <p:cNvSpPr>
            <a:spLocks noChangeArrowheads="1"/>
          </p:cNvSpPr>
          <p:nvPr/>
        </p:nvSpPr>
        <p:spPr bwMode="auto">
          <a:xfrm>
            <a:off x="762000" y="4038600"/>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01" name="Line 33">
            <a:extLst>
              <a:ext uri="{FF2B5EF4-FFF2-40B4-BE49-F238E27FC236}">
                <a16:creationId xmlns:a16="http://schemas.microsoft.com/office/drawing/2014/main" id="{166CBC3E-ADDE-4AC2-AE7B-1A10C5D2D0C7}"/>
              </a:ext>
            </a:extLst>
          </p:cNvPr>
          <p:cNvSpPr>
            <a:spLocks noChangeShapeType="1"/>
          </p:cNvSpPr>
          <p:nvPr/>
        </p:nvSpPr>
        <p:spPr bwMode="auto">
          <a:xfrm>
            <a:off x="5486400" y="3200400"/>
            <a:ext cx="685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05" name="Line 37">
            <a:extLst>
              <a:ext uri="{FF2B5EF4-FFF2-40B4-BE49-F238E27FC236}">
                <a16:creationId xmlns:a16="http://schemas.microsoft.com/office/drawing/2014/main" id="{A732705E-1C4D-4592-82DF-E722A5F92962}"/>
              </a:ext>
            </a:extLst>
          </p:cNvPr>
          <p:cNvSpPr>
            <a:spLocks noChangeShapeType="1"/>
          </p:cNvSpPr>
          <p:nvPr/>
        </p:nvSpPr>
        <p:spPr bwMode="auto">
          <a:xfrm>
            <a:off x="4572000" y="2971800"/>
            <a:ext cx="609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06" name="Text Box 38">
            <a:extLst>
              <a:ext uri="{FF2B5EF4-FFF2-40B4-BE49-F238E27FC236}">
                <a16:creationId xmlns:a16="http://schemas.microsoft.com/office/drawing/2014/main" id="{74D6BD87-7096-4061-85F0-F7826020F31A}"/>
              </a:ext>
            </a:extLst>
          </p:cNvPr>
          <p:cNvSpPr txBox="1">
            <a:spLocks noChangeArrowheads="1"/>
          </p:cNvSpPr>
          <p:nvPr/>
        </p:nvSpPr>
        <p:spPr bwMode="auto">
          <a:xfrm>
            <a:off x="365125" y="4760913"/>
            <a:ext cx="15684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input features</a:t>
            </a:r>
          </a:p>
          <a:p>
            <a:r>
              <a:rPr lang="en-US" altLang="en-US"/>
              <a:t>and bias</a:t>
            </a:r>
          </a:p>
        </p:txBody>
      </p:sp>
      <p:sp>
        <p:nvSpPr>
          <p:cNvPr id="7207" name="Text Box 39">
            <a:extLst>
              <a:ext uri="{FF2B5EF4-FFF2-40B4-BE49-F238E27FC236}">
                <a16:creationId xmlns:a16="http://schemas.microsoft.com/office/drawing/2014/main" id="{A2B2D11C-4A9E-438B-A048-5F788C687C73}"/>
              </a:ext>
            </a:extLst>
          </p:cNvPr>
          <p:cNvSpPr txBox="1">
            <a:spLocks noChangeArrowheads="1"/>
          </p:cNvSpPr>
          <p:nvPr/>
        </p:nvSpPr>
        <p:spPr bwMode="auto">
          <a:xfrm>
            <a:off x="2286000" y="1676400"/>
            <a:ext cx="4159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w</a:t>
            </a:r>
            <a:r>
              <a:rPr lang="en-US" altLang="en-US" baseline="-25000"/>
              <a:t>ji</a:t>
            </a:r>
            <a:endParaRPr lang="en-US" altLang="en-US"/>
          </a:p>
        </p:txBody>
      </p:sp>
      <p:sp>
        <p:nvSpPr>
          <p:cNvPr id="7208" name="Text Box 40">
            <a:extLst>
              <a:ext uri="{FF2B5EF4-FFF2-40B4-BE49-F238E27FC236}">
                <a16:creationId xmlns:a16="http://schemas.microsoft.com/office/drawing/2014/main" id="{67EE4EB6-037B-4888-960A-8B24FCB79235}"/>
              </a:ext>
            </a:extLst>
          </p:cNvPr>
          <p:cNvSpPr txBox="1">
            <a:spLocks noChangeArrowheads="1"/>
          </p:cNvSpPr>
          <p:nvPr/>
        </p:nvSpPr>
        <p:spPr bwMode="auto">
          <a:xfrm>
            <a:off x="2057400" y="2209800"/>
            <a:ext cx="609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w</a:t>
            </a:r>
            <a:r>
              <a:rPr lang="en-US" altLang="en-US" baseline="-25000"/>
              <a:t>j2</a:t>
            </a:r>
            <a:endParaRPr lang="en-US" altLang="en-US"/>
          </a:p>
        </p:txBody>
      </p:sp>
      <p:sp>
        <p:nvSpPr>
          <p:cNvPr id="7209" name="Text Box 41">
            <a:extLst>
              <a:ext uri="{FF2B5EF4-FFF2-40B4-BE49-F238E27FC236}">
                <a16:creationId xmlns:a16="http://schemas.microsoft.com/office/drawing/2014/main" id="{4CFE0CCA-2662-45BB-9689-C9D0351D3508}"/>
              </a:ext>
            </a:extLst>
          </p:cNvPr>
          <p:cNvSpPr txBox="1">
            <a:spLocks noChangeArrowheads="1"/>
          </p:cNvSpPr>
          <p:nvPr/>
        </p:nvSpPr>
        <p:spPr bwMode="auto">
          <a:xfrm>
            <a:off x="1905000" y="2819400"/>
            <a:ext cx="609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w</a:t>
            </a:r>
            <a:r>
              <a:rPr lang="en-US" altLang="en-US" baseline="-25000"/>
              <a:t>j3</a:t>
            </a:r>
            <a:endParaRPr lang="en-US" altLang="en-US"/>
          </a:p>
        </p:txBody>
      </p:sp>
      <p:sp>
        <p:nvSpPr>
          <p:cNvPr id="7210" name="Text Box 42">
            <a:extLst>
              <a:ext uri="{FF2B5EF4-FFF2-40B4-BE49-F238E27FC236}">
                <a16:creationId xmlns:a16="http://schemas.microsoft.com/office/drawing/2014/main" id="{C8C7F55B-692F-401C-9E91-EB2087E6C610}"/>
              </a:ext>
            </a:extLst>
          </p:cNvPr>
          <p:cNvSpPr txBox="1">
            <a:spLocks noChangeArrowheads="1"/>
          </p:cNvSpPr>
          <p:nvPr/>
        </p:nvSpPr>
        <p:spPr bwMode="auto">
          <a:xfrm>
            <a:off x="1828800" y="3505200"/>
            <a:ext cx="533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w</a:t>
            </a:r>
            <a:r>
              <a:rPr lang="en-US" altLang="en-US" baseline="-25000"/>
              <a:t>jn</a:t>
            </a:r>
            <a:endParaRPr lang="en-US" altLang="en-US"/>
          </a:p>
        </p:txBody>
      </p:sp>
      <p:graphicFrame>
        <p:nvGraphicFramePr>
          <p:cNvPr id="7211" name="Object 43">
            <a:extLst>
              <a:ext uri="{FF2B5EF4-FFF2-40B4-BE49-F238E27FC236}">
                <a16:creationId xmlns:a16="http://schemas.microsoft.com/office/drawing/2014/main" id="{0C9F7970-8338-4021-BAD9-A84B2F5196CE}"/>
              </a:ext>
            </a:extLst>
          </p:cNvPr>
          <p:cNvGraphicFramePr>
            <a:graphicFrameLocks noChangeAspect="1"/>
          </p:cNvGraphicFramePr>
          <p:nvPr/>
        </p:nvGraphicFramePr>
        <p:xfrm>
          <a:off x="3429000" y="3352800"/>
          <a:ext cx="1174750" cy="487363"/>
        </p:xfrm>
        <a:graphic>
          <a:graphicData uri="http://schemas.openxmlformats.org/presentationml/2006/ole">
            <mc:AlternateContent xmlns:mc="http://schemas.openxmlformats.org/markup-compatibility/2006">
              <mc:Choice xmlns:v="urn:schemas-microsoft-com:vml" Requires="v">
                <p:oleObj spid="_x0000_s3129" name="Equation" r:id="rId8" imgW="825480" imgH="342720" progId="Equation.DSMT4">
                  <p:embed/>
                </p:oleObj>
              </mc:Choice>
              <mc:Fallback>
                <p:oleObj name="Equation" r:id="rId8" imgW="825480" imgH="342720" progId="Equation.DSMT4">
                  <p:embed/>
                  <p:pic>
                    <p:nvPicPr>
                      <p:cNvPr id="7211" name="Object 43">
                        <a:extLst>
                          <a:ext uri="{FF2B5EF4-FFF2-40B4-BE49-F238E27FC236}">
                            <a16:creationId xmlns:a16="http://schemas.microsoft.com/office/drawing/2014/main" id="{0C9F7970-8338-4021-BAD9-A84B2F5196CE}"/>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429000" y="3352800"/>
                        <a:ext cx="1174750" cy="487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212" name="Line 44">
            <a:extLst>
              <a:ext uri="{FF2B5EF4-FFF2-40B4-BE49-F238E27FC236}">
                <a16:creationId xmlns:a16="http://schemas.microsoft.com/office/drawing/2014/main" id="{E999306C-1CB9-44C1-B68A-A5AA7C1F8206}"/>
              </a:ext>
            </a:extLst>
          </p:cNvPr>
          <p:cNvSpPr>
            <a:spLocks noChangeShapeType="1"/>
          </p:cNvSpPr>
          <p:nvPr/>
        </p:nvSpPr>
        <p:spPr bwMode="auto">
          <a:xfrm flipV="1">
            <a:off x="6477000" y="2971800"/>
            <a:ext cx="1143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7213" name="Object 45">
            <a:extLst>
              <a:ext uri="{FF2B5EF4-FFF2-40B4-BE49-F238E27FC236}">
                <a16:creationId xmlns:a16="http://schemas.microsoft.com/office/drawing/2014/main" id="{3BF1BBEE-AD61-4CC4-8793-8EE2B1AC4CAE}"/>
              </a:ext>
            </a:extLst>
          </p:cNvPr>
          <p:cNvGraphicFramePr>
            <a:graphicFrameLocks noChangeAspect="1"/>
          </p:cNvGraphicFramePr>
          <p:nvPr/>
        </p:nvGraphicFramePr>
        <p:xfrm>
          <a:off x="4648200" y="2438400"/>
          <a:ext cx="338138" cy="401638"/>
        </p:xfrm>
        <a:graphic>
          <a:graphicData uri="http://schemas.openxmlformats.org/presentationml/2006/ole">
            <mc:AlternateContent xmlns:mc="http://schemas.openxmlformats.org/markup-compatibility/2006">
              <mc:Choice xmlns:v="urn:schemas-microsoft-com:vml" Requires="v">
                <p:oleObj spid="_x0000_s3130" name="Equation" r:id="rId10" imgW="203040" imgH="241200" progId="Equation.DSMT4">
                  <p:embed/>
                </p:oleObj>
              </mc:Choice>
              <mc:Fallback>
                <p:oleObj name="Equation" r:id="rId10" imgW="203040" imgH="241200" progId="Equation.DSMT4">
                  <p:embed/>
                  <p:pic>
                    <p:nvPicPr>
                      <p:cNvPr id="7213" name="Object 45">
                        <a:extLst>
                          <a:ext uri="{FF2B5EF4-FFF2-40B4-BE49-F238E27FC236}">
                            <a16:creationId xmlns:a16="http://schemas.microsoft.com/office/drawing/2014/main" id="{3BF1BBEE-AD61-4CC4-8793-8EE2B1AC4CAE}"/>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648200" y="2438400"/>
                        <a:ext cx="338138" cy="401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7214" name="Object 46">
            <a:extLst>
              <a:ext uri="{FF2B5EF4-FFF2-40B4-BE49-F238E27FC236}">
                <a16:creationId xmlns:a16="http://schemas.microsoft.com/office/drawing/2014/main" id="{0AF965D9-278B-456C-A4D6-B28D488B2F4A}"/>
              </a:ext>
            </a:extLst>
          </p:cNvPr>
          <p:cNvGraphicFramePr>
            <a:graphicFrameLocks noChangeAspect="1"/>
          </p:cNvGraphicFramePr>
          <p:nvPr/>
        </p:nvGraphicFramePr>
        <p:xfrm>
          <a:off x="5410200" y="3505200"/>
          <a:ext cx="762000" cy="465138"/>
        </p:xfrm>
        <a:graphic>
          <a:graphicData uri="http://schemas.openxmlformats.org/presentationml/2006/ole">
            <mc:AlternateContent xmlns:mc="http://schemas.openxmlformats.org/markup-compatibility/2006">
              <mc:Choice xmlns:v="urn:schemas-microsoft-com:vml" Requires="v">
                <p:oleObj spid="_x0000_s3131" name="Equation" r:id="rId12" imgW="457200" imgH="279360" progId="Equation.DSMT4">
                  <p:embed/>
                </p:oleObj>
              </mc:Choice>
              <mc:Fallback>
                <p:oleObj name="Equation" r:id="rId12" imgW="457200" imgH="279360" progId="Equation.DSMT4">
                  <p:embed/>
                  <p:pic>
                    <p:nvPicPr>
                      <p:cNvPr id="7214" name="Object 46">
                        <a:extLst>
                          <a:ext uri="{FF2B5EF4-FFF2-40B4-BE49-F238E27FC236}">
                            <a16:creationId xmlns:a16="http://schemas.microsoft.com/office/drawing/2014/main" id="{0AF965D9-278B-456C-A4D6-B28D488B2F4A}"/>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410200" y="3505200"/>
                        <a:ext cx="762000" cy="4651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7215" name="Object 47">
            <a:extLst>
              <a:ext uri="{FF2B5EF4-FFF2-40B4-BE49-F238E27FC236}">
                <a16:creationId xmlns:a16="http://schemas.microsoft.com/office/drawing/2014/main" id="{5C4EE92B-5212-4382-80C5-29E109C77ACF}"/>
              </a:ext>
            </a:extLst>
          </p:cNvPr>
          <p:cNvGraphicFramePr>
            <a:graphicFrameLocks noChangeAspect="1"/>
          </p:cNvGraphicFramePr>
          <p:nvPr/>
        </p:nvGraphicFramePr>
        <p:xfrm>
          <a:off x="7391400" y="2362200"/>
          <a:ext cx="327025" cy="477838"/>
        </p:xfrm>
        <a:graphic>
          <a:graphicData uri="http://schemas.openxmlformats.org/presentationml/2006/ole">
            <mc:AlternateContent xmlns:mc="http://schemas.openxmlformats.org/markup-compatibility/2006">
              <mc:Choice xmlns:v="urn:schemas-microsoft-com:vml" Requires="v">
                <p:oleObj spid="_x0000_s3132" name="Equation" r:id="rId14" imgW="164880" imgH="241200" progId="Equation.DSMT4">
                  <p:embed/>
                </p:oleObj>
              </mc:Choice>
              <mc:Fallback>
                <p:oleObj name="Equation" r:id="rId14" imgW="164880" imgH="241200" progId="Equation.DSMT4">
                  <p:embed/>
                  <p:pic>
                    <p:nvPicPr>
                      <p:cNvPr id="7215" name="Object 47">
                        <a:extLst>
                          <a:ext uri="{FF2B5EF4-FFF2-40B4-BE49-F238E27FC236}">
                            <a16:creationId xmlns:a16="http://schemas.microsoft.com/office/drawing/2014/main" id="{5C4EE92B-5212-4382-80C5-29E109C77ACF}"/>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391400" y="2362200"/>
                        <a:ext cx="327025" cy="4778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218" name="Freeform 50">
            <a:extLst>
              <a:ext uri="{FF2B5EF4-FFF2-40B4-BE49-F238E27FC236}">
                <a16:creationId xmlns:a16="http://schemas.microsoft.com/office/drawing/2014/main" id="{ED37E9BF-29AE-401C-94AD-6774CC2C9FC9}"/>
              </a:ext>
            </a:extLst>
          </p:cNvPr>
          <p:cNvSpPr>
            <a:spLocks/>
          </p:cNvSpPr>
          <p:nvPr/>
        </p:nvSpPr>
        <p:spPr bwMode="auto">
          <a:xfrm>
            <a:off x="5486400" y="2743200"/>
            <a:ext cx="533400" cy="468313"/>
          </a:xfrm>
          <a:custGeom>
            <a:avLst/>
            <a:gdLst>
              <a:gd name="T0" fmla="*/ 0 w 413"/>
              <a:gd name="T1" fmla="*/ 367 h 391"/>
              <a:gd name="T2" fmla="*/ 192 w 413"/>
              <a:gd name="T3" fmla="*/ 367 h 391"/>
              <a:gd name="T4" fmla="*/ 240 w 413"/>
              <a:gd name="T5" fmla="*/ 223 h 391"/>
              <a:gd name="T6" fmla="*/ 267 w 413"/>
              <a:gd name="T7" fmla="*/ 37 h 391"/>
              <a:gd name="T8" fmla="*/ 413 w 413"/>
              <a:gd name="T9" fmla="*/ 2 h 391"/>
            </a:gdLst>
            <a:ahLst/>
            <a:cxnLst>
              <a:cxn ang="0">
                <a:pos x="T0" y="T1"/>
              </a:cxn>
              <a:cxn ang="0">
                <a:pos x="T2" y="T3"/>
              </a:cxn>
              <a:cxn ang="0">
                <a:pos x="T4" y="T5"/>
              </a:cxn>
              <a:cxn ang="0">
                <a:pos x="T6" y="T7"/>
              </a:cxn>
              <a:cxn ang="0">
                <a:pos x="T8" y="T9"/>
              </a:cxn>
            </a:cxnLst>
            <a:rect l="0" t="0" r="r" b="b"/>
            <a:pathLst>
              <a:path w="413" h="391">
                <a:moveTo>
                  <a:pt x="0" y="367"/>
                </a:moveTo>
                <a:cubicBezTo>
                  <a:pt x="76" y="379"/>
                  <a:pt x="152" y="391"/>
                  <a:pt x="192" y="367"/>
                </a:cubicBezTo>
                <a:cubicBezTo>
                  <a:pt x="232" y="343"/>
                  <a:pt x="227" y="278"/>
                  <a:pt x="240" y="223"/>
                </a:cubicBezTo>
                <a:cubicBezTo>
                  <a:pt x="253" y="168"/>
                  <a:pt x="238" y="74"/>
                  <a:pt x="267" y="37"/>
                </a:cubicBezTo>
                <a:cubicBezTo>
                  <a:pt x="296" y="0"/>
                  <a:pt x="389" y="8"/>
                  <a:pt x="413" y="2"/>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20" name="Text Box 52">
            <a:extLst>
              <a:ext uri="{FF2B5EF4-FFF2-40B4-BE49-F238E27FC236}">
                <a16:creationId xmlns:a16="http://schemas.microsoft.com/office/drawing/2014/main" id="{BDF918EF-C437-4D57-A0EC-33F742B9E023}"/>
              </a:ext>
            </a:extLst>
          </p:cNvPr>
          <p:cNvSpPr txBox="1">
            <a:spLocks noChangeArrowheads="1"/>
          </p:cNvSpPr>
          <p:nvPr/>
        </p:nvSpPr>
        <p:spPr bwMode="auto">
          <a:xfrm>
            <a:off x="845598" y="5695711"/>
            <a:ext cx="228780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a sigmoidal function </a:t>
            </a:r>
          </a:p>
        </p:txBody>
      </p:sp>
      <p:grpSp>
        <p:nvGrpSpPr>
          <p:cNvPr id="7221" name="Group 53">
            <a:extLst>
              <a:ext uri="{FF2B5EF4-FFF2-40B4-BE49-F238E27FC236}">
                <a16:creationId xmlns:a16="http://schemas.microsoft.com/office/drawing/2014/main" id="{54BA0B19-BB41-4C49-939D-13D3E8AB9889}"/>
              </a:ext>
            </a:extLst>
          </p:cNvPr>
          <p:cNvGrpSpPr>
            <a:grpSpLocks/>
          </p:cNvGrpSpPr>
          <p:nvPr/>
        </p:nvGrpSpPr>
        <p:grpSpPr bwMode="auto">
          <a:xfrm>
            <a:off x="7620000" y="228600"/>
            <a:ext cx="1295400" cy="609600"/>
            <a:chOff x="1392" y="480"/>
            <a:chExt cx="2267" cy="1030"/>
          </a:xfrm>
        </p:grpSpPr>
        <p:sp>
          <p:nvSpPr>
            <p:cNvPr id="7222" name="Oval 54">
              <a:extLst>
                <a:ext uri="{FF2B5EF4-FFF2-40B4-BE49-F238E27FC236}">
                  <a16:creationId xmlns:a16="http://schemas.microsoft.com/office/drawing/2014/main" id="{63E05B0D-A0F3-4DC2-B87E-7F862F91A4FA}"/>
                </a:ext>
              </a:extLst>
            </p:cNvPr>
            <p:cNvSpPr>
              <a:spLocks noChangeArrowheads="1"/>
            </p:cNvSpPr>
            <p:nvPr/>
          </p:nvSpPr>
          <p:spPr bwMode="auto">
            <a:xfrm>
              <a:off x="1584"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23" name="Oval 55">
              <a:extLst>
                <a:ext uri="{FF2B5EF4-FFF2-40B4-BE49-F238E27FC236}">
                  <a16:creationId xmlns:a16="http://schemas.microsoft.com/office/drawing/2014/main" id="{ACC7668A-A400-4652-9975-357CDCB3B3A6}"/>
                </a:ext>
              </a:extLst>
            </p:cNvPr>
            <p:cNvSpPr>
              <a:spLocks noChangeArrowheads="1"/>
            </p:cNvSpPr>
            <p:nvPr/>
          </p:nvSpPr>
          <p:spPr bwMode="auto">
            <a:xfrm>
              <a:off x="1584"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24" name="Oval 56">
              <a:extLst>
                <a:ext uri="{FF2B5EF4-FFF2-40B4-BE49-F238E27FC236}">
                  <a16:creationId xmlns:a16="http://schemas.microsoft.com/office/drawing/2014/main" id="{4A6CE2C4-680A-4A04-A1FE-38B5D808933F}"/>
                </a:ext>
              </a:extLst>
            </p:cNvPr>
            <p:cNvSpPr>
              <a:spLocks noChangeArrowheads="1"/>
            </p:cNvSpPr>
            <p:nvPr/>
          </p:nvSpPr>
          <p:spPr bwMode="auto">
            <a:xfrm>
              <a:off x="1584"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25" name="Line 57">
              <a:extLst>
                <a:ext uri="{FF2B5EF4-FFF2-40B4-BE49-F238E27FC236}">
                  <a16:creationId xmlns:a16="http://schemas.microsoft.com/office/drawing/2014/main" id="{37F46F49-48A0-4F57-B64C-0D0839E16A57}"/>
                </a:ext>
              </a:extLst>
            </p:cNvPr>
            <p:cNvSpPr>
              <a:spLocks noChangeShapeType="1"/>
            </p:cNvSpPr>
            <p:nvPr/>
          </p:nvSpPr>
          <p:spPr bwMode="auto">
            <a:xfrm>
              <a:off x="1392" y="576"/>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26" name="Line 58">
              <a:extLst>
                <a:ext uri="{FF2B5EF4-FFF2-40B4-BE49-F238E27FC236}">
                  <a16:creationId xmlns:a16="http://schemas.microsoft.com/office/drawing/2014/main" id="{70E66E4D-B922-4B4A-9C1F-78B7F706E8C1}"/>
                </a:ext>
              </a:extLst>
            </p:cNvPr>
            <p:cNvSpPr>
              <a:spLocks noChangeShapeType="1"/>
            </p:cNvSpPr>
            <p:nvPr/>
          </p:nvSpPr>
          <p:spPr bwMode="auto">
            <a:xfrm>
              <a:off x="1392" y="960"/>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27" name="Line 59">
              <a:extLst>
                <a:ext uri="{FF2B5EF4-FFF2-40B4-BE49-F238E27FC236}">
                  <a16:creationId xmlns:a16="http://schemas.microsoft.com/office/drawing/2014/main" id="{592C92D5-4928-4087-A27F-AA28836C3A96}"/>
                </a:ext>
              </a:extLst>
            </p:cNvPr>
            <p:cNvSpPr>
              <a:spLocks noChangeShapeType="1"/>
            </p:cNvSpPr>
            <p:nvPr/>
          </p:nvSpPr>
          <p:spPr bwMode="auto">
            <a:xfrm>
              <a:off x="1392" y="1414"/>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28" name="Oval 60">
              <a:extLst>
                <a:ext uri="{FF2B5EF4-FFF2-40B4-BE49-F238E27FC236}">
                  <a16:creationId xmlns:a16="http://schemas.microsoft.com/office/drawing/2014/main" id="{F81A85F5-CA40-4A1D-9921-45478EAB5923}"/>
                </a:ext>
              </a:extLst>
            </p:cNvPr>
            <p:cNvSpPr>
              <a:spLocks noChangeArrowheads="1"/>
            </p:cNvSpPr>
            <p:nvPr/>
          </p:nvSpPr>
          <p:spPr bwMode="auto">
            <a:xfrm>
              <a:off x="2352"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29" name="Oval 61">
              <a:extLst>
                <a:ext uri="{FF2B5EF4-FFF2-40B4-BE49-F238E27FC236}">
                  <a16:creationId xmlns:a16="http://schemas.microsoft.com/office/drawing/2014/main" id="{5B47CE84-3CF0-4C09-B63E-8705B02F0AAF}"/>
                </a:ext>
              </a:extLst>
            </p:cNvPr>
            <p:cNvSpPr>
              <a:spLocks noChangeArrowheads="1"/>
            </p:cNvSpPr>
            <p:nvPr/>
          </p:nvSpPr>
          <p:spPr bwMode="auto">
            <a:xfrm>
              <a:off x="2352"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30" name="Oval 62">
              <a:extLst>
                <a:ext uri="{FF2B5EF4-FFF2-40B4-BE49-F238E27FC236}">
                  <a16:creationId xmlns:a16="http://schemas.microsoft.com/office/drawing/2014/main" id="{0139CABA-A7A7-4FB2-B927-D19CAAD78084}"/>
                </a:ext>
              </a:extLst>
            </p:cNvPr>
            <p:cNvSpPr>
              <a:spLocks noChangeArrowheads="1"/>
            </p:cNvSpPr>
            <p:nvPr/>
          </p:nvSpPr>
          <p:spPr bwMode="auto">
            <a:xfrm>
              <a:off x="2352"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31" name="Oval 63">
              <a:extLst>
                <a:ext uri="{FF2B5EF4-FFF2-40B4-BE49-F238E27FC236}">
                  <a16:creationId xmlns:a16="http://schemas.microsoft.com/office/drawing/2014/main" id="{FA8851A1-B23A-47A7-A8A7-C6A527C84FC5}"/>
                </a:ext>
              </a:extLst>
            </p:cNvPr>
            <p:cNvSpPr>
              <a:spLocks noChangeArrowheads="1"/>
            </p:cNvSpPr>
            <p:nvPr/>
          </p:nvSpPr>
          <p:spPr bwMode="auto">
            <a:xfrm>
              <a:off x="3216" y="48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32" name="Oval 64">
              <a:extLst>
                <a:ext uri="{FF2B5EF4-FFF2-40B4-BE49-F238E27FC236}">
                  <a16:creationId xmlns:a16="http://schemas.microsoft.com/office/drawing/2014/main" id="{6C3F57A1-09E3-4652-84AE-F2E87959F6BC}"/>
                </a:ext>
              </a:extLst>
            </p:cNvPr>
            <p:cNvSpPr>
              <a:spLocks noChangeArrowheads="1"/>
            </p:cNvSpPr>
            <p:nvPr/>
          </p:nvSpPr>
          <p:spPr bwMode="auto">
            <a:xfrm>
              <a:off x="3216" y="864"/>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33" name="Oval 65">
              <a:extLst>
                <a:ext uri="{FF2B5EF4-FFF2-40B4-BE49-F238E27FC236}">
                  <a16:creationId xmlns:a16="http://schemas.microsoft.com/office/drawing/2014/main" id="{4B9B0B49-FE1A-43A6-8DBF-D86A99ADB7AB}"/>
                </a:ext>
              </a:extLst>
            </p:cNvPr>
            <p:cNvSpPr>
              <a:spLocks noChangeArrowheads="1"/>
            </p:cNvSpPr>
            <p:nvPr/>
          </p:nvSpPr>
          <p:spPr bwMode="auto">
            <a:xfrm>
              <a:off x="3216" y="1270"/>
              <a:ext cx="240" cy="24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34" name="Line 66">
              <a:extLst>
                <a:ext uri="{FF2B5EF4-FFF2-40B4-BE49-F238E27FC236}">
                  <a16:creationId xmlns:a16="http://schemas.microsoft.com/office/drawing/2014/main" id="{39592F4A-E027-494C-896C-AA8BBF541B75}"/>
                </a:ext>
              </a:extLst>
            </p:cNvPr>
            <p:cNvSpPr>
              <a:spLocks noChangeShapeType="1"/>
            </p:cNvSpPr>
            <p:nvPr/>
          </p:nvSpPr>
          <p:spPr bwMode="auto">
            <a:xfrm>
              <a:off x="1824" y="576"/>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35" name="Line 67">
              <a:extLst>
                <a:ext uri="{FF2B5EF4-FFF2-40B4-BE49-F238E27FC236}">
                  <a16:creationId xmlns:a16="http://schemas.microsoft.com/office/drawing/2014/main" id="{E607A218-70A9-4404-AB65-1E4AD6A58A07}"/>
                </a:ext>
              </a:extLst>
            </p:cNvPr>
            <p:cNvSpPr>
              <a:spLocks noChangeShapeType="1"/>
            </p:cNvSpPr>
            <p:nvPr/>
          </p:nvSpPr>
          <p:spPr bwMode="auto">
            <a:xfrm>
              <a:off x="2592" y="576"/>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36" name="Line 68">
              <a:extLst>
                <a:ext uri="{FF2B5EF4-FFF2-40B4-BE49-F238E27FC236}">
                  <a16:creationId xmlns:a16="http://schemas.microsoft.com/office/drawing/2014/main" id="{7FE45185-4570-46FE-8CBD-CE6CEA1B2804}"/>
                </a:ext>
              </a:extLst>
            </p:cNvPr>
            <p:cNvSpPr>
              <a:spLocks noChangeShapeType="1"/>
            </p:cNvSpPr>
            <p:nvPr/>
          </p:nvSpPr>
          <p:spPr bwMode="auto">
            <a:xfrm>
              <a:off x="1824" y="979"/>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37" name="Line 69">
              <a:extLst>
                <a:ext uri="{FF2B5EF4-FFF2-40B4-BE49-F238E27FC236}">
                  <a16:creationId xmlns:a16="http://schemas.microsoft.com/office/drawing/2014/main" id="{ADDBC1EF-FC38-4A27-BCA2-DAF3C06AD2CF}"/>
                </a:ext>
              </a:extLst>
            </p:cNvPr>
            <p:cNvSpPr>
              <a:spLocks noChangeShapeType="1"/>
            </p:cNvSpPr>
            <p:nvPr/>
          </p:nvSpPr>
          <p:spPr bwMode="auto">
            <a:xfrm>
              <a:off x="2592" y="982"/>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38" name="Line 70">
              <a:extLst>
                <a:ext uri="{FF2B5EF4-FFF2-40B4-BE49-F238E27FC236}">
                  <a16:creationId xmlns:a16="http://schemas.microsoft.com/office/drawing/2014/main" id="{A3E2425A-BF19-498A-8A39-B111C78AFC74}"/>
                </a:ext>
              </a:extLst>
            </p:cNvPr>
            <p:cNvSpPr>
              <a:spLocks noChangeShapeType="1"/>
            </p:cNvSpPr>
            <p:nvPr/>
          </p:nvSpPr>
          <p:spPr bwMode="auto">
            <a:xfrm>
              <a:off x="1824" y="1388"/>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39" name="Line 71">
              <a:extLst>
                <a:ext uri="{FF2B5EF4-FFF2-40B4-BE49-F238E27FC236}">
                  <a16:creationId xmlns:a16="http://schemas.microsoft.com/office/drawing/2014/main" id="{CA6E12D3-5424-4322-AE8D-6FC1D1792541}"/>
                </a:ext>
              </a:extLst>
            </p:cNvPr>
            <p:cNvSpPr>
              <a:spLocks noChangeShapeType="1"/>
            </p:cNvSpPr>
            <p:nvPr/>
          </p:nvSpPr>
          <p:spPr bwMode="auto">
            <a:xfrm>
              <a:off x="2600" y="1395"/>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40" name="Line 72">
              <a:extLst>
                <a:ext uri="{FF2B5EF4-FFF2-40B4-BE49-F238E27FC236}">
                  <a16:creationId xmlns:a16="http://schemas.microsoft.com/office/drawing/2014/main" id="{E9A2B593-D77C-4085-ABA1-C7AAA0AE4821}"/>
                </a:ext>
              </a:extLst>
            </p:cNvPr>
            <p:cNvSpPr>
              <a:spLocks noChangeShapeType="1"/>
            </p:cNvSpPr>
            <p:nvPr/>
          </p:nvSpPr>
          <p:spPr bwMode="auto">
            <a:xfrm>
              <a:off x="1824" y="576"/>
              <a:ext cx="528"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41" name="Line 73">
              <a:extLst>
                <a:ext uri="{FF2B5EF4-FFF2-40B4-BE49-F238E27FC236}">
                  <a16:creationId xmlns:a16="http://schemas.microsoft.com/office/drawing/2014/main" id="{F7AE089C-6534-4A5B-95EF-81BC1C185ED9}"/>
                </a:ext>
              </a:extLst>
            </p:cNvPr>
            <p:cNvSpPr>
              <a:spLocks noChangeShapeType="1"/>
            </p:cNvSpPr>
            <p:nvPr/>
          </p:nvSpPr>
          <p:spPr bwMode="auto">
            <a:xfrm>
              <a:off x="1824" y="576"/>
              <a:ext cx="528"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42" name="Line 74">
              <a:extLst>
                <a:ext uri="{FF2B5EF4-FFF2-40B4-BE49-F238E27FC236}">
                  <a16:creationId xmlns:a16="http://schemas.microsoft.com/office/drawing/2014/main" id="{8FDC1EAC-2E9A-418E-B0BC-5C361B09251F}"/>
                </a:ext>
              </a:extLst>
            </p:cNvPr>
            <p:cNvSpPr>
              <a:spLocks noChangeShapeType="1"/>
            </p:cNvSpPr>
            <p:nvPr/>
          </p:nvSpPr>
          <p:spPr bwMode="auto">
            <a:xfrm flipV="1">
              <a:off x="1824" y="576"/>
              <a:ext cx="528"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43" name="Line 75">
              <a:extLst>
                <a:ext uri="{FF2B5EF4-FFF2-40B4-BE49-F238E27FC236}">
                  <a16:creationId xmlns:a16="http://schemas.microsoft.com/office/drawing/2014/main" id="{6428FCFD-F3DD-404C-AD81-E714E62EFD8C}"/>
                </a:ext>
              </a:extLst>
            </p:cNvPr>
            <p:cNvSpPr>
              <a:spLocks noChangeShapeType="1"/>
            </p:cNvSpPr>
            <p:nvPr/>
          </p:nvSpPr>
          <p:spPr bwMode="auto">
            <a:xfrm>
              <a:off x="1824" y="960"/>
              <a:ext cx="528"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44" name="Line 76">
              <a:extLst>
                <a:ext uri="{FF2B5EF4-FFF2-40B4-BE49-F238E27FC236}">
                  <a16:creationId xmlns:a16="http://schemas.microsoft.com/office/drawing/2014/main" id="{EFC7F6DB-EC3F-40E7-93A6-EEB3DC341FA6}"/>
                </a:ext>
              </a:extLst>
            </p:cNvPr>
            <p:cNvSpPr>
              <a:spLocks noChangeShapeType="1"/>
            </p:cNvSpPr>
            <p:nvPr/>
          </p:nvSpPr>
          <p:spPr bwMode="auto">
            <a:xfrm flipV="1">
              <a:off x="1824" y="960"/>
              <a:ext cx="528"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45" name="Line 77">
              <a:extLst>
                <a:ext uri="{FF2B5EF4-FFF2-40B4-BE49-F238E27FC236}">
                  <a16:creationId xmlns:a16="http://schemas.microsoft.com/office/drawing/2014/main" id="{8EF6DE8A-0C2C-467F-9E99-A05DCF1E768D}"/>
                </a:ext>
              </a:extLst>
            </p:cNvPr>
            <p:cNvSpPr>
              <a:spLocks noChangeShapeType="1"/>
            </p:cNvSpPr>
            <p:nvPr/>
          </p:nvSpPr>
          <p:spPr bwMode="auto">
            <a:xfrm flipV="1">
              <a:off x="1824" y="576"/>
              <a:ext cx="528"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46" name="Line 78">
              <a:extLst>
                <a:ext uri="{FF2B5EF4-FFF2-40B4-BE49-F238E27FC236}">
                  <a16:creationId xmlns:a16="http://schemas.microsoft.com/office/drawing/2014/main" id="{4BE580E2-1E8A-423F-B807-24D5C672F4AE}"/>
                </a:ext>
              </a:extLst>
            </p:cNvPr>
            <p:cNvSpPr>
              <a:spLocks noChangeShapeType="1"/>
            </p:cNvSpPr>
            <p:nvPr/>
          </p:nvSpPr>
          <p:spPr bwMode="auto">
            <a:xfrm>
              <a:off x="2592" y="576"/>
              <a:ext cx="624"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47" name="Line 79">
              <a:extLst>
                <a:ext uri="{FF2B5EF4-FFF2-40B4-BE49-F238E27FC236}">
                  <a16:creationId xmlns:a16="http://schemas.microsoft.com/office/drawing/2014/main" id="{8672F877-0AFC-4DCB-BF5E-0D09CE1191C6}"/>
                </a:ext>
              </a:extLst>
            </p:cNvPr>
            <p:cNvSpPr>
              <a:spLocks noChangeShapeType="1"/>
            </p:cNvSpPr>
            <p:nvPr/>
          </p:nvSpPr>
          <p:spPr bwMode="auto">
            <a:xfrm>
              <a:off x="2592" y="576"/>
              <a:ext cx="624"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48" name="Line 80">
              <a:extLst>
                <a:ext uri="{FF2B5EF4-FFF2-40B4-BE49-F238E27FC236}">
                  <a16:creationId xmlns:a16="http://schemas.microsoft.com/office/drawing/2014/main" id="{49FB134D-0022-4D8D-800A-8312D2E1806D}"/>
                </a:ext>
              </a:extLst>
            </p:cNvPr>
            <p:cNvSpPr>
              <a:spLocks noChangeShapeType="1"/>
            </p:cNvSpPr>
            <p:nvPr/>
          </p:nvSpPr>
          <p:spPr bwMode="auto">
            <a:xfrm flipV="1">
              <a:off x="2592" y="576"/>
              <a:ext cx="624"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49" name="Line 81">
              <a:extLst>
                <a:ext uri="{FF2B5EF4-FFF2-40B4-BE49-F238E27FC236}">
                  <a16:creationId xmlns:a16="http://schemas.microsoft.com/office/drawing/2014/main" id="{554542F4-CCDE-4644-A2FD-0D711D37B228}"/>
                </a:ext>
              </a:extLst>
            </p:cNvPr>
            <p:cNvSpPr>
              <a:spLocks noChangeShapeType="1"/>
            </p:cNvSpPr>
            <p:nvPr/>
          </p:nvSpPr>
          <p:spPr bwMode="auto">
            <a:xfrm>
              <a:off x="2592" y="960"/>
              <a:ext cx="624"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50" name="Line 82">
              <a:extLst>
                <a:ext uri="{FF2B5EF4-FFF2-40B4-BE49-F238E27FC236}">
                  <a16:creationId xmlns:a16="http://schemas.microsoft.com/office/drawing/2014/main" id="{4B5D6D28-2374-4116-B54E-0620630694C5}"/>
                </a:ext>
              </a:extLst>
            </p:cNvPr>
            <p:cNvSpPr>
              <a:spLocks noChangeShapeType="1"/>
            </p:cNvSpPr>
            <p:nvPr/>
          </p:nvSpPr>
          <p:spPr bwMode="auto">
            <a:xfrm flipV="1">
              <a:off x="2592" y="960"/>
              <a:ext cx="624"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51" name="Line 83">
              <a:extLst>
                <a:ext uri="{FF2B5EF4-FFF2-40B4-BE49-F238E27FC236}">
                  <a16:creationId xmlns:a16="http://schemas.microsoft.com/office/drawing/2014/main" id="{D0B2465F-0185-447F-9942-CD386A4392DC}"/>
                </a:ext>
              </a:extLst>
            </p:cNvPr>
            <p:cNvSpPr>
              <a:spLocks noChangeShapeType="1"/>
            </p:cNvSpPr>
            <p:nvPr/>
          </p:nvSpPr>
          <p:spPr bwMode="auto">
            <a:xfrm flipV="1">
              <a:off x="2592" y="576"/>
              <a:ext cx="624" cy="8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52" name="Line 84">
              <a:extLst>
                <a:ext uri="{FF2B5EF4-FFF2-40B4-BE49-F238E27FC236}">
                  <a16:creationId xmlns:a16="http://schemas.microsoft.com/office/drawing/2014/main" id="{E273F749-E0F2-4451-9799-4A78B15F3E39}"/>
                </a:ext>
              </a:extLst>
            </p:cNvPr>
            <p:cNvSpPr>
              <a:spLocks noChangeShapeType="1"/>
            </p:cNvSpPr>
            <p:nvPr/>
          </p:nvSpPr>
          <p:spPr bwMode="auto">
            <a:xfrm>
              <a:off x="3456" y="576"/>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53" name="Line 85">
              <a:extLst>
                <a:ext uri="{FF2B5EF4-FFF2-40B4-BE49-F238E27FC236}">
                  <a16:creationId xmlns:a16="http://schemas.microsoft.com/office/drawing/2014/main" id="{51BD697B-04B3-4987-9E9C-03FF78369E38}"/>
                </a:ext>
              </a:extLst>
            </p:cNvPr>
            <p:cNvSpPr>
              <a:spLocks noChangeShapeType="1"/>
            </p:cNvSpPr>
            <p:nvPr/>
          </p:nvSpPr>
          <p:spPr bwMode="auto">
            <a:xfrm>
              <a:off x="3467" y="979"/>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54" name="Line 86">
              <a:extLst>
                <a:ext uri="{FF2B5EF4-FFF2-40B4-BE49-F238E27FC236}">
                  <a16:creationId xmlns:a16="http://schemas.microsoft.com/office/drawing/2014/main" id="{6D8D29A5-B383-443A-A1C5-DC51D94FF464}"/>
                </a:ext>
              </a:extLst>
            </p:cNvPr>
            <p:cNvSpPr>
              <a:spLocks noChangeShapeType="1"/>
            </p:cNvSpPr>
            <p:nvPr/>
          </p:nvSpPr>
          <p:spPr bwMode="auto">
            <a:xfrm>
              <a:off x="3467" y="1381"/>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2" name="TextBox 1">
            <a:extLst>
              <a:ext uri="{FF2B5EF4-FFF2-40B4-BE49-F238E27FC236}">
                <a16:creationId xmlns:a16="http://schemas.microsoft.com/office/drawing/2014/main" id="{60F9A915-5CA7-4C69-B3EF-DE375BA07A64}"/>
              </a:ext>
            </a:extLst>
          </p:cNvPr>
          <p:cNvSpPr txBox="1"/>
          <p:nvPr/>
        </p:nvSpPr>
        <p:spPr>
          <a:xfrm>
            <a:off x="5394325" y="5656856"/>
            <a:ext cx="1172116" cy="646331"/>
          </a:xfrm>
          <a:prstGeom prst="rect">
            <a:avLst/>
          </a:prstGeom>
          <a:noFill/>
        </p:spPr>
        <p:txBody>
          <a:bodyPr wrap="none" rtlCol="0">
            <a:spAutoFit/>
          </a:bodyPr>
          <a:lstStyle/>
          <a:p>
            <a:r>
              <a:rPr lang="en-US" dirty="0"/>
              <a:t>and its</a:t>
            </a:r>
          </a:p>
          <a:p>
            <a:r>
              <a:rPr lang="en-US" dirty="0"/>
              <a:t>derivative</a:t>
            </a:r>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1926</TotalTime>
  <Words>2252</Words>
  <Application>Microsoft Office PowerPoint</Application>
  <PresentationFormat>On-screen Show (4:3)</PresentationFormat>
  <Paragraphs>322</Paragraphs>
  <Slides>26</Slides>
  <Notes>26</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26</vt:i4>
      </vt:variant>
    </vt:vector>
  </HeadingPairs>
  <TitlesOfParts>
    <vt:vector size="33" baseType="lpstr">
      <vt:lpstr>Arial</vt:lpstr>
      <vt:lpstr>Calibri</vt:lpstr>
      <vt:lpstr>Symbol</vt:lpstr>
      <vt:lpstr>Times</vt:lpstr>
      <vt:lpstr>Times New Roman</vt:lpstr>
      <vt:lpstr>Default Design</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Iowa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AerE Department</dc:creator>
  <cp:lastModifiedBy>Lester Schmerr</cp:lastModifiedBy>
  <cp:revision>36</cp:revision>
  <dcterms:created xsi:type="dcterms:W3CDTF">2004-04-01T18:51:26Z</dcterms:created>
  <dcterms:modified xsi:type="dcterms:W3CDTF">2021-10-21T05:18:56Z</dcterms:modified>
</cp:coreProperties>
</file>