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sldIdLst>
    <p:sldId id="263" r:id="rId2"/>
    <p:sldId id="279" r:id="rId3"/>
    <p:sldId id="280" r:id="rId4"/>
    <p:sldId id="269" r:id="rId5"/>
    <p:sldId id="260" r:id="rId6"/>
    <p:sldId id="275" r:id="rId7"/>
    <p:sldId id="284" r:id="rId8"/>
    <p:sldId id="270" r:id="rId9"/>
    <p:sldId id="271" r:id="rId10"/>
    <p:sldId id="272" r:id="rId11"/>
    <p:sldId id="281" r:id="rId12"/>
    <p:sldId id="282" r:id="rId13"/>
    <p:sldId id="286" r:id="rId14"/>
    <p:sldId id="283" r:id="rId15"/>
    <p:sldId id="273" r:id="rId16"/>
    <p:sldId id="261" r:id="rId17"/>
    <p:sldId id="287" r:id="rId18"/>
    <p:sldId id="262" r:id="rId19"/>
    <p:sldId id="277" r:id="rId20"/>
    <p:sldId id="264" r:id="rId21"/>
    <p:sldId id="265" r:id="rId22"/>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704" autoAdjust="0"/>
  </p:normalViewPr>
  <p:slideViewPr>
    <p:cSldViewPr>
      <p:cViewPr varScale="1">
        <p:scale>
          <a:sx n="108" d="100"/>
          <a:sy n="108" d="100"/>
        </p:scale>
        <p:origin x="126" y="4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24.wmf"/><Relationship Id="rId1" Type="http://schemas.openxmlformats.org/officeDocument/2006/relationships/image" Target="../media/image2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5" Type="http://schemas.openxmlformats.org/officeDocument/2006/relationships/image" Target="../media/image10.wmf"/><Relationship Id="rId4" Type="http://schemas.openxmlformats.org/officeDocument/2006/relationships/image" Target="../media/image28.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1.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29.wmf"/><Relationship Id="rId5" Type="http://schemas.openxmlformats.org/officeDocument/2006/relationships/image" Target="../media/image33.wmf"/><Relationship Id="rId4" Type="http://schemas.openxmlformats.org/officeDocument/2006/relationships/image" Target="../media/image1.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1.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1.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4" Type="http://schemas.openxmlformats.org/officeDocument/2006/relationships/image" Target="../media/image42.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5.wmf"/><Relationship Id="rId7" Type="http://schemas.openxmlformats.org/officeDocument/2006/relationships/image" Target="../media/image49.wmf"/><Relationship Id="rId2" Type="http://schemas.openxmlformats.org/officeDocument/2006/relationships/image" Target="../media/image44.wmf"/><Relationship Id="rId1" Type="http://schemas.openxmlformats.org/officeDocument/2006/relationships/image" Target="../media/image43.wmf"/><Relationship Id="rId6" Type="http://schemas.openxmlformats.org/officeDocument/2006/relationships/image" Target="../media/image48.wmf"/><Relationship Id="rId5" Type="http://schemas.openxmlformats.org/officeDocument/2006/relationships/image" Target="../media/image47.wmf"/><Relationship Id="rId4" Type="http://schemas.openxmlformats.org/officeDocument/2006/relationships/image" Target="../media/image46.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6" Type="http://schemas.openxmlformats.org/officeDocument/2006/relationships/image" Target="../media/image55.wmf"/><Relationship Id="rId5" Type="http://schemas.openxmlformats.org/officeDocument/2006/relationships/image" Target="../media/image54.wmf"/><Relationship Id="rId4" Type="http://schemas.openxmlformats.org/officeDocument/2006/relationships/image" Target="../media/image5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14.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22.wmf"/><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A26D492C-FD23-4EC6-82B5-65CEE4F015F7}" type="datetimeFigureOut">
              <a:rPr lang="en-US" smtClean="0"/>
              <a:t>10/18/2021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75DC3F89-23F1-4292-B3FA-E96081664F26}" type="slidenum">
              <a:rPr lang="en-US" smtClean="0"/>
              <a:t>‹#›</a:t>
            </a:fld>
            <a:endParaRPr lang="en-US"/>
          </a:p>
        </p:txBody>
      </p:sp>
    </p:spTree>
    <p:extLst>
      <p:ext uri="{BB962C8B-B14F-4D97-AF65-F5344CB8AC3E}">
        <p14:creationId xmlns:p14="http://schemas.microsoft.com/office/powerpoint/2010/main" val="411337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now want to combine all the elements of an ultrasonic flaw measurement together and generate a complete </a:t>
            </a:r>
            <a:r>
              <a:rPr lang="en-US" b="1" dirty="0"/>
              <a:t>ultrasonic measurement model</a:t>
            </a:r>
            <a:r>
              <a:rPr lang="en-US" dirty="0"/>
              <a:t>.</a:t>
            </a:r>
          </a:p>
        </p:txBody>
      </p:sp>
      <p:sp>
        <p:nvSpPr>
          <p:cNvPr id="4" name="Slide Number Placeholder 3"/>
          <p:cNvSpPr>
            <a:spLocks noGrp="1"/>
          </p:cNvSpPr>
          <p:nvPr>
            <p:ph type="sldNum" sz="quarter" idx="5"/>
          </p:nvPr>
        </p:nvSpPr>
        <p:spPr/>
        <p:txBody>
          <a:bodyPr/>
          <a:lstStyle/>
          <a:p>
            <a:fld id="{75DC3F89-23F1-4292-B3FA-E96081664F26}" type="slidenum">
              <a:rPr lang="en-US" smtClean="0"/>
              <a:t>1</a:t>
            </a:fld>
            <a:endParaRPr lang="en-US"/>
          </a:p>
        </p:txBody>
      </p:sp>
    </p:spTree>
    <p:extLst>
      <p:ext uri="{BB962C8B-B14F-4D97-AF65-F5344CB8AC3E}">
        <p14:creationId xmlns:p14="http://schemas.microsoft.com/office/powerpoint/2010/main" val="39548011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Normally, the transducer is far enough from the flaw that the waves arriving are all traveling in essentially a single scattered direction so that the variation of the scattering amplitude over the face of the transducer can be ignored and the scattering amplitude taken out of the integral over the receiving transducer face.</a:t>
            </a:r>
          </a:p>
        </p:txBody>
      </p:sp>
      <p:sp>
        <p:nvSpPr>
          <p:cNvPr id="4" name="Slide Number Placeholder 3"/>
          <p:cNvSpPr>
            <a:spLocks noGrp="1"/>
          </p:cNvSpPr>
          <p:nvPr>
            <p:ph type="sldNum" sz="quarter" idx="5"/>
          </p:nvPr>
        </p:nvSpPr>
        <p:spPr/>
        <p:txBody>
          <a:bodyPr/>
          <a:lstStyle/>
          <a:p>
            <a:fld id="{75DC3F89-23F1-4292-B3FA-E96081664F26}" type="slidenum">
              <a:rPr lang="en-US" smtClean="0"/>
              <a:t>10</a:t>
            </a:fld>
            <a:endParaRPr lang="en-US"/>
          </a:p>
        </p:txBody>
      </p:sp>
    </p:spTree>
    <p:extLst>
      <p:ext uri="{BB962C8B-B14F-4D97-AF65-F5344CB8AC3E}">
        <p14:creationId xmlns:p14="http://schemas.microsoft.com/office/powerpoint/2010/main" val="116597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the blocked force can be written as a product of the incident amplitude on the flaw times the far field scattering amplitude times a term which is again related to the diffraction correction for the receiving transducer </a:t>
            </a:r>
            <a:r>
              <a:rPr lang="en-US" i="1" dirty="0"/>
              <a:t>when it is acting as a transmitter</a:t>
            </a:r>
            <a:r>
              <a:rPr lang="en-US" dirty="0"/>
              <a:t>.</a:t>
            </a:r>
          </a:p>
        </p:txBody>
      </p:sp>
      <p:sp>
        <p:nvSpPr>
          <p:cNvPr id="4" name="Slide Number Placeholder 3"/>
          <p:cNvSpPr>
            <a:spLocks noGrp="1"/>
          </p:cNvSpPr>
          <p:nvPr>
            <p:ph type="sldNum" sz="quarter" idx="5"/>
          </p:nvPr>
        </p:nvSpPr>
        <p:spPr/>
        <p:txBody>
          <a:bodyPr/>
          <a:lstStyle/>
          <a:p>
            <a:fld id="{75DC3F89-23F1-4292-B3FA-E96081664F26}" type="slidenum">
              <a:rPr lang="en-US" smtClean="0"/>
              <a:t>11</a:t>
            </a:fld>
            <a:endParaRPr lang="en-US"/>
          </a:p>
        </p:txBody>
      </p:sp>
    </p:spTree>
    <p:extLst>
      <p:ext uri="{BB962C8B-B14F-4D97-AF65-F5344CB8AC3E}">
        <p14:creationId xmlns:p14="http://schemas.microsoft.com/office/powerpoint/2010/main" val="41861048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Collecting all these results we have an explicit expression for the blocked force.</a:t>
            </a:r>
          </a:p>
        </p:txBody>
      </p:sp>
      <p:sp>
        <p:nvSpPr>
          <p:cNvPr id="4" name="Slide Number Placeholder 3"/>
          <p:cNvSpPr>
            <a:spLocks noGrp="1"/>
          </p:cNvSpPr>
          <p:nvPr>
            <p:ph type="sldNum" sz="quarter" idx="5"/>
          </p:nvPr>
        </p:nvSpPr>
        <p:spPr/>
        <p:txBody>
          <a:bodyPr/>
          <a:lstStyle/>
          <a:p>
            <a:fld id="{75DC3F89-23F1-4292-B3FA-E96081664F26}" type="slidenum">
              <a:rPr lang="en-US" smtClean="0"/>
              <a:t>12</a:t>
            </a:fld>
            <a:endParaRPr lang="en-US"/>
          </a:p>
        </p:txBody>
      </p:sp>
    </p:spTree>
    <p:extLst>
      <p:ext uri="{BB962C8B-B14F-4D97-AF65-F5344CB8AC3E}">
        <p14:creationId xmlns:p14="http://schemas.microsoft.com/office/powerpoint/2010/main" val="1020798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it is easier to compute this diffraction correction with a multi-Gaussian beam model.</a:t>
            </a:r>
          </a:p>
        </p:txBody>
      </p:sp>
      <p:sp>
        <p:nvSpPr>
          <p:cNvPr id="4" name="Slide Number Placeholder 3"/>
          <p:cNvSpPr>
            <a:spLocks noGrp="1"/>
          </p:cNvSpPr>
          <p:nvPr>
            <p:ph type="sldNum" sz="quarter" idx="5"/>
          </p:nvPr>
        </p:nvSpPr>
        <p:spPr/>
        <p:txBody>
          <a:bodyPr/>
          <a:lstStyle/>
          <a:p>
            <a:fld id="{75DC3F89-23F1-4292-B3FA-E96081664F26}" type="slidenum">
              <a:rPr lang="en-US" smtClean="0"/>
              <a:t>13</a:t>
            </a:fld>
            <a:endParaRPr lang="en-US"/>
          </a:p>
        </p:txBody>
      </p:sp>
    </p:spTree>
    <p:extLst>
      <p:ext uri="{BB962C8B-B14F-4D97-AF65-F5344CB8AC3E}">
        <p14:creationId xmlns:p14="http://schemas.microsoft.com/office/powerpoint/2010/main" val="21361280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relate the received voltage to the blocked force through a sound reception transfer function which accounts for the transducer, cabling and receiver.</a:t>
            </a:r>
          </a:p>
        </p:txBody>
      </p:sp>
      <p:sp>
        <p:nvSpPr>
          <p:cNvPr id="4" name="Slide Number Placeholder 3"/>
          <p:cNvSpPr>
            <a:spLocks noGrp="1"/>
          </p:cNvSpPr>
          <p:nvPr>
            <p:ph type="sldNum" sz="quarter" idx="5"/>
          </p:nvPr>
        </p:nvSpPr>
        <p:spPr/>
        <p:txBody>
          <a:bodyPr/>
          <a:lstStyle/>
          <a:p>
            <a:fld id="{75DC3F89-23F1-4292-B3FA-E96081664F26}" type="slidenum">
              <a:rPr lang="en-US" smtClean="0"/>
              <a:t>14</a:t>
            </a:fld>
            <a:endParaRPr lang="en-US"/>
          </a:p>
        </p:txBody>
      </p:sp>
    </p:spTree>
    <p:extLst>
      <p:ext uri="{BB962C8B-B14F-4D97-AF65-F5344CB8AC3E}">
        <p14:creationId xmlns:p14="http://schemas.microsoft.com/office/powerpoint/2010/main" val="13948750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now have terms in our measurement model, as shown, which consider the processes between the pulser and the flaw, the flaw and the receiving transducer, and from the receiving transducer to the measured received voltage.</a:t>
            </a:r>
          </a:p>
        </p:txBody>
      </p:sp>
      <p:sp>
        <p:nvSpPr>
          <p:cNvPr id="4" name="Slide Number Placeholder 3"/>
          <p:cNvSpPr>
            <a:spLocks noGrp="1"/>
          </p:cNvSpPr>
          <p:nvPr>
            <p:ph type="sldNum" sz="quarter" idx="5"/>
          </p:nvPr>
        </p:nvSpPr>
        <p:spPr/>
        <p:txBody>
          <a:bodyPr/>
          <a:lstStyle/>
          <a:p>
            <a:fld id="{75DC3F89-23F1-4292-B3FA-E96081664F26}" type="slidenum">
              <a:rPr lang="en-US" smtClean="0"/>
              <a:t>15</a:t>
            </a:fld>
            <a:endParaRPr lang="en-US"/>
          </a:p>
        </p:txBody>
      </p:sp>
    </p:spTree>
    <p:extLst>
      <p:ext uri="{BB962C8B-B14F-4D97-AF65-F5344CB8AC3E}">
        <p14:creationId xmlns:p14="http://schemas.microsoft.com/office/powerpoint/2010/main" val="1972835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Combining all the terms we have an (almost) complete measurement model. We say almost complete since we still need to account for wave attenuation, which we will do later.</a:t>
            </a:r>
          </a:p>
        </p:txBody>
      </p:sp>
      <p:sp>
        <p:nvSpPr>
          <p:cNvPr id="4" name="Slide Number Placeholder 3"/>
          <p:cNvSpPr>
            <a:spLocks noGrp="1"/>
          </p:cNvSpPr>
          <p:nvPr>
            <p:ph type="sldNum" sz="quarter" idx="5"/>
          </p:nvPr>
        </p:nvSpPr>
        <p:spPr/>
        <p:txBody>
          <a:bodyPr/>
          <a:lstStyle/>
          <a:p>
            <a:fld id="{75DC3F89-23F1-4292-B3FA-E96081664F26}" type="slidenum">
              <a:rPr lang="en-US" smtClean="0"/>
              <a:t>16</a:t>
            </a:fld>
            <a:endParaRPr lang="en-US"/>
          </a:p>
        </p:txBody>
      </p:sp>
    </p:spTree>
    <p:extLst>
      <p:ext uri="{BB962C8B-B14F-4D97-AF65-F5344CB8AC3E}">
        <p14:creationId xmlns:p14="http://schemas.microsoft.com/office/powerpoint/2010/main" val="952880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of course, many measurements needed to obtain all the terms in the measurement model. But this burden can be greatly reduced by replacing many terms in the model by a single system function which can be measured in a calibration setup as we have discussed.</a:t>
            </a:r>
          </a:p>
        </p:txBody>
      </p:sp>
      <p:sp>
        <p:nvSpPr>
          <p:cNvPr id="4" name="Slide Number Placeholder 3"/>
          <p:cNvSpPr>
            <a:spLocks noGrp="1"/>
          </p:cNvSpPr>
          <p:nvPr>
            <p:ph type="sldNum" sz="quarter" idx="5"/>
          </p:nvPr>
        </p:nvSpPr>
        <p:spPr/>
        <p:txBody>
          <a:bodyPr/>
          <a:lstStyle/>
          <a:p>
            <a:fld id="{75DC3F89-23F1-4292-B3FA-E96081664F26}" type="slidenum">
              <a:rPr lang="en-US" smtClean="0"/>
              <a:t>17</a:t>
            </a:fld>
            <a:endParaRPr lang="en-US"/>
          </a:p>
        </p:txBody>
      </p:sp>
    </p:spTree>
    <p:extLst>
      <p:ext uri="{BB962C8B-B14F-4D97-AF65-F5344CB8AC3E}">
        <p14:creationId xmlns:p14="http://schemas.microsoft.com/office/powerpoint/2010/main" val="3645986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the measurement model is a product of the system function (which can be measured), a set of terms involving beam propagation and diffraction effects for the sending and receiving transducers (which can be modeled with beam models), and the far field scattering amplitude, which characterizes the flaw response. Finally, there is a remaining term involving a set of constants. To complete this model we can also include wave attenuation terms involving propagation from the sending transducer to the flaw and from the flaw to the receiving transducer.</a:t>
            </a:r>
          </a:p>
        </p:txBody>
      </p:sp>
      <p:sp>
        <p:nvSpPr>
          <p:cNvPr id="4" name="Slide Number Placeholder 3"/>
          <p:cNvSpPr>
            <a:spLocks noGrp="1"/>
          </p:cNvSpPr>
          <p:nvPr>
            <p:ph type="sldNum" sz="quarter" idx="5"/>
          </p:nvPr>
        </p:nvSpPr>
        <p:spPr/>
        <p:txBody>
          <a:bodyPr/>
          <a:lstStyle/>
          <a:p>
            <a:fld id="{75DC3F89-23F1-4292-B3FA-E96081664F26}" type="slidenum">
              <a:rPr lang="en-US" smtClean="0"/>
              <a:t>18</a:t>
            </a:fld>
            <a:endParaRPr lang="en-US"/>
          </a:p>
        </p:txBody>
      </p:sp>
    </p:spTree>
    <p:extLst>
      <p:ext uri="{BB962C8B-B14F-4D97-AF65-F5344CB8AC3E}">
        <p14:creationId xmlns:p14="http://schemas.microsoft.com/office/powerpoint/2010/main" val="543488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write the pitch-catch measurement model results in a more abbreviated fashion that shows the fields for the sending and receiving transducers explicitly and how the model reduces to a simpler form for the case of a pulse-echo measurement (sending and receiving transducers are identical)</a:t>
            </a:r>
          </a:p>
        </p:txBody>
      </p:sp>
      <p:sp>
        <p:nvSpPr>
          <p:cNvPr id="4" name="Slide Number Placeholder 3"/>
          <p:cNvSpPr>
            <a:spLocks noGrp="1"/>
          </p:cNvSpPr>
          <p:nvPr>
            <p:ph type="sldNum" sz="quarter" idx="5"/>
          </p:nvPr>
        </p:nvSpPr>
        <p:spPr/>
        <p:txBody>
          <a:bodyPr/>
          <a:lstStyle/>
          <a:p>
            <a:fld id="{75DC3F89-23F1-4292-B3FA-E96081664F26}" type="slidenum">
              <a:rPr lang="en-US" smtClean="0"/>
              <a:t>19</a:t>
            </a:fld>
            <a:endParaRPr lang="en-US"/>
          </a:p>
        </p:txBody>
      </p:sp>
    </p:spTree>
    <p:extLst>
      <p:ext uri="{BB962C8B-B14F-4D97-AF65-F5344CB8AC3E}">
        <p14:creationId xmlns:p14="http://schemas.microsoft.com/office/powerpoint/2010/main" val="1078398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use a simple fluid model to develop the ultrasonic measurement model but we will show that this simple model captures all the elements of an immersion NDE measurement.</a:t>
            </a:r>
          </a:p>
        </p:txBody>
      </p:sp>
      <p:sp>
        <p:nvSpPr>
          <p:cNvPr id="4" name="Slide Number Placeholder 3"/>
          <p:cNvSpPr>
            <a:spLocks noGrp="1"/>
          </p:cNvSpPr>
          <p:nvPr>
            <p:ph type="sldNum" sz="quarter" idx="5"/>
          </p:nvPr>
        </p:nvSpPr>
        <p:spPr/>
        <p:txBody>
          <a:bodyPr/>
          <a:lstStyle/>
          <a:p>
            <a:fld id="{75DC3F89-23F1-4292-B3FA-E96081664F26}" type="slidenum">
              <a:rPr lang="en-US" smtClean="0"/>
              <a:t>2</a:t>
            </a:fld>
            <a:endParaRPr lang="en-US"/>
          </a:p>
        </p:txBody>
      </p:sp>
    </p:spTree>
    <p:extLst>
      <p:ext uri="{BB962C8B-B14F-4D97-AF65-F5344CB8AC3E}">
        <p14:creationId xmlns:p14="http://schemas.microsoft.com/office/powerpoint/2010/main" val="2304200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used a simple fluid model, but if we examine, for example the pulse-echo response of flaw in an actual ultrasonic measurement, a measurement model will be almost identical in form except we can look at P-wave or S-wave responses and the scalar scattering amplitude is a particular component of the vector scattering amplitude that depends on the polarization of the incident waves. The remaining constant coefficient is also slightly different. This measurement model was first obtained in a very similar form by Bruce Thompson and Tim Gray so it is called the </a:t>
            </a:r>
            <a:r>
              <a:rPr lang="en-US" b="1" dirty="0"/>
              <a:t>Thompson-Gray measurement model</a:t>
            </a:r>
            <a:r>
              <a:rPr lang="en-US" dirty="0"/>
              <a:t>.</a:t>
            </a:r>
          </a:p>
        </p:txBody>
      </p:sp>
      <p:sp>
        <p:nvSpPr>
          <p:cNvPr id="4" name="Slide Number Placeholder 3"/>
          <p:cNvSpPr>
            <a:spLocks noGrp="1"/>
          </p:cNvSpPr>
          <p:nvPr>
            <p:ph type="sldNum" sz="quarter" idx="5"/>
          </p:nvPr>
        </p:nvSpPr>
        <p:spPr/>
        <p:txBody>
          <a:bodyPr/>
          <a:lstStyle/>
          <a:p>
            <a:fld id="{75DC3F89-23F1-4292-B3FA-E96081664F26}" type="slidenum">
              <a:rPr lang="en-US" smtClean="0"/>
              <a:t>20</a:t>
            </a:fld>
            <a:endParaRPr lang="en-US"/>
          </a:p>
        </p:txBody>
      </p:sp>
    </p:spTree>
    <p:extLst>
      <p:ext uri="{BB962C8B-B14F-4D97-AF65-F5344CB8AC3E}">
        <p14:creationId xmlns:p14="http://schemas.microsoft.com/office/powerpoint/2010/main" val="25728355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Thompson-Gray model with the velocity field expressed more explicitly in terms of propagation, attenuation, transmission, and diffraction terms. </a:t>
            </a:r>
          </a:p>
        </p:txBody>
      </p:sp>
      <p:sp>
        <p:nvSpPr>
          <p:cNvPr id="4" name="Slide Number Placeholder 3"/>
          <p:cNvSpPr>
            <a:spLocks noGrp="1"/>
          </p:cNvSpPr>
          <p:nvPr>
            <p:ph type="sldNum" sz="quarter" idx="5"/>
          </p:nvPr>
        </p:nvSpPr>
        <p:spPr/>
        <p:txBody>
          <a:bodyPr/>
          <a:lstStyle/>
          <a:p>
            <a:fld id="{75DC3F89-23F1-4292-B3FA-E96081664F26}" type="slidenum">
              <a:rPr lang="en-US" smtClean="0"/>
              <a:t>21</a:t>
            </a:fld>
            <a:endParaRPr lang="en-US"/>
          </a:p>
        </p:txBody>
      </p:sp>
    </p:spTree>
    <p:extLst>
      <p:ext uri="{BB962C8B-B14F-4D97-AF65-F5344CB8AC3E}">
        <p14:creationId xmlns:p14="http://schemas.microsoft.com/office/powerpoint/2010/main" val="3741150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configuration we will examine: two transducers examining a scatterer (i.e. “flaw”) in a fluid in a pitch-catch measurement setup.</a:t>
            </a:r>
          </a:p>
        </p:txBody>
      </p:sp>
      <p:sp>
        <p:nvSpPr>
          <p:cNvPr id="4" name="Slide Number Placeholder 3"/>
          <p:cNvSpPr>
            <a:spLocks noGrp="1"/>
          </p:cNvSpPr>
          <p:nvPr>
            <p:ph type="sldNum" sz="quarter" idx="5"/>
          </p:nvPr>
        </p:nvSpPr>
        <p:spPr/>
        <p:txBody>
          <a:bodyPr/>
          <a:lstStyle/>
          <a:p>
            <a:fld id="{75DC3F89-23F1-4292-B3FA-E96081664F26}" type="slidenum">
              <a:rPr lang="en-US" smtClean="0"/>
              <a:t>3</a:t>
            </a:fld>
            <a:endParaRPr lang="en-US"/>
          </a:p>
        </p:txBody>
      </p:sp>
    </p:spTree>
    <p:extLst>
      <p:ext uri="{BB962C8B-B14F-4D97-AF65-F5344CB8AC3E}">
        <p14:creationId xmlns:p14="http://schemas.microsoft.com/office/powerpoint/2010/main" val="2270766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shown previously that we can write the compressive force generated by the sending piston transducer as a sound generation transfer function multiplied by the Thevenin equivalent voltage put out by the pulser. We saw how we could measure all the elements contained in the sound generation function (pulser impedance, cabling, transducer impedance and sensitivity).</a:t>
            </a:r>
          </a:p>
        </p:txBody>
      </p:sp>
      <p:sp>
        <p:nvSpPr>
          <p:cNvPr id="4" name="Slide Number Placeholder 3"/>
          <p:cNvSpPr>
            <a:spLocks noGrp="1"/>
          </p:cNvSpPr>
          <p:nvPr>
            <p:ph type="sldNum" sz="quarter" idx="5"/>
          </p:nvPr>
        </p:nvSpPr>
        <p:spPr/>
        <p:txBody>
          <a:bodyPr/>
          <a:lstStyle/>
          <a:p>
            <a:fld id="{75DC3F89-23F1-4292-B3FA-E96081664F26}" type="slidenum">
              <a:rPr lang="en-US" smtClean="0"/>
              <a:t>4</a:t>
            </a:fld>
            <a:endParaRPr lang="en-US"/>
          </a:p>
        </p:txBody>
      </p:sp>
    </p:spTree>
    <p:extLst>
      <p:ext uri="{BB962C8B-B14F-4D97-AF65-F5344CB8AC3E}">
        <p14:creationId xmlns:p14="http://schemas.microsoft.com/office/powerpoint/2010/main" val="4158561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paraxial approximation the beam of sound produced by the transducer generates a quasi-plane wave incident on the flaw.</a:t>
            </a:r>
          </a:p>
        </p:txBody>
      </p:sp>
      <p:sp>
        <p:nvSpPr>
          <p:cNvPr id="4" name="Slide Number Placeholder 3"/>
          <p:cNvSpPr>
            <a:spLocks noGrp="1"/>
          </p:cNvSpPr>
          <p:nvPr>
            <p:ph type="sldNum" sz="quarter" idx="5"/>
          </p:nvPr>
        </p:nvSpPr>
        <p:spPr/>
        <p:txBody>
          <a:bodyPr/>
          <a:lstStyle/>
          <a:p>
            <a:fld id="{75DC3F89-23F1-4292-B3FA-E96081664F26}" type="slidenum">
              <a:rPr lang="en-US" smtClean="0"/>
              <a:t>5</a:t>
            </a:fld>
            <a:endParaRPr lang="en-US"/>
          </a:p>
        </p:txBody>
      </p:sp>
    </p:spTree>
    <p:extLst>
      <p:ext uri="{BB962C8B-B14F-4D97-AF65-F5344CB8AC3E}">
        <p14:creationId xmlns:p14="http://schemas.microsoft.com/office/powerpoint/2010/main" val="103663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quasi plane wave can be written in terms of plane wave traveling to the flaw multiplied by a diffraction correction terms. If we use, for example, a Rayleigh Sommerfeld representation of the beam then we can write that diffraction correction explicitly.</a:t>
            </a:r>
          </a:p>
        </p:txBody>
      </p:sp>
      <p:sp>
        <p:nvSpPr>
          <p:cNvPr id="4" name="Slide Number Placeholder 3"/>
          <p:cNvSpPr>
            <a:spLocks noGrp="1"/>
          </p:cNvSpPr>
          <p:nvPr>
            <p:ph type="sldNum" sz="quarter" idx="5"/>
          </p:nvPr>
        </p:nvSpPr>
        <p:spPr/>
        <p:txBody>
          <a:bodyPr/>
          <a:lstStyle/>
          <a:p>
            <a:fld id="{75DC3F89-23F1-4292-B3FA-E96081664F26}" type="slidenum">
              <a:rPr lang="en-US" smtClean="0"/>
              <a:t>6</a:t>
            </a:fld>
            <a:endParaRPr lang="en-US"/>
          </a:p>
        </p:txBody>
      </p:sp>
    </p:spTree>
    <p:extLst>
      <p:ext uri="{BB962C8B-B14F-4D97-AF65-F5344CB8AC3E}">
        <p14:creationId xmlns:p14="http://schemas.microsoft.com/office/powerpoint/2010/main" val="3254126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practice, however, it is easier to use a multi-Gaussian beam model to write the diffraction correction in more explicit terms.</a:t>
            </a:r>
          </a:p>
        </p:txBody>
      </p:sp>
      <p:sp>
        <p:nvSpPr>
          <p:cNvPr id="4" name="Slide Number Placeholder 3"/>
          <p:cNvSpPr>
            <a:spLocks noGrp="1"/>
          </p:cNvSpPr>
          <p:nvPr>
            <p:ph type="sldNum" sz="quarter" idx="5"/>
          </p:nvPr>
        </p:nvSpPr>
        <p:spPr/>
        <p:txBody>
          <a:bodyPr/>
          <a:lstStyle/>
          <a:p>
            <a:fld id="{75DC3F89-23F1-4292-B3FA-E96081664F26}" type="slidenum">
              <a:rPr lang="en-US" smtClean="0"/>
              <a:t>7</a:t>
            </a:fld>
            <a:endParaRPr lang="en-US"/>
          </a:p>
        </p:txBody>
      </p:sp>
    </p:spTree>
    <p:extLst>
      <p:ext uri="{BB962C8B-B14F-4D97-AF65-F5344CB8AC3E}">
        <p14:creationId xmlns:p14="http://schemas.microsoft.com/office/powerpoint/2010/main" val="289786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scattered wave from the incident quasi-plane wave can be written in terms of the far field scattering amplitude.</a:t>
            </a:r>
          </a:p>
        </p:txBody>
      </p:sp>
      <p:sp>
        <p:nvSpPr>
          <p:cNvPr id="4" name="Slide Number Placeholder 3"/>
          <p:cNvSpPr>
            <a:spLocks noGrp="1"/>
          </p:cNvSpPr>
          <p:nvPr>
            <p:ph type="sldNum" sz="quarter" idx="5"/>
          </p:nvPr>
        </p:nvSpPr>
        <p:spPr/>
        <p:txBody>
          <a:bodyPr/>
          <a:lstStyle/>
          <a:p>
            <a:fld id="{75DC3F89-23F1-4292-B3FA-E96081664F26}" type="slidenum">
              <a:rPr lang="en-US" smtClean="0"/>
              <a:t>8</a:t>
            </a:fld>
            <a:endParaRPr lang="en-US"/>
          </a:p>
        </p:txBody>
      </p:sp>
    </p:spTree>
    <p:extLst>
      <p:ext uri="{BB962C8B-B14F-4D97-AF65-F5344CB8AC3E}">
        <p14:creationId xmlns:p14="http://schemas.microsoft.com/office/powerpoint/2010/main" val="2521305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scattered waves ( which are spreading spherical waves) arrive at the receiving transducer. If we assume plane wave interactions at the receiving transducer, we can just double the scattered pressure field and compute the blocked force at the receiving transducer.</a:t>
            </a:r>
          </a:p>
        </p:txBody>
      </p:sp>
      <p:sp>
        <p:nvSpPr>
          <p:cNvPr id="4" name="Slide Number Placeholder 3"/>
          <p:cNvSpPr>
            <a:spLocks noGrp="1"/>
          </p:cNvSpPr>
          <p:nvPr>
            <p:ph type="sldNum" sz="quarter" idx="5"/>
          </p:nvPr>
        </p:nvSpPr>
        <p:spPr/>
        <p:txBody>
          <a:bodyPr/>
          <a:lstStyle/>
          <a:p>
            <a:fld id="{75DC3F89-23F1-4292-B3FA-E96081664F26}" type="slidenum">
              <a:rPr lang="en-US" smtClean="0"/>
              <a:t>9</a:t>
            </a:fld>
            <a:endParaRPr lang="en-US"/>
          </a:p>
        </p:txBody>
      </p:sp>
    </p:spTree>
    <p:extLst>
      <p:ext uri="{BB962C8B-B14F-4D97-AF65-F5344CB8AC3E}">
        <p14:creationId xmlns:p14="http://schemas.microsoft.com/office/powerpoint/2010/main" val="1763841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47B9-949D-434E-8BDA-55C211EA50D1}"/>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5F9E7C2-FF03-4940-A66F-39CCD4E9A90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80D5AF1-6DA1-4729-B2BB-35BE9E413BB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80EF10C-2A09-4E9F-878D-635A0635E80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C6D09B8-0E05-46AE-9AD3-F30E101BCA2B}"/>
              </a:ext>
            </a:extLst>
          </p:cNvPr>
          <p:cNvSpPr>
            <a:spLocks noGrp="1"/>
          </p:cNvSpPr>
          <p:nvPr>
            <p:ph type="sldNum" sz="quarter" idx="12"/>
          </p:nvPr>
        </p:nvSpPr>
        <p:spPr/>
        <p:txBody>
          <a:bodyPr/>
          <a:lstStyle>
            <a:lvl1pPr>
              <a:defRPr/>
            </a:lvl1pPr>
          </a:lstStyle>
          <a:p>
            <a:fld id="{D0998AD6-7341-488A-8948-C0C526E2CF28}" type="slidenum">
              <a:rPr lang="en-US" altLang="en-US"/>
              <a:pPr/>
              <a:t>‹#›</a:t>
            </a:fld>
            <a:endParaRPr lang="en-US" altLang="en-US"/>
          </a:p>
        </p:txBody>
      </p:sp>
    </p:spTree>
    <p:extLst>
      <p:ext uri="{BB962C8B-B14F-4D97-AF65-F5344CB8AC3E}">
        <p14:creationId xmlns:p14="http://schemas.microsoft.com/office/powerpoint/2010/main" val="1834747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6A37D-334C-4739-AC43-56F4E178D4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9F6DD5-37D3-4261-A922-DB8AE2E135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4AD85E-794E-433A-AC78-0B9CF1C5BF0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F086309-13CC-45BA-BB7C-150FDE70A8E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DE7E6EE-45AC-426F-BE2B-A3602597AF60}"/>
              </a:ext>
            </a:extLst>
          </p:cNvPr>
          <p:cNvSpPr>
            <a:spLocks noGrp="1"/>
          </p:cNvSpPr>
          <p:nvPr>
            <p:ph type="sldNum" sz="quarter" idx="12"/>
          </p:nvPr>
        </p:nvSpPr>
        <p:spPr/>
        <p:txBody>
          <a:bodyPr/>
          <a:lstStyle>
            <a:lvl1pPr>
              <a:defRPr/>
            </a:lvl1pPr>
          </a:lstStyle>
          <a:p>
            <a:fld id="{F41CCE08-18ED-4521-BBE6-2B65B44F1948}" type="slidenum">
              <a:rPr lang="en-US" altLang="en-US"/>
              <a:pPr/>
              <a:t>‹#›</a:t>
            </a:fld>
            <a:endParaRPr lang="en-US" altLang="en-US"/>
          </a:p>
        </p:txBody>
      </p:sp>
    </p:spTree>
    <p:extLst>
      <p:ext uri="{BB962C8B-B14F-4D97-AF65-F5344CB8AC3E}">
        <p14:creationId xmlns:p14="http://schemas.microsoft.com/office/powerpoint/2010/main" val="1316833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B0BCD7-5A82-48E4-8E4E-0ACF95475299}"/>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856B8A-543D-4F2E-A871-4F3A6438ED1B}"/>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64D54F-9BF7-467A-A8A2-7C4E2C62827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E07518D-3E9C-44C2-A18C-F5134F7B194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3C73075-023D-4716-9D22-879CB9179BB6}"/>
              </a:ext>
            </a:extLst>
          </p:cNvPr>
          <p:cNvSpPr>
            <a:spLocks noGrp="1"/>
          </p:cNvSpPr>
          <p:nvPr>
            <p:ph type="sldNum" sz="quarter" idx="12"/>
          </p:nvPr>
        </p:nvSpPr>
        <p:spPr/>
        <p:txBody>
          <a:bodyPr/>
          <a:lstStyle>
            <a:lvl1pPr>
              <a:defRPr/>
            </a:lvl1pPr>
          </a:lstStyle>
          <a:p>
            <a:fld id="{75D6CDEF-C89D-47BC-810B-FB36D15CA4EE}" type="slidenum">
              <a:rPr lang="en-US" altLang="en-US"/>
              <a:pPr/>
              <a:t>‹#›</a:t>
            </a:fld>
            <a:endParaRPr lang="en-US" altLang="en-US"/>
          </a:p>
        </p:txBody>
      </p:sp>
    </p:spTree>
    <p:extLst>
      <p:ext uri="{BB962C8B-B14F-4D97-AF65-F5344CB8AC3E}">
        <p14:creationId xmlns:p14="http://schemas.microsoft.com/office/powerpoint/2010/main" val="3220847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48A65-93FE-4AB2-82A8-DA25EE3932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D285D7-4640-484C-A1DC-44E7D09C4B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9E0874-8D83-4BD5-9D3C-F72D4C12548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BAFC2E5-BF0D-45A6-85C5-CAA251E9D1E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3A08E45-D2A1-4769-A56C-ADB68600B914}"/>
              </a:ext>
            </a:extLst>
          </p:cNvPr>
          <p:cNvSpPr>
            <a:spLocks noGrp="1"/>
          </p:cNvSpPr>
          <p:nvPr>
            <p:ph type="sldNum" sz="quarter" idx="12"/>
          </p:nvPr>
        </p:nvSpPr>
        <p:spPr/>
        <p:txBody>
          <a:bodyPr/>
          <a:lstStyle>
            <a:lvl1pPr>
              <a:defRPr/>
            </a:lvl1pPr>
          </a:lstStyle>
          <a:p>
            <a:fld id="{4301B907-C754-47D4-A4B0-E57F5105E391}" type="slidenum">
              <a:rPr lang="en-US" altLang="en-US"/>
              <a:pPr/>
              <a:t>‹#›</a:t>
            </a:fld>
            <a:endParaRPr lang="en-US" altLang="en-US"/>
          </a:p>
        </p:txBody>
      </p:sp>
    </p:spTree>
    <p:extLst>
      <p:ext uri="{BB962C8B-B14F-4D97-AF65-F5344CB8AC3E}">
        <p14:creationId xmlns:p14="http://schemas.microsoft.com/office/powerpoint/2010/main" val="447013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89C2F-5789-4CEF-96CE-CCFD077069BC}"/>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50168D0-BB29-4C65-ACF0-B5AC25DAB4C9}"/>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4AD05A79-53FA-4B0E-868E-87C2045B3C1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8847590-2D82-44FB-B651-5DFD3819579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251A4CD-353A-4738-BB34-3843E62B7C99}"/>
              </a:ext>
            </a:extLst>
          </p:cNvPr>
          <p:cNvSpPr>
            <a:spLocks noGrp="1"/>
          </p:cNvSpPr>
          <p:nvPr>
            <p:ph type="sldNum" sz="quarter" idx="12"/>
          </p:nvPr>
        </p:nvSpPr>
        <p:spPr/>
        <p:txBody>
          <a:bodyPr/>
          <a:lstStyle>
            <a:lvl1pPr>
              <a:defRPr/>
            </a:lvl1pPr>
          </a:lstStyle>
          <a:p>
            <a:fld id="{7A60246F-DF63-4FB2-8C8A-85438E1AE908}" type="slidenum">
              <a:rPr lang="en-US" altLang="en-US"/>
              <a:pPr/>
              <a:t>‹#›</a:t>
            </a:fld>
            <a:endParaRPr lang="en-US" altLang="en-US"/>
          </a:p>
        </p:txBody>
      </p:sp>
    </p:spTree>
    <p:extLst>
      <p:ext uri="{BB962C8B-B14F-4D97-AF65-F5344CB8AC3E}">
        <p14:creationId xmlns:p14="http://schemas.microsoft.com/office/powerpoint/2010/main" val="268236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B7E9E8-99BC-4637-8FBB-2178B47AFC5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25E09A-0AAF-4472-BE8C-6B48DB12E10C}"/>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0F479B2-7CC8-4336-A70B-72025B86AE80}"/>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8557C9-8FA4-46BF-AFA3-68BAE6E191C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BA76E8E7-021B-4188-AFCA-B4D4411F36E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CC89E9C-C1BB-4C0C-A81C-35FF08BD6C5C}"/>
              </a:ext>
            </a:extLst>
          </p:cNvPr>
          <p:cNvSpPr>
            <a:spLocks noGrp="1"/>
          </p:cNvSpPr>
          <p:nvPr>
            <p:ph type="sldNum" sz="quarter" idx="12"/>
          </p:nvPr>
        </p:nvSpPr>
        <p:spPr/>
        <p:txBody>
          <a:bodyPr/>
          <a:lstStyle>
            <a:lvl1pPr>
              <a:defRPr/>
            </a:lvl1pPr>
          </a:lstStyle>
          <a:p>
            <a:fld id="{AA260D5E-566C-4B28-AB19-70B3E8738022}" type="slidenum">
              <a:rPr lang="en-US" altLang="en-US"/>
              <a:pPr/>
              <a:t>‹#›</a:t>
            </a:fld>
            <a:endParaRPr lang="en-US" altLang="en-US"/>
          </a:p>
        </p:txBody>
      </p:sp>
    </p:spTree>
    <p:extLst>
      <p:ext uri="{BB962C8B-B14F-4D97-AF65-F5344CB8AC3E}">
        <p14:creationId xmlns:p14="http://schemas.microsoft.com/office/powerpoint/2010/main" val="3216346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4DB6B-73E8-4911-B630-F6B26DBA5D8F}"/>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F12BF43-D27D-4795-8352-17D108F6D40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6CA41C-09B0-4F62-B559-A953B344171C}"/>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659D63-AD1A-4F71-A32B-44141D1F941B}"/>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60DB26-1E0E-448B-ADA6-8B0B0D977CBD}"/>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AAAB624-217E-40BC-A0F2-F8FB8CC0B3E6}"/>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2892F8F4-6E25-44D5-AA14-3FD0F26FE71F}"/>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FB0641A6-DB44-47C3-9DA9-C6B32FD6A9DA}"/>
              </a:ext>
            </a:extLst>
          </p:cNvPr>
          <p:cNvSpPr>
            <a:spLocks noGrp="1"/>
          </p:cNvSpPr>
          <p:nvPr>
            <p:ph type="sldNum" sz="quarter" idx="12"/>
          </p:nvPr>
        </p:nvSpPr>
        <p:spPr/>
        <p:txBody>
          <a:bodyPr/>
          <a:lstStyle>
            <a:lvl1pPr>
              <a:defRPr/>
            </a:lvl1pPr>
          </a:lstStyle>
          <a:p>
            <a:fld id="{749F9D18-A59C-495B-84EA-CA5DB7F9C0A7}" type="slidenum">
              <a:rPr lang="en-US" altLang="en-US"/>
              <a:pPr/>
              <a:t>‹#›</a:t>
            </a:fld>
            <a:endParaRPr lang="en-US" altLang="en-US"/>
          </a:p>
        </p:txBody>
      </p:sp>
    </p:spTree>
    <p:extLst>
      <p:ext uri="{BB962C8B-B14F-4D97-AF65-F5344CB8AC3E}">
        <p14:creationId xmlns:p14="http://schemas.microsoft.com/office/powerpoint/2010/main" val="1816488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93169-B4A3-4A9A-A39F-1BE183924D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4510505-A958-4E56-8E8A-83F7A0FCFF74}"/>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36BE3CFD-27FB-43F0-A92E-AD4F2B77761C}"/>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CB88F0C6-02BD-4C91-8693-B635ADC69B34}"/>
              </a:ext>
            </a:extLst>
          </p:cNvPr>
          <p:cNvSpPr>
            <a:spLocks noGrp="1"/>
          </p:cNvSpPr>
          <p:nvPr>
            <p:ph type="sldNum" sz="quarter" idx="12"/>
          </p:nvPr>
        </p:nvSpPr>
        <p:spPr/>
        <p:txBody>
          <a:bodyPr/>
          <a:lstStyle>
            <a:lvl1pPr>
              <a:defRPr/>
            </a:lvl1pPr>
          </a:lstStyle>
          <a:p>
            <a:fld id="{B1694EE2-CCD7-4207-BC4C-04BA1022B978}" type="slidenum">
              <a:rPr lang="en-US" altLang="en-US"/>
              <a:pPr/>
              <a:t>‹#›</a:t>
            </a:fld>
            <a:endParaRPr lang="en-US" altLang="en-US"/>
          </a:p>
        </p:txBody>
      </p:sp>
    </p:spTree>
    <p:extLst>
      <p:ext uri="{BB962C8B-B14F-4D97-AF65-F5344CB8AC3E}">
        <p14:creationId xmlns:p14="http://schemas.microsoft.com/office/powerpoint/2010/main" val="4154169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1DD2BF-4938-45B0-8CCE-845780471806}"/>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6E9988AE-A7B2-4016-8DE6-C040A0B82728}"/>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0403524C-7B1B-4007-817A-714DD236F508}"/>
              </a:ext>
            </a:extLst>
          </p:cNvPr>
          <p:cNvSpPr>
            <a:spLocks noGrp="1"/>
          </p:cNvSpPr>
          <p:nvPr>
            <p:ph type="sldNum" sz="quarter" idx="12"/>
          </p:nvPr>
        </p:nvSpPr>
        <p:spPr/>
        <p:txBody>
          <a:bodyPr/>
          <a:lstStyle>
            <a:lvl1pPr>
              <a:defRPr/>
            </a:lvl1pPr>
          </a:lstStyle>
          <a:p>
            <a:fld id="{995C760C-0D20-4C06-A286-21BE0450397E}" type="slidenum">
              <a:rPr lang="en-US" altLang="en-US"/>
              <a:pPr/>
              <a:t>‹#›</a:t>
            </a:fld>
            <a:endParaRPr lang="en-US" altLang="en-US"/>
          </a:p>
        </p:txBody>
      </p:sp>
    </p:spTree>
    <p:extLst>
      <p:ext uri="{BB962C8B-B14F-4D97-AF65-F5344CB8AC3E}">
        <p14:creationId xmlns:p14="http://schemas.microsoft.com/office/powerpoint/2010/main" val="4085887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6AF4-A7C5-40C4-9288-B0C4E3D66D9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371D892-5323-4167-B8BF-096B6D5F5C3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1765C97-5927-4BFC-8BA2-23DEA441D6C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FBE8AFB-76C7-4B7D-8402-8100D4963280}"/>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E163F7B-D5D7-43A1-B1BB-87EC140ED63A}"/>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B80039C7-F9FD-4348-A202-48B1970FA218}"/>
              </a:ext>
            </a:extLst>
          </p:cNvPr>
          <p:cNvSpPr>
            <a:spLocks noGrp="1"/>
          </p:cNvSpPr>
          <p:nvPr>
            <p:ph type="sldNum" sz="quarter" idx="12"/>
          </p:nvPr>
        </p:nvSpPr>
        <p:spPr/>
        <p:txBody>
          <a:bodyPr/>
          <a:lstStyle>
            <a:lvl1pPr>
              <a:defRPr/>
            </a:lvl1pPr>
          </a:lstStyle>
          <a:p>
            <a:fld id="{7CEBA213-EABC-4775-9956-F214696E16E4}" type="slidenum">
              <a:rPr lang="en-US" altLang="en-US"/>
              <a:pPr/>
              <a:t>‹#›</a:t>
            </a:fld>
            <a:endParaRPr lang="en-US" altLang="en-US"/>
          </a:p>
        </p:txBody>
      </p:sp>
    </p:spTree>
    <p:extLst>
      <p:ext uri="{BB962C8B-B14F-4D97-AF65-F5344CB8AC3E}">
        <p14:creationId xmlns:p14="http://schemas.microsoft.com/office/powerpoint/2010/main" val="541105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EB1A7-7262-4F05-9BAC-F64A2766500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CABDCB-1760-4E60-98B3-B4845B03319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ED6B245-C2D9-46D7-8AFC-96716E864B1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C05F48-1577-4463-B92E-578404F1565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79ED0E8-62F9-482B-9272-422B5AFAD79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7AD154FC-8C35-4040-9A84-F00DED588ECA}"/>
              </a:ext>
            </a:extLst>
          </p:cNvPr>
          <p:cNvSpPr>
            <a:spLocks noGrp="1"/>
          </p:cNvSpPr>
          <p:nvPr>
            <p:ph type="sldNum" sz="quarter" idx="12"/>
          </p:nvPr>
        </p:nvSpPr>
        <p:spPr/>
        <p:txBody>
          <a:bodyPr/>
          <a:lstStyle>
            <a:lvl1pPr>
              <a:defRPr/>
            </a:lvl1pPr>
          </a:lstStyle>
          <a:p>
            <a:fld id="{D2F801E6-7D10-460E-9E4A-B5B986E999DC}" type="slidenum">
              <a:rPr lang="en-US" altLang="en-US"/>
              <a:pPr/>
              <a:t>‹#›</a:t>
            </a:fld>
            <a:endParaRPr lang="en-US" altLang="en-US"/>
          </a:p>
        </p:txBody>
      </p:sp>
    </p:spTree>
    <p:extLst>
      <p:ext uri="{BB962C8B-B14F-4D97-AF65-F5344CB8AC3E}">
        <p14:creationId xmlns:p14="http://schemas.microsoft.com/office/powerpoint/2010/main" val="2093265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3C7113A-81D9-49F7-BF2E-54A1E40B1C6A}"/>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B84372A6-3599-4D37-B15C-0F478AFA427B}"/>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1A75A1AD-83B2-4A44-9D34-BFD6B0629EAA}"/>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F2A14CE0-2F06-4126-A8CE-49C1F6483BD6}"/>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A6BD9BF8-F0D2-4987-B31D-7D8763544332}"/>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5D5D7CF-C576-4E2B-99BA-E6E71566AB7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20.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1.bin"/><Relationship Id="rId5" Type="http://schemas.openxmlformats.org/officeDocument/2006/relationships/image" Target="../media/image19.wmf"/><Relationship Id="rId4" Type="http://schemas.openxmlformats.org/officeDocument/2006/relationships/oleObject" Target="../embeddings/oleObject20.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notesSlide" Target="../notesSlides/notesSlide11.xml"/><Relationship Id="rId7" Type="http://schemas.openxmlformats.org/officeDocument/2006/relationships/image" Target="../media/image22.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23.bin"/><Relationship Id="rId5" Type="http://schemas.openxmlformats.org/officeDocument/2006/relationships/image" Target="../media/image21.wmf"/><Relationship Id="rId4" Type="http://schemas.openxmlformats.org/officeDocument/2006/relationships/oleObject" Target="../embeddings/oleObject22.bin"/><Relationship Id="rId9" Type="http://schemas.openxmlformats.org/officeDocument/2006/relationships/image" Target="../media/image16.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notesSlide" Target="../notesSlides/notesSlide12.xml"/><Relationship Id="rId7" Type="http://schemas.openxmlformats.org/officeDocument/2006/relationships/image" Target="../media/image24.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26.bin"/><Relationship Id="rId5" Type="http://schemas.openxmlformats.org/officeDocument/2006/relationships/image" Target="../media/image23.wmf"/><Relationship Id="rId4" Type="http://schemas.openxmlformats.org/officeDocument/2006/relationships/oleObject" Target="../embeddings/oleObject25.bin"/><Relationship Id="rId9" Type="http://schemas.openxmlformats.org/officeDocument/2006/relationships/image" Target="../media/image16.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image" Target="../media/image10.wmf"/><Relationship Id="rId3" Type="http://schemas.openxmlformats.org/officeDocument/2006/relationships/notesSlide" Target="../notesSlides/notesSlide13.xml"/><Relationship Id="rId7" Type="http://schemas.openxmlformats.org/officeDocument/2006/relationships/image" Target="../media/image26.wmf"/><Relationship Id="rId12" Type="http://schemas.openxmlformats.org/officeDocument/2006/relationships/oleObject" Target="../embeddings/oleObject32.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29.bin"/><Relationship Id="rId11" Type="http://schemas.openxmlformats.org/officeDocument/2006/relationships/image" Target="../media/image28.wmf"/><Relationship Id="rId5" Type="http://schemas.openxmlformats.org/officeDocument/2006/relationships/image" Target="../media/image25.wmf"/><Relationship Id="rId10" Type="http://schemas.openxmlformats.org/officeDocument/2006/relationships/oleObject" Target="../embeddings/oleObject31.bin"/><Relationship Id="rId4" Type="http://schemas.openxmlformats.org/officeDocument/2006/relationships/oleObject" Target="../embeddings/oleObject28.bin"/><Relationship Id="rId9" Type="http://schemas.openxmlformats.org/officeDocument/2006/relationships/image" Target="../media/image27.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notesSlide" Target="../notesSlides/notesSlide14.xml"/><Relationship Id="rId7" Type="http://schemas.openxmlformats.org/officeDocument/2006/relationships/image" Target="../media/image29.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34.bin"/><Relationship Id="rId5" Type="http://schemas.openxmlformats.org/officeDocument/2006/relationships/image" Target="../media/image1.wmf"/><Relationship Id="rId4" Type="http://schemas.openxmlformats.org/officeDocument/2006/relationships/oleObject" Target="../embeddings/oleObject33.bin"/><Relationship Id="rId9" Type="http://schemas.openxmlformats.org/officeDocument/2006/relationships/image" Target="../media/image30.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8.bin"/><Relationship Id="rId13" Type="http://schemas.openxmlformats.org/officeDocument/2006/relationships/image" Target="../media/image33.wmf"/><Relationship Id="rId3" Type="http://schemas.openxmlformats.org/officeDocument/2006/relationships/notesSlide" Target="../notesSlides/notesSlide15.xml"/><Relationship Id="rId7" Type="http://schemas.openxmlformats.org/officeDocument/2006/relationships/image" Target="../media/image31.wmf"/><Relationship Id="rId12" Type="http://schemas.openxmlformats.org/officeDocument/2006/relationships/oleObject" Target="../embeddings/oleObject40.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37.bin"/><Relationship Id="rId11" Type="http://schemas.openxmlformats.org/officeDocument/2006/relationships/image" Target="../media/image1.wmf"/><Relationship Id="rId5" Type="http://schemas.openxmlformats.org/officeDocument/2006/relationships/image" Target="../media/image29.wmf"/><Relationship Id="rId10" Type="http://schemas.openxmlformats.org/officeDocument/2006/relationships/oleObject" Target="../embeddings/oleObject39.bin"/><Relationship Id="rId4" Type="http://schemas.openxmlformats.org/officeDocument/2006/relationships/oleObject" Target="../embeddings/oleObject36.bin"/><Relationship Id="rId9" Type="http://schemas.openxmlformats.org/officeDocument/2006/relationships/image" Target="../media/image32.w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34.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42.bin"/><Relationship Id="rId5" Type="http://schemas.openxmlformats.org/officeDocument/2006/relationships/image" Target="../media/image1.wmf"/><Relationship Id="rId4" Type="http://schemas.openxmlformats.org/officeDocument/2006/relationships/oleObject" Target="../embeddings/oleObject41.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5.bin"/><Relationship Id="rId3" Type="http://schemas.openxmlformats.org/officeDocument/2006/relationships/notesSlide" Target="../notesSlides/notesSlide17.xml"/><Relationship Id="rId7" Type="http://schemas.openxmlformats.org/officeDocument/2006/relationships/image" Target="../media/image35.wmf"/><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44.bin"/><Relationship Id="rId5" Type="http://schemas.openxmlformats.org/officeDocument/2006/relationships/image" Target="../media/image1.wmf"/><Relationship Id="rId4" Type="http://schemas.openxmlformats.org/officeDocument/2006/relationships/oleObject" Target="../embeddings/oleObject43.bin"/><Relationship Id="rId9" Type="http://schemas.openxmlformats.org/officeDocument/2006/relationships/image" Target="../media/image36.w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38.wmf"/><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47.bin"/><Relationship Id="rId5" Type="http://schemas.openxmlformats.org/officeDocument/2006/relationships/image" Target="../media/image37.wmf"/><Relationship Id="rId4" Type="http://schemas.openxmlformats.org/officeDocument/2006/relationships/oleObject" Target="../embeddings/oleObject46.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50.bin"/><Relationship Id="rId3" Type="http://schemas.openxmlformats.org/officeDocument/2006/relationships/notesSlide" Target="../notesSlides/notesSlide19.xml"/><Relationship Id="rId7" Type="http://schemas.openxmlformats.org/officeDocument/2006/relationships/image" Target="../media/image40.wmf"/><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49.bin"/><Relationship Id="rId11" Type="http://schemas.openxmlformats.org/officeDocument/2006/relationships/image" Target="../media/image42.wmf"/><Relationship Id="rId5" Type="http://schemas.openxmlformats.org/officeDocument/2006/relationships/image" Target="../media/image39.wmf"/><Relationship Id="rId10" Type="http://schemas.openxmlformats.org/officeDocument/2006/relationships/oleObject" Target="../embeddings/oleObject51.bin"/><Relationship Id="rId4" Type="http://schemas.openxmlformats.org/officeDocument/2006/relationships/oleObject" Target="../embeddings/oleObject48.bin"/><Relationship Id="rId9" Type="http://schemas.openxmlformats.org/officeDocument/2006/relationships/image" Target="../media/image41.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54.bin"/><Relationship Id="rId13" Type="http://schemas.openxmlformats.org/officeDocument/2006/relationships/image" Target="../media/image47.wmf"/><Relationship Id="rId3" Type="http://schemas.openxmlformats.org/officeDocument/2006/relationships/notesSlide" Target="../notesSlides/notesSlide20.xml"/><Relationship Id="rId7" Type="http://schemas.openxmlformats.org/officeDocument/2006/relationships/image" Target="../media/image44.wmf"/><Relationship Id="rId12" Type="http://schemas.openxmlformats.org/officeDocument/2006/relationships/oleObject" Target="../embeddings/oleObject56.bin"/><Relationship Id="rId17" Type="http://schemas.openxmlformats.org/officeDocument/2006/relationships/image" Target="../media/image49.wmf"/><Relationship Id="rId2" Type="http://schemas.openxmlformats.org/officeDocument/2006/relationships/slideLayout" Target="../slideLayouts/slideLayout7.xml"/><Relationship Id="rId16" Type="http://schemas.openxmlformats.org/officeDocument/2006/relationships/oleObject" Target="../embeddings/oleObject58.bin"/><Relationship Id="rId1" Type="http://schemas.openxmlformats.org/officeDocument/2006/relationships/vmlDrawing" Target="../drawings/vmlDrawing18.vml"/><Relationship Id="rId6" Type="http://schemas.openxmlformats.org/officeDocument/2006/relationships/oleObject" Target="../embeddings/oleObject53.bin"/><Relationship Id="rId11" Type="http://schemas.openxmlformats.org/officeDocument/2006/relationships/image" Target="../media/image46.wmf"/><Relationship Id="rId5" Type="http://schemas.openxmlformats.org/officeDocument/2006/relationships/image" Target="../media/image43.wmf"/><Relationship Id="rId15" Type="http://schemas.openxmlformats.org/officeDocument/2006/relationships/image" Target="../media/image48.wmf"/><Relationship Id="rId10" Type="http://schemas.openxmlformats.org/officeDocument/2006/relationships/oleObject" Target="../embeddings/oleObject55.bin"/><Relationship Id="rId4" Type="http://schemas.openxmlformats.org/officeDocument/2006/relationships/oleObject" Target="../embeddings/oleObject52.bin"/><Relationship Id="rId9" Type="http://schemas.openxmlformats.org/officeDocument/2006/relationships/image" Target="../media/image45.wmf"/><Relationship Id="rId14" Type="http://schemas.openxmlformats.org/officeDocument/2006/relationships/oleObject" Target="../embeddings/oleObject57.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61.bin"/><Relationship Id="rId13" Type="http://schemas.openxmlformats.org/officeDocument/2006/relationships/image" Target="../media/image54.wmf"/><Relationship Id="rId3" Type="http://schemas.openxmlformats.org/officeDocument/2006/relationships/notesSlide" Target="../notesSlides/notesSlide21.xml"/><Relationship Id="rId7" Type="http://schemas.openxmlformats.org/officeDocument/2006/relationships/image" Target="../media/image51.wmf"/><Relationship Id="rId12" Type="http://schemas.openxmlformats.org/officeDocument/2006/relationships/oleObject" Target="../embeddings/oleObject63.bin"/><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60.bin"/><Relationship Id="rId11" Type="http://schemas.openxmlformats.org/officeDocument/2006/relationships/image" Target="../media/image53.wmf"/><Relationship Id="rId5" Type="http://schemas.openxmlformats.org/officeDocument/2006/relationships/image" Target="../media/image50.wmf"/><Relationship Id="rId15" Type="http://schemas.openxmlformats.org/officeDocument/2006/relationships/image" Target="../media/image55.wmf"/><Relationship Id="rId10" Type="http://schemas.openxmlformats.org/officeDocument/2006/relationships/oleObject" Target="../embeddings/oleObject62.bin"/><Relationship Id="rId4" Type="http://schemas.openxmlformats.org/officeDocument/2006/relationships/oleObject" Target="../embeddings/oleObject59.bin"/><Relationship Id="rId9" Type="http://schemas.openxmlformats.org/officeDocument/2006/relationships/image" Target="../media/image52.wmf"/><Relationship Id="rId14" Type="http://schemas.openxmlformats.org/officeDocument/2006/relationships/oleObject" Target="../embeddings/oleObject64.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4.wmf"/><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6.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6.bin"/><Relationship Id="rId11" Type="http://schemas.openxmlformats.org/officeDocument/2006/relationships/image" Target="../media/image8.wmf"/><Relationship Id="rId5" Type="http://schemas.openxmlformats.org/officeDocument/2006/relationships/image" Target="../media/image5.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7.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image" Target="../media/image12.wmf"/><Relationship Id="rId3" Type="http://schemas.openxmlformats.org/officeDocument/2006/relationships/notesSlide" Target="../notesSlides/notesSlide7.xml"/><Relationship Id="rId7" Type="http://schemas.openxmlformats.org/officeDocument/2006/relationships/image" Target="../media/image10.wmf"/><Relationship Id="rId12" Type="http://schemas.openxmlformats.org/officeDocument/2006/relationships/oleObject" Target="../embeddings/oleObject13.bin"/><Relationship Id="rId17" Type="http://schemas.openxmlformats.org/officeDocument/2006/relationships/image" Target="../media/image14.wmf"/><Relationship Id="rId2" Type="http://schemas.openxmlformats.org/officeDocument/2006/relationships/slideLayout" Target="../slideLayouts/slideLayout7.xml"/><Relationship Id="rId16" Type="http://schemas.openxmlformats.org/officeDocument/2006/relationships/oleObject" Target="../embeddings/oleObject15.bin"/><Relationship Id="rId1" Type="http://schemas.openxmlformats.org/officeDocument/2006/relationships/vmlDrawing" Target="../drawings/vmlDrawing5.vml"/><Relationship Id="rId6" Type="http://schemas.openxmlformats.org/officeDocument/2006/relationships/oleObject" Target="../embeddings/oleObject10.bin"/><Relationship Id="rId11" Type="http://schemas.openxmlformats.org/officeDocument/2006/relationships/image" Target="../media/image11.wmf"/><Relationship Id="rId5" Type="http://schemas.openxmlformats.org/officeDocument/2006/relationships/image" Target="../media/image9.wmf"/><Relationship Id="rId15" Type="http://schemas.openxmlformats.org/officeDocument/2006/relationships/image" Target="../media/image13.wmf"/><Relationship Id="rId10" Type="http://schemas.openxmlformats.org/officeDocument/2006/relationships/oleObject" Target="../embeddings/oleObject12.bin"/><Relationship Id="rId4" Type="http://schemas.openxmlformats.org/officeDocument/2006/relationships/oleObject" Target="../embeddings/oleObject9.bin"/><Relationship Id="rId9" Type="http://schemas.openxmlformats.org/officeDocument/2006/relationships/image" Target="../media/image7.wmf"/><Relationship Id="rId14" Type="http://schemas.openxmlformats.org/officeDocument/2006/relationships/oleObject" Target="../embeddings/oleObject14.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notesSlide" Target="../notesSlides/notesSlide8.xml"/><Relationship Id="rId7" Type="http://schemas.openxmlformats.org/officeDocument/2006/relationships/image" Target="../media/image16.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7.bin"/><Relationship Id="rId5" Type="http://schemas.openxmlformats.org/officeDocument/2006/relationships/image" Target="../media/image15.wmf"/><Relationship Id="rId4" Type="http://schemas.openxmlformats.org/officeDocument/2006/relationships/oleObject" Target="../embeddings/oleObject16.bin"/><Relationship Id="rId9" Type="http://schemas.openxmlformats.org/officeDocument/2006/relationships/image" Target="../media/image17.w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18.wmf"/><Relationship Id="rId4" Type="http://schemas.openxmlformats.org/officeDocument/2006/relationships/oleObject" Target="../embeddings/oleObject1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reeform 2">
            <a:extLst>
              <a:ext uri="{FF2B5EF4-FFF2-40B4-BE49-F238E27FC236}">
                <a16:creationId xmlns:a16="http://schemas.microsoft.com/office/drawing/2014/main" id="{4288EFAE-F2B3-4171-BB8A-CA2D7178A1DC}"/>
              </a:ext>
            </a:extLst>
          </p:cNvPr>
          <p:cNvSpPr>
            <a:spLocks/>
          </p:cNvSpPr>
          <p:nvPr/>
        </p:nvSpPr>
        <p:spPr bwMode="auto">
          <a:xfrm>
            <a:off x="29718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9" name="Text Box 3">
            <a:extLst>
              <a:ext uri="{FF2B5EF4-FFF2-40B4-BE49-F238E27FC236}">
                <a16:creationId xmlns:a16="http://schemas.microsoft.com/office/drawing/2014/main" id="{4D8CE605-2391-439B-9BB3-56CAAEF0B904}"/>
              </a:ext>
            </a:extLst>
          </p:cNvPr>
          <p:cNvSpPr txBox="1">
            <a:spLocks noChangeArrowheads="1"/>
          </p:cNvSpPr>
          <p:nvPr/>
        </p:nvSpPr>
        <p:spPr bwMode="auto">
          <a:xfrm>
            <a:off x="1905000" y="3505200"/>
            <a:ext cx="5386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Times" panose="02020603050405020304" pitchFamily="18" charset="0"/>
              </a:rPr>
              <a:t>Ultrasonic System Measurement Model - 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Line 1027">
            <a:extLst>
              <a:ext uri="{FF2B5EF4-FFF2-40B4-BE49-F238E27FC236}">
                <a16:creationId xmlns:a16="http://schemas.microsoft.com/office/drawing/2014/main" id="{96F675E8-7547-49F4-A0BE-EF9DA53DE94A}"/>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36" name="Oval 1028">
            <a:extLst>
              <a:ext uri="{FF2B5EF4-FFF2-40B4-BE49-F238E27FC236}">
                <a16:creationId xmlns:a16="http://schemas.microsoft.com/office/drawing/2014/main" id="{5ADD60E4-243D-4BBD-A5BE-1DB364353B55}"/>
              </a:ext>
            </a:extLst>
          </p:cNvPr>
          <p:cNvSpPr>
            <a:spLocks noChangeArrowheads="1"/>
          </p:cNvSpPr>
          <p:nvPr/>
        </p:nvSpPr>
        <p:spPr bwMode="auto">
          <a:xfrm>
            <a:off x="1581150" y="1689100"/>
            <a:ext cx="1905000" cy="1905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8437" name="Group 1029">
            <a:extLst>
              <a:ext uri="{FF2B5EF4-FFF2-40B4-BE49-F238E27FC236}">
                <a16:creationId xmlns:a16="http://schemas.microsoft.com/office/drawing/2014/main" id="{85B0CAB2-AF27-4B72-A902-8D800E2C5E3A}"/>
              </a:ext>
            </a:extLst>
          </p:cNvPr>
          <p:cNvGrpSpPr>
            <a:grpSpLocks/>
          </p:cNvGrpSpPr>
          <p:nvPr/>
        </p:nvGrpSpPr>
        <p:grpSpPr bwMode="auto">
          <a:xfrm>
            <a:off x="5670518" y="2298700"/>
            <a:ext cx="1447800" cy="762000"/>
            <a:chOff x="2736" y="2928"/>
            <a:chExt cx="912" cy="480"/>
          </a:xfrm>
        </p:grpSpPr>
        <p:sp>
          <p:nvSpPr>
            <p:cNvPr id="18438" name="Rectangle 1030">
              <a:extLst>
                <a:ext uri="{FF2B5EF4-FFF2-40B4-BE49-F238E27FC236}">
                  <a16:creationId xmlns:a16="http://schemas.microsoft.com/office/drawing/2014/main" id="{5EEE1461-5E2A-463F-BAF8-7FB2DCAB2EFF}"/>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9" name="Rectangle 1031">
              <a:extLst>
                <a:ext uri="{FF2B5EF4-FFF2-40B4-BE49-F238E27FC236}">
                  <a16:creationId xmlns:a16="http://schemas.microsoft.com/office/drawing/2014/main" id="{133F4ADA-54B0-4C8D-9E73-5D59242F8958}"/>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0" name="Rectangle 1032">
              <a:extLst>
                <a:ext uri="{FF2B5EF4-FFF2-40B4-BE49-F238E27FC236}">
                  <a16:creationId xmlns:a16="http://schemas.microsoft.com/office/drawing/2014/main" id="{37C93141-72AC-4EFD-8508-CC1635968596}"/>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8441" name="Freeform 1033">
            <a:extLst>
              <a:ext uri="{FF2B5EF4-FFF2-40B4-BE49-F238E27FC236}">
                <a16:creationId xmlns:a16="http://schemas.microsoft.com/office/drawing/2014/main" id="{170B5034-B945-42B9-A50C-B2428D0DBD1D}"/>
              </a:ext>
            </a:extLst>
          </p:cNvPr>
          <p:cNvSpPr>
            <a:spLocks/>
          </p:cNvSpPr>
          <p:nvPr/>
        </p:nvSpPr>
        <p:spPr bwMode="auto">
          <a:xfrm>
            <a:off x="2343150" y="2451100"/>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3" name="Line 1035">
            <a:extLst>
              <a:ext uri="{FF2B5EF4-FFF2-40B4-BE49-F238E27FC236}">
                <a16:creationId xmlns:a16="http://schemas.microsoft.com/office/drawing/2014/main" id="{A252D2E1-8BD4-4237-BEE9-1FCD2DD01814}"/>
              </a:ext>
            </a:extLst>
          </p:cNvPr>
          <p:cNvSpPr>
            <a:spLocks noChangeShapeType="1"/>
          </p:cNvSpPr>
          <p:nvPr/>
        </p:nvSpPr>
        <p:spPr bwMode="auto">
          <a:xfrm flipV="1">
            <a:off x="3028950" y="1689100"/>
            <a:ext cx="304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4" name="Line 1036">
            <a:extLst>
              <a:ext uri="{FF2B5EF4-FFF2-40B4-BE49-F238E27FC236}">
                <a16:creationId xmlns:a16="http://schemas.microsoft.com/office/drawing/2014/main" id="{88FA0E82-1442-415F-B8D8-E2901B6A2511}"/>
              </a:ext>
            </a:extLst>
          </p:cNvPr>
          <p:cNvSpPr>
            <a:spLocks noChangeShapeType="1"/>
          </p:cNvSpPr>
          <p:nvPr/>
        </p:nvSpPr>
        <p:spPr bwMode="auto">
          <a:xfrm>
            <a:off x="3028950" y="3289300"/>
            <a:ext cx="314325" cy="2905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5" name="Line 1037">
            <a:extLst>
              <a:ext uri="{FF2B5EF4-FFF2-40B4-BE49-F238E27FC236}">
                <a16:creationId xmlns:a16="http://schemas.microsoft.com/office/drawing/2014/main" id="{FA201387-3480-4B79-AE44-0F6839647E7E}"/>
              </a:ext>
            </a:extLst>
          </p:cNvPr>
          <p:cNvSpPr>
            <a:spLocks noChangeShapeType="1"/>
          </p:cNvSpPr>
          <p:nvPr/>
        </p:nvSpPr>
        <p:spPr bwMode="auto">
          <a:xfrm flipH="1">
            <a:off x="1276350" y="26035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6" name="Line 1038">
            <a:extLst>
              <a:ext uri="{FF2B5EF4-FFF2-40B4-BE49-F238E27FC236}">
                <a16:creationId xmlns:a16="http://schemas.microsoft.com/office/drawing/2014/main" id="{04537C23-D875-49B5-83DC-C026818A7C2A}"/>
              </a:ext>
            </a:extLst>
          </p:cNvPr>
          <p:cNvSpPr>
            <a:spLocks noChangeShapeType="1"/>
          </p:cNvSpPr>
          <p:nvPr/>
        </p:nvSpPr>
        <p:spPr bwMode="auto">
          <a:xfrm flipH="1" flipV="1">
            <a:off x="1733550" y="1689100"/>
            <a:ext cx="228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7" name="Line 1039">
            <a:extLst>
              <a:ext uri="{FF2B5EF4-FFF2-40B4-BE49-F238E27FC236}">
                <a16:creationId xmlns:a16="http://schemas.microsoft.com/office/drawing/2014/main" id="{7029E6AE-73FC-4703-A8C7-61D653F2CC94}"/>
              </a:ext>
            </a:extLst>
          </p:cNvPr>
          <p:cNvSpPr>
            <a:spLocks noChangeShapeType="1"/>
          </p:cNvSpPr>
          <p:nvPr/>
        </p:nvSpPr>
        <p:spPr bwMode="auto">
          <a:xfrm flipH="1">
            <a:off x="1733550" y="3213100"/>
            <a:ext cx="304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8" name="Line 1040">
            <a:extLst>
              <a:ext uri="{FF2B5EF4-FFF2-40B4-BE49-F238E27FC236}">
                <a16:creationId xmlns:a16="http://schemas.microsoft.com/office/drawing/2014/main" id="{B45D9A8D-4A4B-4293-9DB7-DE239A50F9ED}"/>
              </a:ext>
            </a:extLst>
          </p:cNvPr>
          <p:cNvSpPr>
            <a:spLocks noChangeShapeType="1"/>
          </p:cNvSpPr>
          <p:nvPr/>
        </p:nvSpPr>
        <p:spPr bwMode="auto">
          <a:xfrm flipH="1">
            <a:off x="819150" y="1231900"/>
            <a:ext cx="6858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9" name="Line 1041">
            <a:extLst>
              <a:ext uri="{FF2B5EF4-FFF2-40B4-BE49-F238E27FC236}">
                <a16:creationId xmlns:a16="http://schemas.microsoft.com/office/drawing/2014/main" id="{BBCBF189-0BCA-4D61-B1CE-82D1179EE9D4}"/>
              </a:ext>
            </a:extLst>
          </p:cNvPr>
          <p:cNvSpPr>
            <a:spLocks noChangeShapeType="1"/>
          </p:cNvSpPr>
          <p:nvPr/>
        </p:nvSpPr>
        <p:spPr bwMode="auto">
          <a:xfrm>
            <a:off x="1031875" y="1425575"/>
            <a:ext cx="473075" cy="4159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0" name="Text Box 1042">
            <a:extLst>
              <a:ext uri="{FF2B5EF4-FFF2-40B4-BE49-F238E27FC236}">
                <a16:creationId xmlns:a16="http://schemas.microsoft.com/office/drawing/2014/main" id="{CA7A640D-366B-4D13-90F4-87A2C60CEB4A}"/>
              </a:ext>
            </a:extLst>
          </p:cNvPr>
          <p:cNvSpPr txBox="1">
            <a:spLocks noChangeArrowheads="1"/>
          </p:cNvSpPr>
          <p:nvPr/>
        </p:nvSpPr>
        <p:spPr bwMode="auto">
          <a:xfrm>
            <a:off x="2038350" y="2070100"/>
            <a:ext cx="590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flaw</a:t>
            </a:r>
            <a:endParaRPr lang="en-US" altLang="en-US"/>
          </a:p>
        </p:txBody>
      </p:sp>
      <p:grpSp>
        <p:nvGrpSpPr>
          <p:cNvPr id="18462" name="Group 1054">
            <a:extLst>
              <a:ext uri="{FF2B5EF4-FFF2-40B4-BE49-F238E27FC236}">
                <a16:creationId xmlns:a16="http://schemas.microsoft.com/office/drawing/2014/main" id="{516DACA1-B0E8-4B14-9F01-21AD13DDA650}"/>
              </a:ext>
            </a:extLst>
          </p:cNvPr>
          <p:cNvGrpSpPr>
            <a:grpSpLocks/>
          </p:cNvGrpSpPr>
          <p:nvPr/>
        </p:nvGrpSpPr>
        <p:grpSpPr bwMode="auto">
          <a:xfrm>
            <a:off x="3714750" y="1155700"/>
            <a:ext cx="1765300" cy="171450"/>
            <a:chOff x="2352" y="528"/>
            <a:chExt cx="1112" cy="108"/>
          </a:xfrm>
        </p:grpSpPr>
        <p:grpSp>
          <p:nvGrpSpPr>
            <p:cNvPr id="18463" name="Group 1055">
              <a:extLst>
                <a:ext uri="{FF2B5EF4-FFF2-40B4-BE49-F238E27FC236}">
                  <a16:creationId xmlns:a16="http://schemas.microsoft.com/office/drawing/2014/main" id="{8D3C81F2-537E-478A-8185-4265A76BD7FA}"/>
                </a:ext>
              </a:extLst>
            </p:cNvPr>
            <p:cNvGrpSpPr>
              <a:grpSpLocks/>
            </p:cNvGrpSpPr>
            <p:nvPr/>
          </p:nvGrpSpPr>
          <p:grpSpPr bwMode="auto">
            <a:xfrm>
              <a:off x="2352" y="528"/>
              <a:ext cx="286" cy="102"/>
              <a:chOff x="2352" y="528"/>
              <a:chExt cx="286" cy="102"/>
            </a:xfrm>
          </p:grpSpPr>
          <p:sp>
            <p:nvSpPr>
              <p:cNvPr id="18464" name="Arc 1056">
                <a:extLst>
                  <a:ext uri="{FF2B5EF4-FFF2-40B4-BE49-F238E27FC236}">
                    <a16:creationId xmlns:a16="http://schemas.microsoft.com/office/drawing/2014/main" id="{4BAC4090-997D-4069-888A-CDE0296384C9}"/>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65" name="Arc 1057">
                <a:extLst>
                  <a:ext uri="{FF2B5EF4-FFF2-40B4-BE49-F238E27FC236}">
                    <a16:creationId xmlns:a16="http://schemas.microsoft.com/office/drawing/2014/main" id="{3F31598E-1C5E-4F63-B31B-926F40A5DDBF}"/>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8466" name="Group 1058">
              <a:extLst>
                <a:ext uri="{FF2B5EF4-FFF2-40B4-BE49-F238E27FC236}">
                  <a16:creationId xmlns:a16="http://schemas.microsoft.com/office/drawing/2014/main" id="{3EE337EC-921C-4EE7-B661-86520C1E62DB}"/>
                </a:ext>
              </a:extLst>
            </p:cNvPr>
            <p:cNvGrpSpPr>
              <a:grpSpLocks/>
            </p:cNvGrpSpPr>
            <p:nvPr/>
          </p:nvGrpSpPr>
          <p:grpSpPr bwMode="auto">
            <a:xfrm>
              <a:off x="2911" y="534"/>
              <a:ext cx="286" cy="102"/>
              <a:chOff x="2352" y="528"/>
              <a:chExt cx="286" cy="102"/>
            </a:xfrm>
          </p:grpSpPr>
          <p:sp>
            <p:nvSpPr>
              <p:cNvPr id="18467" name="Arc 1059">
                <a:extLst>
                  <a:ext uri="{FF2B5EF4-FFF2-40B4-BE49-F238E27FC236}">
                    <a16:creationId xmlns:a16="http://schemas.microsoft.com/office/drawing/2014/main" id="{64BADCFA-8CBD-4D4A-805F-DA8F006A22B6}"/>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68" name="Arc 1060">
                <a:extLst>
                  <a:ext uri="{FF2B5EF4-FFF2-40B4-BE49-F238E27FC236}">
                    <a16:creationId xmlns:a16="http://schemas.microsoft.com/office/drawing/2014/main" id="{E2E55740-0EC1-448D-BED5-94DBBFEC8518}"/>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8469" name="Group 1061">
              <a:extLst>
                <a:ext uri="{FF2B5EF4-FFF2-40B4-BE49-F238E27FC236}">
                  <a16:creationId xmlns:a16="http://schemas.microsoft.com/office/drawing/2014/main" id="{9970B6D4-47DA-4BD7-965E-8BD323EE0E30}"/>
                </a:ext>
              </a:extLst>
            </p:cNvPr>
            <p:cNvGrpSpPr>
              <a:grpSpLocks/>
            </p:cNvGrpSpPr>
            <p:nvPr/>
          </p:nvGrpSpPr>
          <p:grpSpPr bwMode="auto">
            <a:xfrm>
              <a:off x="2640" y="528"/>
              <a:ext cx="286" cy="102"/>
              <a:chOff x="2352" y="528"/>
              <a:chExt cx="286" cy="102"/>
            </a:xfrm>
          </p:grpSpPr>
          <p:sp>
            <p:nvSpPr>
              <p:cNvPr id="18470" name="Arc 1062">
                <a:extLst>
                  <a:ext uri="{FF2B5EF4-FFF2-40B4-BE49-F238E27FC236}">
                    <a16:creationId xmlns:a16="http://schemas.microsoft.com/office/drawing/2014/main" id="{69738B58-A867-4538-9587-CF0CF0084161}"/>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1" name="Arc 1063">
                <a:extLst>
                  <a:ext uri="{FF2B5EF4-FFF2-40B4-BE49-F238E27FC236}">
                    <a16:creationId xmlns:a16="http://schemas.microsoft.com/office/drawing/2014/main" id="{452381E5-8BFD-42AC-9526-448A65EDFF8A}"/>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8472" name="Group 1064">
              <a:extLst>
                <a:ext uri="{FF2B5EF4-FFF2-40B4-BE49-F238E27FC236}">
                  <a16:creationId xmlns:a16="http://schemas.microsoft.com/office/drawing/2014/main" id="{1893C8AB-7EDD-482D-AD35-C7DE82E428DE}"/>
                </a:ext>
              </a:extLst>
            </p:cNvPr>
            <p:cNvGrpSpPr>
              <a:grpSpLocks/>
            </p:cNvGrpSpPr>
            <p:nvPr/>
          </p:nvGrpSpPr>
          <p:grpSpPr bwMode="auto">
            <a:xfrm>
              <a:off x="3178" y="532"/>
              <a:ext cx="286" cy="102"/>
              <a:chOff x="2352" y="528"/>
              <a:chExt cx="286" cy="102"/>
            </a:xfrm>
          </p:grpSpPr>
          <p:sp>
            <p:nvSpPr>
              <p:cNvPr id="18473" name="Arc 1065">
                <a:extLst>
                  <a:ext uri="{FF2B5EF4-FFF2-40B4-BE49-F238E27FC236}">
                    <a16:creationId xmlns:a16="http://schemas.microsoft.com/office/drawing/2014/main" id="{7BD7C641-E5C3-45E4-B732-194BEEB30899}"/>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4" name="Arc 1066">
                <a:extLst>
                  <a:ext uri="{FF2B5EF4-FFF2-40B4-BE49-F238E27FC236}">
                    <a16:creationId xmlns:a16="http://schemas.microsoft.com/office/drawing/2014/main" id="{C7E17CC7-3B97-4B5C-8637-6F3900E4A717}"/>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18475" name="Line 1067">
            <a:extLst>
              <a:ext uri="{FF2B5EF4-FFF2-40B4-BE49-F238E27FC236}">
                <a16:creationId xmlns:a16="http://schemas.microsoft.com/office/drawing/2014/main" id="{EE22AB88-8A5C-451C-B85D-58799CD80712}"/>
              </a:ext>
            </a:extLst>
          </p:cNvPr>
          <p:cNvSpPr>
            <a:spLocks noChangeShapeType="1"/>
          </p:cNvSpPr>
          <p:nvPr/>
        </p:nvSpPr>
        <p:spPr bwMode="auto">
          <a:xfrm>
            <a:off x="4024313" y="2617197"/>
            <a:ext cx="577850" cy="95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76" name="Text Box 1068">
            <a:extLst>
              <a:ext uri="{FF2B5EF4-FFF2-40B4-BE49-F238E27FC236}">
                <a16:creationId xmlns:a16="http://schemas.microsoft.com/office/drawing/2014/main" id="{3E82FEF2-8B4A-4183-B772-FF58A272DE2D}"/>
              </a:ext>
            </a:extLst>
          </p:cNvPr>
          <p:cNvSpPr txBox="1">
            <a:spLocks noChangeArrowheads="1"/>
          </p:cNvSpPr>
          <p:nvPr/>
        </p:nvSpPr>
        <p:spPr bwMode="auto">
          <a:xfrm>
            <a:off x="4259230" y="2097088"/>
            <a:ext cx="5334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dirty="0" err="1"/>
              <a:t>e</a:t>
            </a:r>
            <a:r>
              <a:rPr lang="en-US" altLang="en-US" baseline="-25000" dirty="0" err="1"/>
              <a:t>so</a:t>
            </a:r>
            <a:endParaRPr lang="en-US" altLang="en-US" dirty="0"/>
          </a:p>
        </p:txBody>
      </p:sp>
      <p:sp>
        <p:nvSpPr>
          <p:cNvPr id="18479" name="Text Box 1071">
            <a:extLst>
              <a:ext uri="{FF2B5EF4-FFF2-40B4-BE49-F238E27FC236}">
                <a16:creationId xmlns:a16="http://schemas.microsoft.com/office/drawing/2014/main" id="{272A1BB2-0721-4CA0-A36B-30F9A3C2A394}"/>
              </a:ext>
            </a:extLst>
          </p:cNvPr>
          <p:cNvSpPr txBox="1">
            <a:spLocks noChangeArrowheads="1"/>
          </p:cNvSpPr>
          <p:nvPr/>
        </p:nvSpPr>
        <p:spPr bwMode="auto">
          <a:xfrm>
            <a:off x="955675" y="1654175"/>
            <a:ext cx="4778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e</a:t>
            </a:r>
            <a:r>
              <a:rPr lang="en-US" altLang="en-US" i="1" baseline="-25000"/>
              <a:t>i</a:t>
            </a:r>
            <a:r>
              <a:rPr lang="en-US" altLang="en-US" baseline="-25000"/>
              <a:t>o</a:t>
            </a:r>
            <a:endParaRPr lang="en-US" altLang="en-US"/>
          </a:p>
        </p:txBody>
      </p:sp>
      <p:sp>
        <p:nvSpPr>
          <p:cNvPr id="18480" name="Line 1072">
            <a:extLst>
              <a:ext uri="{FF2B5EF4-FFF2-40B4-BE49-F238E27FC236}">
                <a16:creationId xmlns:a16="http://schemas.microsoft.com/office/drawing/2014/main" id="{53B5FF4E-26F8-44E4-A118-C3B212C942B1}"/>
              </a:ext>
            </a:extLst>
          </p:cNvPr>
          <p:cNvSpPr>
            <a:spLocks noChangeShapeType="1"/>
          </p:cNvSpPr>
          <p:nvPr/>
        </p:nvSpPr>
        <p:spPr bwMode="auto">
          <a:xfrm flipH="1" flipV="1">
            <a:off x="2589719" y="2608263"/>
            <a:ext cx="3084512" cy="63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81" name="Line 1073">
            <a:extLst>
              <a:ext uri="{FF2B5EF4-FFF2-40B4-BE49-F238E27FC236}">
                <a16:creationId xmlns:a16="http://schemas.microsoft.com/office/drawing/2014/main" id="{1CF9656B-9525-4535-8482-6CEFE25A383D}"/>
              </a:ext>
            </a:extLst>
          </p:cNvPr>
          <p:cNvSpPr>
            <a:spLocks noChangeShapeType="1"/>
          </p:cNvSpPr>
          <p:nvPr/>
        </p:nvSpPr>
        <p:spPr bwMode="auto">
          <a:xfrm>
            <a:off x="2578101" y="2611438"/>
            <a:ext cx="3100356" cy="27781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82" name="Text Box 1074">
            <a:extLst>
              <a:ext uri="{FF2B5EF4-FFF2-40B4-BE49-F238E27FC236}">
                <a16:creationId xmlns:a16="http://schemas.microsoft.com/office/drawing/2014/main" id="{0F00D3D0-E245-4274-83DE-6841D4D93FDD}"/>
              </a:ext>
            </a:extLst>
          </p:cNvPr>
          <p:cNvSpPr txBox="1">
            <a:spLocks noChangeArrowheads="1"/>
          </p:cNvSpPr>
          <p:nvPr/>
        </p:nvSpPr>
        <p:spPr bwMode="auto">
          <a:xfrm>
            <a:off x="5094288" y="2679700"/>
            <a:ext cx="473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r</a:t>
            </a:r>
            <a:r>
              <a:rPr lang="en-US" altLang="en-US" baseline="-25000"/>
              <a:t>s</a:t>
            </a:r>
            <a:endParaRPr lang="en-US" altLang="en-US"/>
          </a:p>
        </p:txBody>
      </p:sp>
      <p:sp>
        <p:nvSpPr>
          <p:cNvPr id="18483" name="Text Box 1075">
            <a:extLst>
              <a:ext uri="{FF2B5EF4-FFF2-40B4-BE49-F238E27FC236}">
                <a16:creationId xmlns:a16="http://schemas.microsoft.com/office/drawing/2014/main" id="{F26D3E5E-9C97-491A-A7CA-C88C71F46245}"/>
              </a:ext>
            </a:extLst>
          </p:cNvPr>
          <p:cNvSpPr txBox="1">
            <a:spLocks noChangeArrowheads="1"/>
          </p:cNvSpPr>
          <p:nvPr/>
        </p:nvSpPr>
        <p:spPr bwMode="auto">
          <a:xfrm>
            <a:off x="1295400" y="4114800"/>
            <a:ext cx="386873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 the paraxial approximation </a:t>
            </a:r>
          </a:p>
          <a:p>
            <a:r>
              <a:rPr lang="en-US" altLang="en-US"/>
              <a:t>(on reception)</a:t>
            </a:r>
          </a:p>
        </p:txBody>
      </p:sp>
      <p:sp>
        <p:nvSpPr>
          <p:cNvPr id="18484" name="Line 1076">
            <a:extLst>
              <a:ext uri="{FF2B5EF4-FFF2-40B4-BE49-F238E27FC236}">
                <a16:creationId xmlns:a16="http://schemas.microsoft.com/office/drawing/2014/main" id="{882F38D9-D70A-48A6-986A-FCEFC0A4E469}"/>
              </a:ext>
            </a:extLst>
          </p:cNvPr>
          <p:cNvSpPr>
            <a:spLocks noChangeShapeType="1"/>
          </p:cNvSpPr>
          <p:nvPr/>
        </p:nvSpPr>
        <p:spPr bwMode="auto">
          <a:xfrm flipV="1">
            <a:off x="5678456" y="1406525"/>
            <a:ext cx="0" cy="838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85" name="Line 1077">
            <a:extLst>
              <a:ext uri="{FF2B5EF4-FFF2-40B4-BE49-F238E27FC236}">
                <a16:creationId xmlns:a16="http://schemas.microsoft.com/office/drawing/2014/main" id="{CCB97E51-7833-412E-B897-8A06B385BC7A}"/>
              </a:ext>
            </a:extLst>
          </p:cNvPr>
          <p:cNvSpPr>
            <a:spLocks noChangeShapeType="1"/>
          </p:cNvSpPr>
          <p:nvPr/>
        </p:nvSpPr>
        <p:spPr bwMode="auto">
          <a:xfrm>
            <a:off x="5678456" y="3089276"/>
            <a:ext cx="0" cy="490537"/>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8486" name="Object 1078">
            <a:extLst>
              <a:ext uri="{FF2B5EF4-FFF2-40B4-BE49-F238E27FC236}">
                <a16:creationId xmlns:a16="http://schemas.microsoft.com/office/drawing/2014/main" id="{72166AD8-7B7B-48FA-9D97-52068A5E9CC4}"/>
              </a:ext>
            </a:extLst>
          </p:cNvPr>
          <p:cNvGraphicFramePr>
            <a:graphicFrameLocks noChangeAspect="1"/>
          </p:cNvGraphicFramePr>
          <p:nvPr/>
        </p:nvGraphicFramePr>
        <p:xfrm>
          <a:off x="3429000" y="4648200"/>
          <a:ext cx="2819400" cy="517525"/>
        </p:xfrm>
        <a:graphic>
          <a:graphicData uri="http://schemas.openxmlformats.org/presentationml/2006/ole">
            <mc:AlternateContent xmlns:mc="http://schemas.openxmlformats.org/markup-compatibility/2006">
              <mc:Choice xmlns:v="urn:schemas-microsoft-com:vml" Requires="v">
                <p:oleObj spid="_x0000_s8194" name="Equation" r:id="rId4" imgW="1384200" imgH="253800" progId="Equation.DSMT4">
                  <p:embed/>
                </p:oleObj>
              </mc:Choice>
              <mc:Fallback>
                <p:oleObj name="Equation" r:id="rId4" imgW="1384200" imgH="253800" progId="Equation.DSMT4">
                  <p:embed/>
                  <p:pic>
                    <p:nvPicPr>
                      <p:cNvPr id="0" name="Object 107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4648200"/>
                        <a:ext cx="281940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87" name="Object 1079">
            <a:extLst>
              <a:ext uri="{FF2B5EF4-FFF2-40B4-BE49-F238E27FC236}">
                <a16:creationId xmlns:a16="http://schemas.microsoft.com/office/drawing/2014/main" id="{B1734077-4971-4778-9D47-0BD2513455FB}"/>
              </a:ext>
            </a:extLst>
          </p:cNvPr>
          <p:cNvGraphicFramePr>
            <a:graphicFrameLocks noChangeAspect="1"/>
          </p:cNvGraphicFramePr>
          <p:nvPr/>
        </p:nvGraphicFramePr>
        <p:xfrm>
          <a:off x="2667000" y="5410200"/>
          <a:ext cx="4683125" cy="950913"/>
        </p:xfrm>
        <a:graphic>
          <a:graphicData uri="http://schemas.openxmlformats.org/presentationml/2006/ole">
            <mc:AlternateContent xmlns:mc="http://schemas.openxmlformats.org/markup-compatibility/2006">
              <mc:Choice xmlns:v="urn:schemas-microsoft-com:vml" Requires="v">
                <p:oleObj spid="_x0000_s8195" name="Equation" r:id="rId6" imgW="2374560" imgH="482400" progId="Equation.DSMT4">
                  <p:embed/>
                </p:oleObj>
              </mc:Choice>
              <mc:Fallback>
                <p:oleObj name="Equation" r:id="rId6" imgW="2374560" imgH="482400" progId="Equation.DSMT4">
                  <p:embed/>
                  <p:pic>
                    <p:nvPicPr>
                      <p:cNvPr id="0" name="Object 107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5410200"/>
                        <a:ext cx="4683125"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88" name="Line 1080">
            <a:extLst>
              <a:ext uri="{FF2B5EF4-FFF2-40B4-BE49-F238E27FC236}">
                <a16:creationId xmlns:a16="http://schemas.microsoft.com/office/drawing/2014/main" id="{CEC8541F-889A-4713-97A2-8D80FA7876DE}"/>
              </a:ext>
            </a:extLst>
          </p:cNvPr>
          <p:cNvSpPr>
            <a:spLocks noChangeShapeType="1"/>
          </p:cNvSpPr>
          <p:nvPr/>
        </p:nvSpPr>
        <p:spPr bwMode="auto">
          <a:xfrm flipH="1" flipV="1">
            <a:off x="2590800" y="2133600"/>
            <a:ext cx="1588" cy="12096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89" name="Line 1081">
            <a:extLst>
              <a:ext uri="{FF2B5EF4-FFF2-40B4-BE49-F238E27FC236}">
                <a16:creationId xmlns:a16="http://schemas.microsoft.com/office/drawing/2014/main" id="{1E4405E4-93DE-493F-8779-C60E9BF38BA6}"/>
              </a:ext>
            </a:extLst>
          </p:cNvPr>
          <p:cNvSpPr>
            <a:spLocks noChangeShapeType="1"/>
          </p:cNvSpPr>
          <p:nvPr/>
        </p:nvSpPr>
        <p:spPr bwMode="auto">
          <a:xfrm>
            <a:off x="2590800" y="2209800"/>
            <a:ext cx="3048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90" name="Text Box 1082">
            <a:extLst>
              <a:ext uri="{FF2B5EF4-FFF2-40B4-BE49-F238E27FC236}">
                <a16:creationId xmlns:a16="http://schemas.microsoft.com/office/drawing/2014/main" id="{BD41CDFA-6C03-4F53-B2BF-728297FC0316}"/>
              </a:ext>
            </a:extLst>
          </p:cNvPr>
          <p:cNvSpPr txBox="1">
            <a:spLocks noChangeArrowheads="1"/>
          </p:cNvSpPr>
          <p:nvPr/>
        </p:nvSpPr>
        <p:spPr bwMode="auto">
          <a:xfrm>
            <a:off x="3946525" y="1641475"/>
            <a:ext cx="39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s</a:t>
            </a:r>
            <a:endParaRPr lang="en-US" altLang="en-US"/>
          </a:p>
        </p:txBody>
      </p:sp>
      <p:sp>
        <p:nvSpPr>
          <p:cNvPr id="18491" name="Text Box 1083">
            <a:extLst>
              <a:ext uri="{FF2B5EF4-FFF2-40B4-BE49-F238E27FC236}">
                <a16:creationId xmlns:a16="http://schemas.microsoft.com/office/drawing/2014/main" id="{D9E20D38-37AE-4502-BCC7-B59951918CE5}"/>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
        <p:nvSpPr>
          <p:cNvPr id="18492" name="Text Box 1084">
            <a:extLst>
              <a:ext uri="{FF2B5EF4-FFF2-40B4-BE49-F238E27FC236}">
                <a16:creationId xmlns:a16="http://schemas.microsoft.com/office/drawing/2014/main" id="{42E97E3E-5C1D-4D1D-A9D8-7B0B47F3F0CD}"/>
              </a:ext>
            </a:extLst>
          </p:cNvPr>
          <p:cNvSpPr txBox="1">
            <a:spLocks noChangeArrowheads="1"/>
          </p:cNvSpPr>
          <p:nvPr/>
        </p:nvSpPr>
        <p:spPr bwMode="auto">
          <a:xfrm>
            <a:off x="533400" y="5562600"/>
            <a:ext cx="1706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 we have</a:t>
            </a:r>
          </a:p>
        </p:txBody>
      </p:sp>
      <p:sp>
        <p:nvSpPr>
          <p:cNvPr id="18493" name="Text Box 1085">
            <a:extLst>
              <a:ext uri="{FF2B5EF4-FFF2-40B4-BE49-F238E27FC236}">
                <a16:creationId xmlns:a16="http://schemas.microsoft.com/office/drawing/2014/main" id="{9EDD30E4-3B2E-4410-A7E6-8D6F11200D67}"/>
              </a:ext>
            </a:extLst>
          </p:cNvPr>
          <p:cNvSpPr txBox="1">
            <a:spLocks noChangeArrowheads="1"/>
          </p:cNvSpPr>
          <p:nvPr/>
        </p:nvSpPr>
        <p:spPr bwMode="auto">
          <a:xfrm>
            <a:off x="6848443" y="1558925"/>
            <a:ext cx="14525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receiving</a:t>
            </a:r>
          </a:p>
          <a:p>
            <a:r>
              <a:rPr lang="en-US" altLang="en-US"/>
              <a:t>transducer</a:t>
            </a:r>
          </a:p>
        </p:txBody>
      </p:sp>
      <p:sp>
        <p:nvSpPr>
          <p:cNvPr id="18494" name="Line 1086">
            <a:extLst>
              <a:ext uri="{FF2B5EF4-FFF2-40B4-BE49-F238E27FC236}">
                <a16:creationId xmlns:a16="http://schemas.microsoft.com/office/drawing/2014/main" id="{7C2702D8-A460-402C-B8D7-F1961402E109}"/>
              </a:ext>
            </a:extLst>
          </p:cNvPr>
          <p:cNvSpPr>
            <a:spLocks noChangeShapeType="1"/>
          </p:cNvSpPr>
          <p:nvPr/>
        </p:nvSpPr>
        <p:spPr bwMode="auto">
          <a:xfrm>
            <a:off x="7115143" y="2625725"/>
            <a:ext cx="6096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Line 4">
            <a:extLst>
              <a:ext uri="{FF2B5EF4-FFF2-40B4-BE49-F238E27FC236}">
                <a16:creationId xmlns:a16="http://schemas.microsoft.com/office/drawing/2014/main" id="{7CCB601D-FFC4-41A8-8181-C436F688EBA1}"/>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7654" name="Group 6">
            <a:extLst>
              <a:ext uri="{FF2B5EF4-FFF2-40B4-BE49-F238E27FC236}">
                <a16:creationId xmlns:a16="http://schemas.microsoft.com/office/drawing/2014/main" id="{18372EF6-4AD4-408B-A461-48EF5EA7D3CC}"/>
              </a:ext>
            </a:extLst>
          </p:cNvPr>
          <p:cNvGrpSpPr>
            <a:grpSpLocks/>
          </p:cNvGrpSpPr>
          <p:nvPr/>
        </p:nvGrpSpPr>
        <p:grpSpPr bwMode="auto">
          <a:xfrm>
            <a:off x="5467350" y="2286000"/>
            <a:ext cx="1447800" cy="762000"/>
            <a:chOff x="2736" y="2928"/>
            <a:chExt cx="912" cy="480"/>
          </a:xfrm>
        </p:grpSpPr>
        <p:sp>
          <p:nvSpPr>
            <p:cNvPr id="27655" name="Rectangle 7">
              <a:extLst>
                <a:ext uri="{FF2B5EF4-FFF2-40B4-BE49-F238E27FC236}">
                  <a16:creationId xmlns:a16="http://schemas.microsoft.com/office/drawing/2014/main" id="{AC547421-E42C-4091-AA2C-986162E1981F}"/>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6" name="Rectangle 8">
              <a:extLst>
                <a:ext uri="{FF2B5EF4-FFF2-40B4-BE49-F238E27FC236}">
                  <a16:creationId xmlns:a16="http://schemas.microsoft.com/office/drawing/2014/main" id="{7EA82F7C-EBF6-493F-B27C-BA0FBBFDE3DA}"/>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7" name="Rectangle 9">
              <a:extLst>
                <a:ext uri="{FF2B5EF4-FFF2-40B4-BE49-F238E27FC236}">
                  <a16:creationId xmlns:a16="http://schemas.microsoft.com/office/drawing/2014/main" id="{91B84085-566E-43B4-813E-34C47B021AE4}"/>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7672" name="Text Box 24">
            <a:extLst>
              <a:ext uri="{FF2B5EF4-FFF2-40B4-BE49-F238E27FC236}">
                <a16:creationId xmlns:a16="http://schemas.microsoft.com/office/drawing/2014/main" id="{D716335A-4433-4969-80C5-F4649A9737FD}"/>
              </a:ext>
            </a:extLst>
          </p:cNvPr>
          <p:cNvSpPr txBox="1">
            <a:spLocks noChangeArrowheads="1"/>
          </p:cNvSpPr>
          <p:nvPr/>
        </p:nvSpPr>
        <p:spPr bwMode="auto">
          <a:xfrm>
            <a:off x="7086600" y="1295400"/>
            <a:ext cx="14525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receiving</a:t>
            </a:r>
          </a:p>
          <a:p>
            <a:r>
              <a:rPr lang="en-US" altLang="en-US"/>
              <a:t>transducer</a:t>
            </a:r>
          </a:p>
        </p:txBody>
      </p:sp>
      <p:graphicFrame>
        <p:nvGraphicFramePr>
          <p:cNvPr id="27697" name="Object 49">
            <a:extLst>
              <a:ext uri="{FF2B5EF4-FFF2-40B4-BE49-F238E27FC236}">
                <a16:creationId xmlns:a16="http://schemas.microsoft.com/office/drawing/2014/main" id="{62483EA2-030C-4886-A420-A9313069CBD8}"/>
              </a:ext>
            </a:extLst>
          </p:cNvPr>
          <p:cNvGraphicFramePr>
            <a:graphicFrameLocks noChangeAspect="1"/>
          </p:cNvGraphicFramePr>
          <p:nvPr/>
        </p:nvGraphicFramePr>
        <p:xfrm>
          <a:off x="2667000" y="3657600"/>
          <a:ext cx="4684713" cy="950913"/>
        </p:xfrm>
        <a:graphic>
          <a:graphicData uri="http://schemas.openxmlformats.org/presentationml/2006/ole">
            <mc:AlternateContent xmlns:mc="http://schemas.openxmlformats.org/markup-compatibility/2006">
              <mc:Choice xmlns:v="urn:schemas-microsoft-com:vml" Requires="v">
                <p:oleObj spid="_x0000_s9218" name="Equation" r:id="rId4" imgW="2374560" imgH="482400" progId="Equation.DSMT4">
                  <p:embed/>
                </p:oleObj>
              </mc:Choice>
              <mc:Fallback>
                <p:oleObj name="Equation" r:id="rId4" imgW="2374560" imgH="482400" progId="Equation.DSMT4">
                  <p:embed/>
                  <p:pic>
                    <p:nvPicPr>
                      <p:cNvPr id="0" name="Object 4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3657600"/>
                        <a:ext cx="4684713" cy="950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701" name="Text Box 53">
            <a:extLst>
              <a:ext uri="{FF2B5EF4-FFF2-40B4-BE49-F238E27FC236}">
                <a16:creationId xmlns:a16="http://schemas.microsoft.com/office/drawing/2014/main" id="{289D9EFD-E2E7-44C6-BCEC-62D588CEA466}"/>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
        <p:nvSpPr>
          <p:cNvPr id="27702" name="Line 54">
            <a:extLst>
              <a:ext uri="{FF2B5EF4-FFF2-40B4-BE49-F238E27FC236}">
                <a16:creationId xmlns:a16="http://schemas.microsoft.com/office/drawing/2014/main" id="{1219E47E-0866-415A-98E4-FF5F8DA34221}"/>
              </a:ext>
            </a:extLst>
          </p:cNvPr>
          <p:cNvSpPr>
            <a:spLocks noChangeShapeType="1"/>
          </p:cNvSpPr>
          <p:nvPr/>
        </p:nvSpPr>
        <p:spPr bwMode="auto">
          <a:xfrm>
            <a:off x="5086350" y="2667000"/>
            <a:ext cx="38100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703" name="Text Box 55">
            <a:extLst>
              <a:ext uri="{FF2B5EF4-FFF2-40B4-BE49-F238E27FC236}">
                <a16:creationId xmlns:a16="http://schemas.microsoft.com/office/drawing/2014/main" id="{45A7FAED-AE36-406B-A1FF-6278884E94DE}"/>
              </a:ext>
            </a:extLst>
          </p:cNvPr>
          <p:cNvSpPr txBox="1">
            <a:spLocks noChangeArrowheads="1"/>
          </p:cNvSpPr>
          <p:nvPr/>
        </p:nvSpPr>
        <p:spPr bwMode="auto">
          <a:xfrm>
            <a:off x="4495800" y="2590800"/>
            <a:ext cx="4937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F</a:t>
            </a:r>
            <a:r>
              <a:rPr lang="en-US" altLang="en-US" i="1" baseline="-25000"/>
              <a:t>B</a:t>
            </a:r>
            <a:endParaRPr lang="en-US" altLang="en-US" i="1"/>
          </a:p>
        </p:txBody>
      </p:sp>
      <p:sp>
        <p:nvSpPr>
          <p:cNvPr id="27704" name="Text Box 56">
            <a:extLst>
              <a:ext uri="{FF2B5EF4-FFF2-40B4-BE49-F238E27FC236}">
                <a16:creationId xmlns:a16="http://schemas.microsoft.com/office/drawing/2014/main" id="{82CB89C0-775C-4ABE-A242-19FB503625C4}"/>
              </a:ext>
            </a:extLst>
          </p:cNvPr>
          <p:cNvSpPr txBox="1">
            <a:spLocks noChangeArrowheads="1"/>
          </p:cNvSpPr>
          <p:nvPr/>
        </p:nvSpPr>
        <p:spPr bwMode="auto">
          <a:xfrm>
            <a:off x="457200" y="3886200"/>
            <a:ext cx="18494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blocked force</a:t>
            </a:r>
          </a:p>
        </p:txBody>
      </p:sp>
      <p:sp>
        <p:nvSpPr>
          <p:cNvPr id="27705" name="Freeform 57">
            <a:extLst>
              <a:ext uri="{FF2B5EF4-FFF2-40B4-BE49-F238E27FC236}">
                <a16:creationId xmlns:a16="http://schemas.microsoft.com/office/drawing/2014/main" id="{1F773166-5E9A-4492-93D9-941C7B68EB75}"/>
              </a:ext>
            </a:extLst>
          </p:cNvPr>
          <p:cNvSpPr>
            <a:spLocks/>
          </p:cNvSpPr>
          <p:nvPr/>
        </p:nvSpPr>
        <p:spPr bwMode="auto">
          <a:xfrm>
            <a:off x="2127250" y="1897063"/>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06" name="Line 58">
            <a:extLst>
              <a:ext uri="{FF2B5EF4-FFF2-40B4-BE49-F238E27FC236}">
                <a16:creationId xmlns:a16="http://schemas.microsoft.com/office/drawing/2014/main" id="{0AA94BCC-D328-4758-BF16-4248F0B16212}"/>
              </a:ext>
            </a:extLst>
          </p:cNvPr>
          <p:cNvSpPr>
            <a:spLocks noChangeShapeType="1"/>
          </p:cNvSpPr>
          <p:nvPr/>
        </p:nvSpPr>
        <p:spPr bwMode="auto">
          <a:xfrm>
            <a:off x="2362200" y="2057400"/>
            <a:ext cx="3101975" cy="5667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707" name="Text Box 59">
            <a:extLst>
              <a:ext uri="{FF2B5EF4-FFF2-40B4-BE49-F238E27FC236}">
                <a16:creationId xmlns:a16="http://schemas.microsoft.com/office/drawing/2014/main" id="{19C08BBF-0D95-451A-9D08-94FBB205D704}"/>
              </a:ext>
            </a:extLst>
          </p:cNvPr>
          <p:cNvSpPr txBox="1">
            <a:spLocks noChangeArrowheads="1"/>
          </p:cNvSpPr>
          <p:nvPr/>
        </p:nvSpPr>
        <p:spPr bwMode="auto">
          <a:xfrm>
            <a:off x="3429000" y="1828800"/>
            <a:ext cx="473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r</a:t>
            </a:r>
            <a:r>
              <a:rPr lang="en-US" altLang="en-US" baseline="-25000"/>
              <a:t>s</a:t>
            </a:r>
            <a:endParaRPr lang="en-US" altLang="en-US"/>
          </a:p>
        </p:txBody>
      </p:sp>
      <p:sp>
        <p:nvSpPr>
          <p:cNvPr id="27708" name="Text Box 60">
            <a:extLst>
              <a:ext uri="{FF2B5EF4-FFF2-40B4-BE49-F238E27FC236}">
                <a16:creationId xmlns:a16="http://schemas.microsoft.com/office/drawing/2014/main" id="{894C4EDE-310E-48F0-B92D-A9E1118C94F5}"/>
              </a:ext>
            </a:extLst>
          </p:cNvPr>
          <p:cNvSpPr txBox="1">
            <a:spLocks noChangeArrowheads="1"/>
          </p:cNvSpPr>
          <p:nvPr/>
        </p:nvSpPr>
        <p:spPr bwMode="auto">
          <a:xfrm>
            <a:off x="669925" y="4613275"/>
            <a:ext cx="78644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receiving transducer were acting as a transmitter it would </a:t>
            </a:r>
          </a:p>
          <a:p>
            <a:r>
              <a:rPr lang="en-US" altLang="en-US"/>
              <a:t>produce a pressure field given by</a:t>
            </a:r>
          </a:p>
        </p:txBody>
      </p:sp>
      <p:graphicFrame>
        <p:nvGraphicFramePr>
          <p:cNvPr id="27709" name="Object 61">
            <a:extLst>
              <a:ext uri="{FF2B5EF4-FFF2-40B4-BE49-F238E27FC236}">
                <a16:creationId xmlns:a16="http://schemas.microsoft.com/office/drawing/2014/main" id="{F64BE91D-DE5C-4D47-95AC-CF1818DD7FF9}"/>
              </a:ext>
            </a:extLst>
          </p:cNvPr>
          <p:cNvGraphicFramePr>
            <a:graphicFrameLocks noChangeAspect="1"/>
          </p:cNvGraphicFramePr>
          <p:nvPr/>
        </p:nvGraphicFramePr>
        <p:xfrm>
          <a:off x="935038" y="5562600"/>
          <a:ext cx="6710362" cy="920750"/>
        </p:xfrm>
        <a:graphic>
          <a:graphicData uri="http://schemas.openxmlformats.org/presentationml/2006/ole">
            <mc:AlternateContent xmlns:mc="http://schemas.openxmlformats.org/markup-compatibility/2006">
              <mc:Choice xmlns:v="urn:schemas-microsoft-com:vml" Requires="v">
                <p:oleObj spid="_x0000_s9219" name="Equation" r:id="rId6" imgW="3517560" imgH="482400" progId="Equation.DSMT4">
                  <p:embed/>
                </p:oleObj>
              </mc:Choice>
              <mc:Fallback>
                <p:oleObj name="Equation" r:id="rId6" imgW="3517560" imgH="482400" progId="Equation.DSMT4">
                  <p:embed/>
                  <p:pic>
                    <p:nvPicPr>
                      <p:cNvPr id="0" name="Object 6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5038" y="5562600"/>
                        <a:ext cx="6710362" cy="920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710" name="Line 62">
            <a:extLst>
              <a:ext uri="{FF2B5EF4-FFF2-40B4-BE49-F238E27FC236}">
                <a16:creationId xmlns:a16="http://schemas.microsoft.com/office/drawing/2014/main" id="{500FB92B-AD7D-4391-B92E-7C679D7F6A8A}"/>
              </a:ext>
            </a:extLst>
          </p:cNvPr>
          <p:cNvSpPr>
            <a:spLocks noChangeShapeType="1"/>
          </p:cNvSpPr>
          <p:nvPr/>
        </p:nvSpPr>
        <p:spPr bwMode="auto">
          <a:xfrm flipH="1" flipV="1">
            <a:off x="2362200" y="2667000"/>
            <a:ext cx="3008313" cy="63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711" name="Text Box 63">
            <a:extLst>
              <a:ext uri="{FF2B5EF4-FFF2-40B4-BE49-F238E27FC236}">
                <a16:creationId xmlns:a16="http://schemas.microsoft.com/office/drawing/2014/main" id="{22345664-0BF0-4BE7-B73F-512D1402F00C}"/>
              </a:ext>
            </a:extLst>
          </p:cNvPr>
          <p:cNvSpPr txBox="1">
            <a:spLocks noChangeArrowheads="1"/>
          </p:cNvSpPr>
          <p:nvPr/>
        </p:nvSpPr>
        <p:spPr bwMode="auto">
          <a:xfrm>
            <a:off x="3505200" y="2667000"/>
            <a:ext cx="39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s</a:t>
            </a:r>
            <a:endParaRPr lang="en-US" altLang="en-US"/>
          </a:p>
        </p:txBody>
      </p:sp>
      <p:sp>
        <p:nvSpPr>
          <p:cNvPr id="27712" name="Line 64">
            <a:extLst>
              <a:ext uri="{FF2B5EF4-FFF2-40B4-BE49-F238E27FC236}">
                <a16:creationId xmlns:a16="http://schemas.microsoft.com/office/drawing/2014/main" id="{5A46E9FA-7C43-407A-A239-991C17AA9B4D}"/>
              </a:ext>
            </a:extLst>
          </p:cNvPr>
          <p:cNvSpPr>
            <a:spLocks noChangeShapeType="1"/>
          </p:cNvSpPr>
          <p:nvPr/>
        </p:nvSpPr>
        <p:spPr bwMode="auto">
          <a:xfrm>
            <a:off x="2362200" y="2057400"/>
            <a:ext cx="0" cy="60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7714" name="Group 66">
            <a:extLst>
              <a:ext uri="{FF2B5EF4-FFF2-40B4-BE49-F238E27FC236}">
                <a16:creationId xmlns:a16="http://schemas.microsoft.com/office/drawing/2014/main" id="{9EDE63BA-1011-472C-8D35-B56AA01CAA74}"/>
              </a:ext>
            </a:extLst>
          </p:cNvPr>
          <p:cNvGrpSpPr>
            <a:grpSpLocks/>
          </p:cNvGrpSpPr>
          <p:nvPr/>
        </p:nvGrpSpPr>
        <p:grpSpPr bwMode="auto">
          <a:xfrm>
            <a:off x="2514600" y="1295400"/>
            <a:ext cx="1765300" cy="171450"/>
            <a:chOff x="2352" y="528"/>
            <a:chExt cx="1112" cy="108"/>
          </a:xfrm>
        </p:grpSpPr>
        <p:grpSp>
          <p:nvGrpSpPr>
            <p:cNvPr id="27715" name="Group 67">
              <a:extLst>
                <a:ext uri="{FF2B5EF4-FFF2-40B4-BE49-F238E27FC236}">
                  <a16:creationId xmlns:a16="http://schemas.microsoft.com/office/drawing/2014/main" id="{45855F90-217B-4AD2-85BF-8210ACD233F5}"/>
                </a:ext>
              </a:extLst>
            </p:cNvPr>
            <p:cNvGrpSpPr>
              <a:grpSpLocks/>
            </p:cNvGrpSpPr>
            <p:nvPr/>
          </p:nvGrpSpPr>
          <p:grpSpPr bwMode="auto">
            <a:xfrm>
              <a:off x="2352" y="528"/>
              <a:ext cx="286" cy="102"/>
              <a:chOff x="2352" y="528"/>
              <a:chExt cx="286" cy="102"/>
            </a:xfrm>
          </p:grpSpPr>
          <p:sp>
            <p:nvSpPr>
              <p:cNvPr id="27716" name="Arc 68">
                <a:extLst>
                  <a:ext uri="{FF2B5EF4-FFF2-40B4-BE49-F238E27FC236}">
                    <a16:creationId xmlns:a16="http://schemas.microsoft.com/office/drawing/2014/main" id="{838AA610-2CFC-4734-A098-71947D88747B}"/>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17" name="Arc 69">
                <a:extLst>
                  <a:ext uri="{FF2B5EF4-FFF2-40B4-BE49-F238E27FC236}">
                    <a16:creationId xmlns:a16="http://schemas.microsoft.com/office/drawing/2014/main" id="{BB659D02-26D8-4157-9AB7-D1549DFB66B7}"/>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7718" name="Group 70">
              <a:extLst>
                <a:ext uri="{FF2B5EF4-FFF2-40B4-BE49-F238E27FC236}">
                  <a16:creationId xmlns:a16="http://schemas.microsoft.com/office/drawing/2014/main" id="{A86B905D-A168-4F5B-BDD5-CC2081FB66CC}"/>
                </a:ext>
              </a:extLst>
            </p:cNvPr>
            <p:cNvGrpSpPr>
              <a:grpSpLocks/>
            </p:cNvGrpSpPr>
            <p:nvPr/>
          </p:nvGrpSpPr>
          <p:grpSpPr bwMode="auto">
            <a:xfrm>
              <a:off x="2911" y="534"/>
              <a:ext cx="286" cy="102"/>
              <a:chOff x="2352" y="528"/>
              <a:chExt cx="286" cy="102"/>
            </a:xfrm>
          </p:grpSpPr>
          <p:sp>
            <p:nvSpPr>
              <p:cNvPr id="27719" name="Arc 71">
                <a:extLst>
                  <a:ext uri="{FF2B5EF4-FFF2-40B4-BE49-F238E27FC236}">
                    <a16:creationId xmlns:a16="http://schemas.microsoft.com/office/drawing/2014/main" id="{68D02364-232A-419A-9EB1-545BE2C7FC2B}"/>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20" name="Arc 72">
                <a:extLst>
                  <a:ext uri="{FF2B5EF4-FFF2-40B4-BE49-F238E27FC236}">
                    <a16:creationId xmlns:a16="http://schemas.microsoft.com/office/drawing/2014/main" id="{6C3C625C-EB08-47C7-B03D-5EAA4FEB7C54}"/>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7721" name="Group 73">
              <a:extLst>
                <a:ext uri="{FF2B5EF4-FFF2-40B4-BE49-F238E27FC236}">
                  <a16:creationId xmlns:a16="http://schemas.microsoft.com/office/drawing/2014/main" id="{3537F5B2-CE01-4D6D-A919-7A1271A0F9E6}"/>
                </a:ext>
              </a:extLst>
            </p:cNvPr>
            <p:cNvGrpSpPr>
              <a:grpSpLocks/>
            </p:cNvGrpSpPr>
            <p:nvPr/>
          </p:nvGrpSpPr>
          <p:grpSpPr bwMode="auto">
            <a:xfrm>
              <a:off x="2640" y="528"/>
              <a:ext cx="286" cy="102"/>
              <a:chOff x="2352" y="528"/>
              <a:chExt cx="286" cy="102"/>
            </a:xfrm>
          </p:grpSpPr>
          <p:sp>
            <p:nvSpPr>
              <p:cNvPr id="27722" name="Arc 74">
                <a:extLst>
                  <a:ext uri="{FF2B5EF4-FFF2-40B4-BE49-F238E27FC236}">
                    <a16:creationId xmlns:a16="http://schemas.microsoft.com/office/drawing/2014/main" id="{560882ED-48CD-48EF-AE62-8CF5DF88EA3C}"/>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23" name="Arc 75">
                <a:extLst>
                  <a:ext uri="{FF2B5EF4-FFF2-40B4-BE49-F238E27FC236}">
                    <a16:creationId xmlns:a16="http://schemas.microsoft.com/office/drawing/2014/main" id="{0C114D7E-4FF8-4062-AD8A-9245C0DF033C}"/>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7724" name="Group 76">
              <a:extLst>
                <a:ext uri="{FF2B5EF4-FFF2-40B4-BE49-F238E27FC236}">
                  <a16:creationId xmlns:a16="http://schemas.microsoft.com/office/drawing/2014/main" id="{E87F3BE4-224D-4CDE-B118-BB5E29C2866E}"/>
                </a:ext>
              </a:extLst>
            </p:cNvPr>
            <p:cNvGrpSpPr>
              <a:grpSpLocks/>
            </p:cNvGrpSpPr>
            <p:nvPr/>
          </p:nvGrpSpPr>
          <p:grpSpPr bwMode="auto">
            <a:xfrm>
              <a:off x="3178" y="532"/>
              <a:ext cx="286" cy="102"/>
              <a:chOff x="2352" y="528"/>
              <a:chExt cx="286" cy="102"/>
            </a:xfrm>
          </p:grpSpPr>
          <p:sp>
            <p:nvSpPr>
              <p:cNvPr id="27725" name="Arc 77">
                <a:extLst>
                  <a:ext uri="{FF2B5EF4-FFF2-40B4-BE49-F238E27FC236}">
                    <a16:creationId xmlns:a16="http://schemas.microsoft.com/office/drawing/2014/main" id="{24521238-0057-409F-ADB7-22415FAEBF9A}"/>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26" name="Arc 78">
                <a:extLst>
                  <a:ext uri="{FF2B5EF4-FFF2-40B4-BE49-F238E27FC236}">
                    <a16:creationId xmlns:a16="http://schemas.microsoft.com/office/drawing/2014/main" id="{01CC8D86-5229-4EBB-B531-4E5A706710E9}"/>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aphicFrame>
        <p:nvGraphicFramePr>
          <p:cNvPr id="27727" name="Object 79">
            <a:extLst>
              <a:ext uri="{FF2B5EF4-FFF2-40B4-BE49-F238E27FC236}">
                <a16:creationId xmlns:a16="http://schemas.microsoft.com/office/drawing/2014/main" id="{CA80B7D5-DD30-4FAD-9AD7-5280BA26BCC0}"/>
              </a:ext>
            </a:extLst>
          </p:cNvPr>
          <p:cNvGraphicFramePr>
            <a:graphicFrameLocks noChangeAspect="1"/>
          </p:cNvGraphicFramePr>
          <p:nvPr/>
        </p:nvGraphicFramePr>
        <p:xfrm>
          <a:off x="2057400" y="1600200"/>
          <a:ext cx="285750" cy="395288"/>
        </p:xfrm>
        <a:graphic>
          <a:graphicData uri="http://schemas.openxmlformats.org/presentationml/2006/ole">
            <mc:AlternateContent xmlns:mc="http://schemas.openxmlformats.org/markup-compatibility/2006">
              <mc:Choice xmlns:v="urn:schemas-microsoft-com:vml" Requires="v">
                <p:oleObj spid="_x0000_s9220" name="Equation" r:id="rId8" imgW="164880" imgH="228600" progId="Equation.DSMT4">
                  <p:embed/>
                </p:oleObj>
              </mc:Choice>
              <mc:Fallback>
                <p:oleObj name="Equation" r:id="rId8" imgW="164880" imgH="228600" progId="Equation.DSMT4">
                  <p:embed/>
                  <p:pic>
                    <p:nvPicPr>
                      <p:cNvPr id="0" name="Object 7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57400" y="1600200"/>
                        <a:ext cx="28575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728" name="Oval 80">
            <a:extLst>
              <a:ext uri="{FF2B5EF4-FFF2-40B4-BE49-F238E27FC236}">
                <a16:creationId xmlns:a16="http://schemas.microsoft.com/office/drawing/2014/main" id="{518822AE-CC55-43D2-9243-085C62898179}"/>
              </a:ext>
            </a:extLst>
          </p:cNvPr>
          <p:cNvSpPr>
            <a:spLocks noChangeArrowheads="1"/>
          </p:cNvSpPr>
          <p:nvPr/>
        </p:nvSpPr>
        <p:spPr bwMode="auto">
          <a:xfrm>
            <a:off x="2332038" y="2005013"/>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29" name="Line 81">
            <a:extLst>
              <a:ext uri="{FF2B5EF4-FFF2-40B4-BE49-F238E27FC236}">
                <a16:creationId xmlns:a16="http://schemas.microsoft.com/office/drawing/2014/main" id="{CB46C845-F18E-4BB2-955D-381227A748BF}"/>
              </a:ext>
            </a:extLst>
          </p:cNvPr>
          <p:cNvSpPr>
            <a:spLocks noChangeShapeType="1"/>
          </p:cNvSpPr>
          <p:nvPr/>
        </p:nvSpPr>
        <p:spPr bwMode="auto">
          <a:xfrm>
            <a:off x="6923088" y="2640013"/>
            <a:ext cx="6096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76" name="Object 4">
            <a:extLst>
              <a:ext uri="{FF2B5EF4-FFF2-40B4-BE49-F238E27FC236}">
                <a16:creationId xmlns:a16="http://schemas.microsoft.com/office/drawing/2014/main" id="{D5AB13A2-BAC2-462A-BF5F-B19AB1FA7D22}"/>
              </a:ext>
            </a:extLst>
          </p:cNvPr>
          <p:cNvGraphicFramePr>
            <a:graphicFrameLocks noChangeAspect="1"/>
          </p:cNvGraphicFramePr>
          <p:nvPr/>
        </p:nvGraphicFramePr>
        <p:xfrm>
          <a:off x="2057400" y="4724400"/>
          <a:ext cx="5535613" cy="1852613"/>
        </p:xfrm>
        <a:graphic>
          <a:graphicData uri="http://schemas.openxmlformats.org/presentationml/2006/ole">
            <mc:AlternateContent xmlns:mc="http://schemas.openxmlformats.org/markup-compatibility/2006">
              <mc:Choice xmlns:v="urn:schemas-microsoft-com:vml" Requires="v">
                <p:oleObj spid="_x0000_s10242" name="Equation" r:id="rId4" imgW="2806560" imgH="939600" progId="Equation.DSMT4">
                  <p:embed/>
                </p:oleObj>
              </mc:Choice>
              <mc:Fallback>
                <p:oleObj name="Equation" r:id="rId4" imgW="2806560" imgH="9396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4724400"/>
                        <a:ext cx="5535613" cy="1852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77" name="Line 5">
            <a:extLst>
              <a:ext uri="{FF2B5EF4-FFF2-40B4-BE49-F238E27FC236}">
                <a16:creationId xmlns:a16="http://schemas.microsoft.com/office/drawing/2014/main" id="{56BCECF7-7BD9-4895-A380-88A6A33AB766}"/>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8678" name="Group 6">
            <a:extLst>
              <a:ext uri="{FF2B5EF4-FFF2-40B4-BE49-F238E27FC236}">
                <a16:creationId xmlns:a16="http://schemas.microsoft.com/office/drawing/2014/main" id="{2FCEBD94-8A4D-4053-A69E-C4323DE91E30}"/>
              </a:ext>
            </a:extLst>
          </p:cNvPr>
          <p:cNvGrpSpPr>
            <a:grpSpLocks/>
          </p:cNvGrpSpPr>
          <p:nvPr/>
        </p:nvGrpSpPr>
        <p:grpSpPr bwMode="auto">
          <a:xfrm>
            <a:off x="5751513" y="1898515"/>
            <a:ext cx="1447800" cy="762000"/>
            <a:chOff x="2736" y="2928"/>
            <a:chExt cx="912" cy="480"/>
          </a:xfrm>
        </p:grpSpPr>
        <p:sp>
          <p:nvSpPr>
            <p:cNvPr id="28679" name="Rectangle 7">
              <a:extLst>
                <a:ext uri="{FF2B5EF4-FFF2-40B4-BE49-F238E27FC236}">
                  <a16:creationId xmlns:a16="http://schemas.microsoft.com/office/drawing/2014/main" id="{E96ED6E2-3864-4DC4-83B7-F4F0F880A3E1}"/>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0" name="Rectangle 8">
              <a:extLst>
                <a:ext uri="{FF2B5EF4-FFF2-40B4-BE49-F238E27FC236}">
                  <a16:creationId xmlns:a16="http://schemas.microsoft.com/office/drawing/2014/main" id="{5A010EBE-709A-4407-BC89-7B3E7E8F78C2}"/>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1" name="Rectangle 9">
              <a:extLst>
                <a:ext uri="{FF2B5EF4-FFF2-40B4-BE49-F238E27FC236}">
                  <a16:creationId xmlns:a16="http://schemas.microsoft.com/office/drawing/2014/main" id="{671A1333-09E2-47C3-A15F-D365999819AA}"/>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8687" name="Text Box 15">
            <a:extLst>
              <a:ext uri="{FF2B5EF4-FFF2-40B4-BE49-F238E27FC236}">
                <a16:creationId xmlns:a16="http://schemas.microsoft.com/office/drawing/2014/main" id="{2E75FCCB-BC10-45AB-81BF-E527CB473693}"/>
              </a:ext>
            </a:extLst>
          </p:cNvPr>
          <p:cNvSpPr txBox="1">
            <a:spLocks noChangeArrowheads="1"/>
          </p:cNvSpPr>
          <p:nvPr/>
        </p:nvSpPr>
        <p:spPr bwMode="auto">
          <a:xfrm>
            <a:off x="6684963" y="984115"/>
            <a:ext cx="14525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receiving</a:t>
            </a:r>
          </a:p>
          <a:p>
            <a:r>
              <a:rPr lang="en-US" altLang="en-US"/>
              <a:t>transducer</a:t>
            </a:r>
          </a:p>
        </p:txBody>
      </p:sp>
      <p:sp>
        <p:nvSpPr>
          <p:cNvPr id="28689" name="Text Box 17">
            <a:extLst>
              <a:ext uri="{FF2B5EF4-FFF2-40B4-BE49-F238E27FC236}">
                <a16:creationId xmlns:a16="http://schemas.microsoft.com/office/drawing/2014/main" id="{B901D4F0-40E9-4CA3-BC22-1F68D7666D30}"/>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
        <p:nvSpPr>
          <p:cNvPr id="28690" name="Line 18">
            <a:extLst>
              <a:ext uri="{FF2B5EF4-FFF2-40B4-BE49-F238E27FC236}">
                <a16:creationId xmlns:a16="http://schemas.microsoft.com/office/drawing/2014/main" id="{D8D29CFE-63E0-4B99-B9B4-B65DECBBB922}"/>
              </a:ext>
            </a:extLst>
          </p:cNvPr>
          <p:cNvSpPr>
            <a:spLocks noChangeShapeType="1"/>
          </p:cNvSpPr>
          <p:nvPr/>
        </p:nvSpPr>
        <p:spPr bwMode="auto">
          <a:xfrm>
            <a:off x="5370513" y="2279515"/>
            <a:ext cx="38100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91" name="Text Box 19">
            <a:extLst>
              <a:ext uri="{FF2B5EF4-FFF2-40B4-BE49-F238E27FC236}">
                <a16:creationId xmlns:a16="http://schemas.microsoft.com/office/drawing/2014/main" id="{0F481D80-0180-4345-8CA7-B27EFE5AF382}"/>
              </a:ext>
            </a:extLst>
          </p:cNvPr>
          <p:cNvSpPr txBox="1">
            <a:spLocks noChangeArrowheads="1"/>
          </p:cNvSpPr>
          <p:nvPr/>
        </p:nvSpPr>
        <p:spPr bwMode="auto">
          <a:xfrm>
            <a:off x="5190991" y="1722438"/>
            <a:ext cx="4937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t>F</a:t>
            </a:r>
            <a:r>
              <a:rPr lang="en-US" altLang="en-US" i="1" baseline="-25000" dirty="0"/>
              <a:t>B</a:t>
            </a:r>
            <a:endParaRPr lang="en-US" altLang="en-US" i="1" dirty="0"/>
          </a:p>
        </p:txBody>
      </p:sp>
      <p:sp>
        <p:nvSpPr>
          <p:cNvPr id="28692" name="Freeform 20">
            <a:extLst>
              <a:ext uri="{FF2B5EF4-FFF2-40B4-BE49-F238E27FC236}">
                <a16:creationId xmlns:a16="http://schemas.microsoft.com/office/drawing/2014/main" id="{E736E9BA-B1A1-4421-8C5C-5D6AAE128623}"/>
              </a:ext>
            </a:extLst>
          </p:cNvPr>
          <p:cNvSpPr>
            <a:spLocks/>
          </p:cNvSpPr>
          <p:nvPr/>
        </p:nvSpPr>
        <p:spPr bwMode="auto">
          <a:xfrm>
            <a:off x="2432050" y="2049463"/>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93" name="Line 21">
            <a:extLst>
              <a:ext uri="{FF2B5EF4-FFF2-40B4-BE49-F238E27FC236}">
                <a16:creationId xmlns:a16="http://schemas.microsoft.com/office/drawing/2014/main" id="{25487C5E-F5A9-4587-8EAA-37DBDAA4E36B}"/>
              </a:ext>
            </a:extLst>
          </p:cNvPr>
          <p:cNvSpPr>
            <a:spLocks noChangeShapeType="1"/>
          </p:cNvSpPr>
          <p:nvPr/>
        </p:nvSpPr>
        <p:spPr bwMode="auto">
          <a:xfrm>
            <a:off x="2667001" y="2209800"/>
            <a:ext cx="3084512" cy="3808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94" name="Text Box 22">
            <a:extLst>
              <a:ext uri="{FF2B5EF4-FFF2-40B4-BE49-F238E27FC236}">
                <a16:creationId xmlns:a16="http://schemas.microsoft.com/office/drawing/2014/main" id="{611BC52B-C753-4C53-9077-0FF94CD5F5C4}"/>
              </a:ext>
            </a:extLst>
          </p:cNvPr>
          <p:cNvSpPr txBox="1">
            <a:spLocks noChangeArrowheads="1"/>
          </p:cNvSpPr>
          <p:nvPr/>
        </p:nvSpPr>
        <p:spPr bwMode="auto">
          <a:xfrm>
            <a:off x="4279614" y="2469036"/>
            <a:ext cx="473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err="1"/>
              <a:t>r</a:t>
            </a:r>
            <a:r>
              <a:rPr lang="en-US" altLang="en-US" baseline="-25000" dirty="0" err="1"/>
              <a:t>s</a:t>
            </a:r>
            <a:endParaRPr lang="en-US" altLang="en-US" dirty="0"/>
          </a:p>
        </p:txBody>
      </p:sp>
      <p:sp>
        <p:nvSpPr>
          <p:cNvPr id="28695" name="Line 23">
            <a:extLst>
              <a:ext uri="{FF2B5EF4-FFF2-40B4-BE49-F238E27FC236}">
                <a16:creationId xmlns:a16="http://schemas.microsoft.com/office/drawing/2014/main" id="{E56A3C26-038D-4801-A22C-87461C7953D0}"/>
              </a:ext>
            </a:extLst>
          </p:cNvPr>
          <p:cNvSpPr>
            <a:spLocks noChangeShapeType="1"/>
          </p:cNvSpPr>
          <p:nvPr/>
        </p:nvSpPr>
        <p:spPr bwMode="auto">
          <a:xfrm flipH="1" flipV="1">
            <a:off x="2743200" y="2206625"/>
            <a:ext cx="3008313" cy="63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96" name="Text Box 24">
            <a:extLst>
              <a:ext uri="{FF2B5EF4-FFF2-40B4-BE49-F238E27FC236}">
                <a16:creationId xmlns:a16="http://schemas.microsoft.com/office/drawing/2014/main" id="{CB1FB5CB-E00B-41E2-B665-B4E80DAB5724}"/>
              </a:ext>
            </a:extLst>
          </p:cNvPr>
          <p:cNvSpPr txBox="1">
            <a:spLocks noChangeArrowheads="1"/>
          </p:cNvSpPr>
          <p:nvPr/>
        </p:nvSpPr>
        <p:spPr bwMode="auto">
          <a:xfrm>
            <a:off x="4146060" y="1759085"/>
            <a:ext cx="39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err="1"/>
              <a:t>z</a:t>
            </a:r>
            <a:r>
              <a:rPr lang="en-US" altLang="en-US" baseline="-25000" dirty="0" err="1"/>
              <a:t>s</a:t>
            </a:r>
            <a:endParaRPr lang="en-US" altLang="en-US" dirty="0"/>
          </a:p>
        </p:txBody>
      </p:sp>
      <p:sp>
        <p:nvSpPr>
          <p:cNvPr id="28698" name="Text Box 26">
            <a:extLst>
              <a:ext uri="{FF2B5EF4-FFF2-40B4-BE49-F238E27FC236}">
                <a16:creationId xmlns:a16="http://schemas.microsoft.com/office/drawing/2014/main" id="{899A8287-D68F-4280-8C81-48209C48ADC5}"/>
              </a:ext>
            </a:extLst>
          </p:cNvPr>
          <p:cNvSpPr txBox="1">
            <a:spLocks noChangeArrowheads="1"/>
          </p:cNvSpPr>
          <p:nvPr/>
        </p:nvSpPr>
        <p:spPr bwMode="auto">
          <a:xfrm>
            <a:off x="669925" y="3851275"/>
            <a:ext cx="9461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Thus, </a:t>
            </a:r>
          </a:p>
        </p:txBody>
      </p:sp>
      <p:graphicFrame>
        <p:nvGraphicFramePr>
          <p:cNvPr id="28699" name="Object 27">
            <a:extLst>
              <a:ext uri="{FF2B5EF4-FFF2-40B4-BE49-F238E27FC236}">
                <a16:creationId xmlns:a16="http://schemas.microsoft.com/office/drawing/2014/main" id="{D46202D6-44A9-45F4-9348-0F68AB58BEB2}"/>
              </a:ext>
            </a:extLst>
          </p:cNvPr>
          <p:cNvGraphicFramePr>
            <a:graphicFrameLocks noChangeAspect="1"/>
          </p:cNvGraphicFramePr>
          <p:nvPr/>
        </p:nvGraphicFramePr>
        <p:xfrm>
          <a:off x="2133600" y="3733800"/>
          <a:ext cx="4114800" cy="854075"/>
        </p:xfrm>
        <a:graphic>
          <a:graphicData uri="http://schemas.openxmlformats.org/presentationml/2006/ole">
            <mc:AlternateContent xmlns:mc="http://schemas.openxmlformats.org/markup-compatibility/2006">
              <mc:Choice xmlns:v="urn:schemas-microsoft-com:vml" Requires="v">
                <p:oleObj spid="_x0000_s10243" name="Equation" r:id="rId6" imgW="2323800" imgH="482400" progId="Equation.DSMT4">
                  <p:embed/>
                </p:oleObj>
              </mc:Choice>
              <mc:Fallback>
                <p:oleObj name="Equation" r:id="rId6" imgW="2323800" imgH="482400" progId="Equation.DSMT4">
                  <p:embed/>
                  <p:pic>
                    <p:nvPicPr>
                      <p:cNvPr id="0" name="Object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3600" y="3733800"/>
                        <a:ext cx="4114800" cy="8540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8700" name="Text Box 28">
            <a:extLst>
              <a:ext uri="{FF2B5EF4-FFF2-40B4-BE49-F238E27FC236}">
                <a16:creationId xmlns:a16="http://schemas.microsoft.com/office/drawing/2014/main" id="{16C6FE48-6784-4A11-BCB9-B27CE6C3D1E0}"/>
              </a:ext>
            </a:extLst>
          </p:cNvPr>
          <p:cNvSpPr txBox="1">
            <a:spLocks noChangeArrowheads="1"/>
          </p:cNvSpPr>
          <p:nvPr/>
        </p:nvSpPr>
        <p:spPr bwMode="auto">
          <a:xfrm>
            <a:off x="593725" y="4841875"/>
            <a:ext cx="6238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a:t>
            </a:r>
          </a:p>
        </p:txBody>
      </p:sp>
      <p:sp>
        <p:nvSpPr>
          <p:cNvPr id="28701" name="Text Box 29">
            <a:extLst>
              <a:ext uri="{FF2B5EF4-FFF2-40B4-BE49-F238E27FC236}">
                <a16:creationId xmlns:a16="http://schemas.microsoft.com/office/drawing/2014/main" id="{33FC3BB5-0820-4C7E-80C8-28A9074BE4E2}"/>
              </a:ext>
            </a:extLst>
          </p:cNvPr>
          <p:cNvSpPr txBox="1">
            <a:spLocks noChangeArrowheads="1"/>
          </p:cNvSpPr>
          <p:nvPr/>
        </p:nvSpPr>
        <p:spPr bwMode="auto">
          <a:xfrm>
            <a:off x="669925" y="5756275"/>
            <a:ext cx="12493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becomes</a:t>
            </a:r>
          </a:p>
        </p:txBody>
      </p:sp>
      <p:grpSp>
        <p:nvGrpSpPr>
          <p:cNvPr id="28706" name="Group 34">
            <a:extLst>
              <a:ext uri="{FF2B5EF4-FFF2-40B4-BE49-F238E27FC236}">
                <a16:creationId xmlns:a16="http://schemas.microsoft.com/office/drawing/2014/main" id="{F40B821D-E4C3-4B34-8B47-F906E01E21FC}"/>
              </a:ext>
            </a:extLst>
          </p:cNvPr>
          <p:cNvGrpSpPr>
            <a:grpSpLocks/>
          </p:cNvGrpSpPr>
          <p:nvPr/>
        </p:nvGrpSpPr>
        <p:grpSpPr bwMode="auto">
          <a:xfrm>
            <a:off x="3048000" y="1295400"/>
            <a:ext cx="1765300" cy="171450"/>
            <a:chOff x="2352" y="528"/>
            <a:chExt cx="1112" cy="108"/>
          </a:xfrm>
        </p:grpSpPr>
        <p:grpSp>
          <p:nvGrpSpPr>
            <p:cNvPr id="28707" name="Group 35">
              <a:extLst>
                <a:ext uri="{FF2B5EF4-FFF2-40B4-BE49-F238E27FC236}">
                  <a16:creationId xmlns:a16="http://schemas.microsoft.com/office/drawing/2014/main" id="{A66CA8AE-F42D-41E7-A429-06CF25A7227B}"/>
                </a:ext>
              </a:extLst>
            </p:cNvPr>
            <p:cNvGrpSpPr>
              <a:grpSpLocks/>
            </p:cNvGrpSpPr>
            <p:nvPr/>
          </p:nvGrpSpPr>
          <p:grpSpPr bwMode="auto">
            <a:xfrm>
              <a:off x="2352" y="528"/>
              <a:ext cx="286" cy="102"/>
              <a:chOff x="2352" y="528"/>
              <a:chExt cx="286" cy="102"/>
            </a:xfrm>
          </p:grpSpPr>
          <p:sp>
            <p:nvSpPr>
              <p:cNvPr id="28708" name="Arc 36">
                <a:extLst>
                  <a:ext uri="{FF2B5EF4-FFF2-40B4-BE49-F238E27FC236}">
                    <a16:creationId xmlns:a16="http://schemas.microsoft.com/office/drawing/2014/main" id="{E8BAC82D-A01F-4F75-90BF-6E8FC8849D65}"/>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09" name="Arc 37">
                <a:extLst>
                  <a:ext uri="{FF2B5EF4-FFF2-40B4-BE49-F238E27FC236}">
                    <a16:creationId xmlns:a16="http://schemas.microsoft.com/office/drawing/2014/main" id="{08573173-014E-49B2-A458-39E5CD55E5AA}"/>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8710" name="Group 38">
              <a:extLst>
                <a:ext uri="{FF2B5EF4-FFF2-40B4-BE49-F238E27FC236}">
                  <a16:creationId xmlns:a16="http://schemas.microsoft.com/office/drawing/2014/main" id="{0E53F6F8-205D-4D5B-8A08-E63843759DDC}"/>
                </a:ext>
              </a:extLst>
            </p:cNvPr>
            <p:cNvGrpSpPr>
              <a:grpSpLocks/>
            </p:cNvGrpSpPr>
            <p:nvPr/>
          </p:nvGrpSpPr>
          <p:grpSpPr bwMode="auto">
            <a:xfrm>
              <a:off x="2911" y="534"/>
              <a:ext cx="286" cy="102"/>
              <a:chOff x="2352" y="528"/>
              <a:chExt cx="286" cy="102"/>
            </a:xfrm>
          </p:grpSpPr>
          <p:sp>
            <p:nvSpPr>
              <p:cNvPr id="28711" name="Arc 39">
                <a:extLst>
                  <a:ext uri="{FF2B5EF4-FFF2-40B4-BE49-F238E27FC236}">
                    <a16:creationId xmlns:a16="http://schemas.microsoft.com/office/drawing/2014/main" id="{2A4767F3-916F-44E1-86BD-DEDE714CC714}"/>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12" name="Arc 40">
                <a:extLst>
                  <a:ext uri="{FF2B5EF4-FFF2-40B4-BE49-F238E27FC236}">
                    <a16:creationId xmlns:a16="http://schemas.microsoft.com/office/drawing/2014/main" id="{F4E38DA5-7E27-4709-B695-813414B90105}"/>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8713" name="Group 41">
              <a:extLst>
                <a:ext uri="{FF2B5EF4-FFF2-40B4-BE49-F238E27FC236}">
                  <a16:creationId xmlns:a16="http://schemas.microsoft.com/office/drawing/2014/main" id="{08CEB726-159F-4FA6-A008-35E7B9EB8FF3}"/>
                </a:ext>
              </a:extLst>
            </p:cNvPr>
            <p:cNvGrpSpPr>
              <a:grpSpLocks/>
            </p:cNvGrpSpPr>
            <p:nvPr/>
          </p:nvGrpSpPr>
          <p:grpSpPr bwMode="auto">
            <a:xfrm>
              <a:off x="2640" y="528"/>
              <a:ext cx="286" cy="102"/>
              <a:chOff x="2352" y="528"/>
              <a:chExt cx="286" cy="102"/>
            </a:xfrm>
          </p:grpSpPr>
          <p:sp>
            <p:nvSpPr>
              <p:cNvPr id="28714" name="Arc 42">
                <a:extLst>
                  <a:ext uri="{FF2B5EF4-FFF2-40B4-BE49-F238E27FC236}">
                    <a16:creationId xmlns:a16="http://schemas.microsoft.com/office/drawing/2014/main" id="{FBF2874C-3525-43C0-B213-2353E81E553B}"/>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15" name="Arc 43">
                <a:extLst>
                  <a:ext uri="{FF2B5EF4-FFF2-40B4-BE49-F238E27FC236}">
                    <a16:creationId xmlns:a16="http://schemas.microsoft.com/office/drawing/2014/main" id="{C88BEFE5-3958-4A8F-A9B5-1CD125255690}"/>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8716" name="Group 44">
              <a:extLst>
                <a:ext uri="{FF2B5EF4-FFF2-40B4-BE49-F238E27FC236}">
                  <a16:creationId xmlns:a16="http://schemas.microsoft.com/office/drawing/2014/main" id="{94336285-5B8A-440D-9E0D-E6FAC2877ED2}"/>
                </a:ext>
              </a:extLst>
            </p:cNvPr>
            <p:cNvGrpSpPr>
              <a:grpSpLocks/>
            </p:cNvGrpSpPr>
            <p:nvPr/>
          </p:nvGrpSpPr>
          <p:grpSpPr bwMode="auto">
            <a:xfrm>
              <a:off x="3178" y="532"/>
              <a:ext cx="286" cy="102"/>
              <a:chOff x="2352" y="528"/>
              <a:chExt cx="286" cy="102"/>
            </a:xfrm>
          </p:grpSpPr>
          <p:sp>
            <p:nvSpPr>
              <p:cNvPr id="28717" name="Arc 45">
                <a:extLst>
                  <a:ext uri="{FF2B5EF4-FFF2-40B4-BE49-F238E27FC236}">
                    <a16:creationId xmlns:a16="http://schemas.microsoft.com/office/drawing/2014/main" id="{1D815F3A-ECEB-42E8-9B64-6593E1B4344B}"/>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18" name="Arc 46">
                <a:extLst>
                  <a:ext uri="{FF2B5EF4-FFF2-40B4-BE49-F238E27FC236}">
                    <a16:creationId xmlns:a16="http://schemas.microsoft.com/office/drawing/2014/main" id="{15DB5A8B-1FC7-45DE-AD46-62FC658A80DD}"/>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aphicFrame>
        <p:nvGraphicFramePr>
          <p:cNvPr id="28719" name="Object 47">
            <a:extLst>
              <a:ext uri="{FF2B5EF4-FFF2-40B4-BE49-F238E27FC236}">
                <a16:creationId xmlns:a16="http://schemas.microsoft.com/office/drawing/2014/main" id="{09FB6CAD-6476-4CDC-96D8-5196047E4690}"/>
              </a:ext>
            </a:extLst>
          </p:cNvPr>
          <p:cNvGraphicFramePr>
            <a:graphicFrameLocks noChangeAspect="1"/>
          </p:cNvGraphicFramePr>
          <p:nvPr/>
        </p:nvGraphicFramePr>
        <p:xfrm>
          <a:off x="2514600" y="1676400"/>
          <a:ext cx="285750" cy="395288"/>
        </p:xfrm>
        <a:graphic>
          <a:graphicData uri="http://schemas.openxmlformats.org/presentationml/2006/ole">
            <mc:AlternateContent xmlns:mc="http://schemas.openxmlformats.org/markup-compatibility/2006">
              <mc:Choice xmlns:v="urn:schemas-microsoft-com:vml" Requires="v">
                <p:oleObj spid="_x0000_s10244" name="Equation" r:id="rId8" imgW="164880" imgH="228600" progId="Equation.DSMT4">
                  <p:embed/>
                </p:oleObj>
              </mc:Choice>
              <mc:Fallback>
                <p:oleObj name="Equation" r:id="rId8" imgW="164880" imgH="228600" progId="Equation.DSMT4">
                  <p:embed/>
                  <p:pic>
                    <p:nvPicPr>
                      <p:cNvPr id="0" name="Object 4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14600" y="1676400"/>
                        <a:ext cx="28575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720" name="Oval 48">
            <a:extLst>
              <a:ext uri="{FF2B5EF4-FFF2-40B4-BE49-F238E27FC236}">
                <a16:creationId xmlns:a16="http://schemas.microsoft.com/office/drawing/2014/main" id="{D168B096-9C55-4361-8E1C-54C484D4BCF2}"/>
              </a:ext>
            </a:extLst>
          </p:cNvPr>
          <p:cNvSpPr>
            <a:spLocks noChangeArrowheads="1"/>
          </p:cNvSpPr>
          <p:nvPr/>
        </p:nvSpPr>
        <p:spPr bwMode="auto">
          <a:xfrm>
            <a:off x="2613025" y="2179638"/>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21" name="Line 49">
            <a:extLst>
              <a:ext uri="{FF2B5EF4-FFF2-40B4-BE49-F238E27FC236}">
                <a16:creationId xmlns:a16="http://schemas.microsoft.com/office/drawing/2014/main" id="{8D6D6D95-F83B-4939-BF58-D2DF53FF6BA7}"/>
              </a:ext>
            </a:extLst>
          </p:cNvPr>
          <p:cNvSpPr>
            <a:spLocks noChangeShapeType="1"/>
          </p:cNvSpPr>
          <p:nvPr/>
        </p:nvSpPr>
        <p:spPr bwMode="auto">
          <a:xfrm>
            <a:off x="7218363" y="2243003"/>
            <a:ext cx="52863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Line 4">
            <a:extLst>
              <a:ext uri="{FF2B5EF4-FFF2-40B4-BE49-F238E27FC236}">
                <a16:creationId xmlns:a16="http://schemas.microsoft.com/office/drawing/2014/main" id="{330F7DA9-2ED1-4A0B-945F-95B4440EEDBA}"/>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33797" name="Group 5">
            <a:extLst>
              <a:ext uri="{FF2B5EF4-FFF2-40B4-BE49-F238E27FC236}">
                <a16:creationId xmlns:a16="http://schemas.microsoft.com/office/drawing/2014/main" id="{A18140AF-BD49-41A1-AC6F-9B5DE286A39B}"/>
              </a:ext>
            </a:extLst>
          </p:cNvPr>
          <p:cNvGrpSpPr>
            <a:grpSpLocks/>
          </p:cNvGrpSpPr>
          <p:nvPr/>
        </p:nvGrpSpPr>
        <p:grpSpPr bwMode="auto">
          <a:xfrm>
            <a:off x="5768975" y="1930400"/>
            <a:ext cx="1447800" cy="762000"/>
            <a:chOff x="2736" y="2928"/>
            <a:chExt cx="912" cy="480"/>
          </a:xfrm>
        </p:grpSpPr>
        <p:sp>
          <p:nvSpPr>
            <p:cNvPr id="33798" name="Rectangle 6">
              <a:extLst>
                <a:ext uri="{FF2B5EF4-FFF2-40B4-BE49-F238E27FC236}">
                  <a16:creationId xmlns:a16="http://schemas.microsoft.com/office/drawing/2014/main" id="{C21BCE07-CBF9-4000-8862-C5659FCFEBAA}"/>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99" name="Rectangle 7">
              <a:extLst>
                <a:ext uri="{FF2B5EF4-FFF2-40B4-BE49-F238E27FC236}">
                  <a16:creationId xmlns:a16="http://schemas.microsoft.com/office/drawing/2014/main" id="{71EADF7E-C822-45A5-8BF9-12DCCEEE7E31}"/>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0" name="Rectangle 8">
              <a:extLst>
                <a:ext uri="{FF2B5EF4-FFF2-40B4-BE49-F238E27FC236}">
                  <a16:creationId xmlns:a16="http://schemas.microsoft.com/office/drawing/2014/main" id="{01FDDD8D-A376-4B4E-A94D-82ECAE48F5BD}"/>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3801" name="Text Box 9">
            <a:extLst>
              <a:ext uri="{FF2B5EF4-FFF2-40B4-BE49-F238E27FC236}">
                <a16:creationId xmlns:a16="http://schemas.microsoft.com/office/drawing/2014/main" id="{DCA48137-5F70-4FB7-8E2A-D2EF4F602743}"/>
              </a:ext>
            </a:extLst>
          </p:cNvPr>
          <p:cNvSpPr txBox="1">
            <a:spLocks noChangeArrowheads="1"/>
          </p:cNvSpPr>
          <p:nvPr/>
        </p:nvSpPr>
        <p:spPr bwMode="auto">
          <a:xfrm>
            <a:off x="6712896" y="1066800"/>
            <a:ext cx="14525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receiving</a:t>
            </a:r>
          </a:p>
          <a:p>
            <a:r>
              <a:rPr lang="en-US" altLang="en-US"/>
              <a:t>transducer</a:t>
            </a:r>
          </a:p>
        </p:txBody>
      </p:sp>
      <p:sp>
        <p:nvSpPr>
          <p:cNvPr id="33802" name="Text Box 10">
            <a:extLst>
              <a:ext uri="{FF2B5EF4-FFF2-40B4-BE49-F238E27FC236}">
                <a16:creationId xmlns:a16="http://schemas.microsoft.com/office/drawing/2014/main" id="{C94FF092-F3D1-4DC3-B080-B6CB586497FD}"/>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
        <p:nvSpPr>
          <p:cNvPr id="33803" name="Line 11">
            <a:extLst>
              <a:ext uri="{FF2B5EF4-FFF2-40B4-BE49-F238E27FC236}">
                <a16:creationId xmlns:a16="http://schemas.microsoft.com/office/drawing/2014/main" id="{BF1B1F47-26C7-41FD-9C64-CD0D5E2E382D}"/>
              </a:ext>
            </a:extLst>
          </p:cNvPr>
          <p:cNvSpPr>
            <a:spLocks noChangeShapeType="1"/>
          </p:cNvSpPr>
          <p:nvPr/>
        </p:nvSpPr>
        <p:spPr bwMode="auto">
          <a:xfrm>
            <a:off x="5398446" y="2362200"/>
            <a:ext cx="38100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4" name="Text Box 12">
            <a:extLst>
              <a:ext uri="{FF2B5EF4-FFF2-40B4-BE49-F238E27FC236}">
                <a16:creationId xmlns:a16="http://schemas.microsoft.com/office/drawing/2014/main" id="{91FAD255-49FD-41D6-B094-53A57DCEA371}"/>
              </a:ext>
            </a:extLst>
          </p:cNvPr>
          <p:cNvSpPr txBox="1">
            <a:spLocks noChangeArrowheads="1"/>
          </p:cNvSpPr>
          <p:nvPr/>
        </p:nvSpPr>
        <p:spPr bwMode="auto">
          <a:xfrm>
            <a:off x="5161975" y="1735137"/>
            <a:ext cx="4937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t>F</a:t>
            </a:r>
            <a:r>
              <a:rPr lang="en-US" altLang="en-US" i="1" baseline="-25000" dirty="0"/>
              <a:t>B</a:t>
            </a:r>
            <a:endParaRPr lang="en-US" altLang="en-US" i="1" dirty="0"/>
          </a:p>
        </p:txBody>
      </p:sp>
      <p:sp>
        <p:nvSpPr>
          <p:cNvPr id="33805" name="Freeform 13">
            <a:extLst>
              <a:ext uri="{FF2B5EF4-FFF2-40B4-BE49-F238E27FC236}">
                <a16:creationId xmlns:a16="http://schemas.microsoft.com/office/drawing/2014/main" id="{D523F034-7760-4D2F-ADF0-158C3B98BA48}"/>
              </a:ext>
            </a:extLst>
          </p:cNvPr>
          <p:cNvSpPr>
            <a:spLocks/>
          </p:cNvSpPr>
          <p:nvPr/>
        </p:nvSpPr>
        <p:spPr bwMode="auto">
          <a:xfrm>
            <a:off x="2432050" y="2049463"/>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6" name="Line 14">
            <a:extLst>
              <a:ext uri="{FF2B5EF4-FFF2-40B4-BE49-F238E27FC236}">
                <a16:creationId xmlns:a16="http://schemas.microsoft.com/office/drawing/2014/main" id="{BE921D48-E2F9-4797-ACCD-407B05B88C84}"/>
              </a:ext>
            </a:extLst>
          </p:cNvPr>
          <p:cNvSpPr>
            <a:spLocks noChangeShapeType="1"/>
          </p:cNvSpPr>
          <p:nvPr/>
        </p:nvSpPr>
        <p:spPr bwMode="auto">
          <a:xfrm>
            <a:off x="2667001" y="2209800"/>
            <a:ext cx="3089276" cy="3301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7" name="Text Box 15">
            <a:extLst>
              <a:ext uri="{FF2B5EF4-FFF2-40B4-BE49-F238E27FC236}">
                <a16:creationId xmlns:a16="http://schemas.microsoft.com/office/drawing/2014/main" id="{4959AC25-57B9-4F14-B2E3-31E6230E218A}"/>
              </a:ext>
            </a:extLst>
          </p:cNvPr>
          <p:cNvSpPr txBox="1">
            <a:spLocks noChangeArrowheads="1"/>
          </p:cNvSpPr>
          <p:nvPr/>
        </p:nvSpPr>
        <p:spPr bwMode="auto">
          <a:xfrm>
            <a:off x="4533106" y="2340014"/>
            <a:ext cx="473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err="1"/>
              <a:t>r</a:t>
            </a:r>
            <a:r>
              <a:rPr lang="en-US" altLang="en-US" baseline="-25000" dirty="0" err="1"/>
              <a:t>s</a:t>
            </a:r>
            <a:endParaRPr lang="en-US" altLang="en-US" dirty="0"/>
          </a:p>
        </p:txBody>
      </p:sp>
      <p:sp>
        <p:nvSpPr>
          <p:cNvPr id="33808" name="Line 16">
            <a:extLst>
              <a:ext uri="{FF2B5EF4-FFF2-40B4-BE49-F238E27FC236}">
                <a16:creationId xmlns:a16="http://schemas.microsoft.com/office/drawing/2014/main" id="{9929A9FD-5C9F-4D07-B80E-336E45D5F11C}"/>
              </a:ext>
            </a:extLst>
          </p:cNvPr>
          <p:cNvSpPr>
            <a:spLocks noChangeShapeType="1"/>
          </p:cNvSpPr>
          <p:nvPr/>
        </p:nvSpPr>
        <p:spPr bwMode="auto">
          <a:xfrm flipH="1" flipV="1">
            <a:off x="2676863" y="2225675"/>
            <a:ext cx="3082575" cy="301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9" name="Text Box 17">
            <a:extLst>
              <a:ext uri="{FF2B5EF4-FFF2-40B4-BE49-F238E27FC236}">
                <a16:creationId xmlns:a16="http://schemas.microsoft.com/office/drawing/2014/main" id="{E4E0E979-6753-41F3-9675-31CD644046C0}"/>
              </a:ext>
            </a:extLst>
          </p:cNvPr>
          <p:cNvSpPr txBox="1">
            <a:spLocks noChangeArrowheads="1"/>
          </p:cNvSpPr>
          <p:nvPr/>
        </p:nvSpPr>
        <p:spPr bwMode="auto">
          <a:xfrm flipH="1">
            <a:off x="4208463" y="1735137"/>
            <a:ext cx="599432"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err="1"/>
              <a:t>z</a:t>
            </a:r>
            <a:r>
              <a:rPr lang="en-US" altLang="en-US" baseline="-25000" dirty="0" err="1"/>
              <a:t>s</a:t>
            </a:r>
            <a:endParaRPr lang="en-US" altLang="en-US" dirty="0"/>
          </a:p>
        </p:txBody>
      </p:sp>
      <p:sp>
        <p:nvSpPr>
          <p:cNvPr id="33810" name="Line 18">
            <a:extLst>
              <a:ext uri="{FF2B5EF4-FFF2-40B4-BE49-F238E27FC236}">
                <a16:creationId xmlns:a16="http://schemas.microsoft.com/office/drawing/2014/main" id="{953886F6-5A11-4BF7-A3D2-5C5E3418E577}"/>
              </a:ext>
            </a:extLst>
          </p:cNvPr>
          <p:cNvSpPr>
            <a:spLocks noChangeShapeType="1"/>
          </p:cNvSpPr>
          <p:nvPr/>
        </p:nvSpPr>
        <p:spPr bwMode="auto">
          <a:xfrm>
            <a:off x="2667000" y="2209800"/>
            <a:ext cx="0" cy="609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3812" name="Object 20">
            <a:extLst>
              <a:ext uri="{FF2B5EF4-FFF2-40B4-BE49-F238E27FC236}">
                <a16:creationId xmlns:a16="http://schemas.microsoft.com/office/drawing/2014/main" id="{1BE52C5C-C9D0-4761-A37A-34E2C9505E90}"/>
              </a:ext>
            </a:extLst>
          </p:cNvPr>
          <p:cNvGraphicFramePr>
            <a:graphicFrameLocks noChangeAspect="1"/>
          </p:cNvGraphicFramePr>
          <p:nvPr/>
        </p:nvGraphicFramePr>
        <p:xfrm>
          <a:off x="2209800" y="3505200"/>
          <a:ext cx="4273550" cy="854075"/>
        </p:xfrm>
        <a:graphic>
          <a:graphicData uri="http://schemas.openxmlformats.org/presentationml/2006/ole">
            <mc:AlternateContent xmlns:mc="http://schemas.openxmlformats.org/markup-compatibility/2006">
              <mc:Choice xmlns:v="urn:schemas-microsoft-com:vml" Requires="v">
                <p:oleObj spid="_x0000_s11266" name="Equation" r:id="rId4" imgW="2412720" imgH="482400" progId="Equation.DSMT4">
                  <p:embed/>
                </p:oleObj>
              </mc:Choice>
              <mc:Fallback>
                <p:oleObj name="Equation" r:id="rId4" imgW="2412720" imgH="482400" progId="Equation.DSMT4">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3505200"/>
                        <a:ext cx="4273550" cy="8540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3813" name="Group 21">
            <a:extLst>
              <a:ext uri="{FF2B5EF4-FFF2-40B4-BE49-F238E27FC236}">
                <a16:creationId xmlns:a16="http://schemas.microsoft.com/office/drawing/2014/main" id="{FEB66521-49FF-425B-B5C5-5523CFDF3E1C}"/>
              </a:ext>
            </a:extLst>
          </p:cNvPr>
          <p:cNvGrpSpPr>
            <a:grpSpLocks/>
          </p:cNvGrpSpPr>
          <p:nvPr/>
        </p:nvGrpSpPr>
        <p:grpSpPr bwMode="auto">
          <a:xfrm>
            <a:off x="3048000" y="1295400"/>
            <a:ext cx="1765300" cy="171450"/>
            <a:chOff x="2352" y="528"/>
            <a:chExt cx="1112" cy="108"/>
          </a:xfrm>
        </p:grpSpPr>
        <p:grpSp>
          <p:nvGrpSpPr>
            <p:cNvPr id="33814" name="Group 22">
              <a:extLst>
                <a:ext uri="{FF2B5EF4-FFF2-40B4-BE49-F238E27FC236}">
                  <a16:creationId xmlns:a16="http://schemas.microsoft.com/office/drawing/2014/main" id="{A827ADA7-FC7B-4F9B-A48D-C8C4CF1B39B1}"/>
                </a:ext>
              </a:extLst>
            </p:cNvPr>
            <p:cNvGrpSpPr>
              <a:grpSpLocks/>
            </p:cNvGrpSpPr>
            <p:nvPr/>
          </p:nvGrpSpPr>
          <p:grpSpPr bwMode="auto">
            <a:xfrm>
              <a:off x="2352" y="528"/>
              <a:ext cx="286" cy="102"/>
              <a:chOff x="2352" y="528"/>
              <a:chExt cx="286" cy="102"/>
            </a:xfrm>
          </p:grpSpPr>
          <p:sp>
            <p:nvSpPr>
              <p:cNvPr id="33815" name="Arc 23">
                <a:extLst>
                  <a:ext uri="{FF2B5EF4-FFF2-40B4-BE49-F238E27FC236}">
                    <a16:creationId xmlns:a16="http://schemas.microsoft.com/office/drawing/2014/main" id="{A58BCC09-BBE7-48F0-96E8-C89BE2EBBD66}"/>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16" name="Arc 24">
                <a:extLst>
                  <a:ext uri="{FF2B5EF4-FFF2-40B4-BE49-F238E27FC236}">
                    <a16:creationId xmlns:a16="http://schemas.microsoft.com/office/drawing/2014/main" id="{13D700EB-86F7-4B16-9BF5-F62B63ABF1BC}"/>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3817" name="Group 25">
              <a:extLst>
                <a:ext uri="{FF2B5EF4-FFF2-40B4-BE49-F238E27FC236}">
                  <a16:creationId xmlns:a16="http://schemas.microsoft.com/office/drawing/2014/main" id="{CC9EA3B3-E1B1-4C08-A356-063959066AB3}"/>
                </a:ext>
              </a:extLst>
            </p:cNvPr>
            <p:cNvGrpSpPr>
              <a:grpSpLocks/>
            </p:cNvGrpSpPr>
            <p:nvPr/>
          </p:nvGrpSpPr>
          <p:grpSpPr bwMode="auto">
            <a:xfrm>
              <a:off x="2911" y="534"/>
              <a:ext cx="286" cy="102"/>
              <a:chOff x="2352" y="528"/>
              <a:chExt cx="286" cy="102"/>
            </a:xfrm>
          </p:grpSpPr>
          <p:sp>
            <p:nvSpPr>
              <p:cNvPr id="33818" name="Arc 26">
                <a:extLst>
                  <a:ext uri="{FF2B5EF4-FFF2-40B4-BE49-F238E27FC236}">
                    <a16:creationId xmlns:a16="http://schemas.microsoft.com/office/drawing/2014/main" id="{1BB34C06-991C-4879-BAF0-8699D896D8AF}"/>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19" name="Arc 27">
                <a:extLst>
                  <a:ext uri="{FF2B5EF4-FFF2-40B4-BE49-F238E27FC236}">
                    <a16:creationId xmlns:a16="http://schemas.microsoft.com/office/drawing/2014/main" id="{522C473D-A289-4E8F-B4D1-FDAF711AE016}"/>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3820" name="Group 28">
              <a:extLst>
                <a:ext uri="{FF2B5EF4-FFF2-40B4-BE49-F238E27FC236}">
                  <a16:creationId xmlns:a16="http://schemas.microsoft.com/office/drawing/2014/main" id="{1C557C52-C957-402A-A593-4EC8A7B1BBBA}"/>
                </a:ext>
              </a:extLst>
            </p:cNvPr>
            <p:cNvGrpSpPr>
              <a:grpSpLocks/>
            </p:cNvGrpSpPr>
            <p:nvPr/>
          </p:nvGrpSpPr>
          <p:grpSpPr bwMode="auto">
            <a:xfrm>
              <a:off x="2640" y="528"/>
              <a:ext cx="286" cy="102"/>
              <a:chOff x="2352" y="528"/>
              <a:chExt cx="286" cy="102"/>
            </a:xfrm>
          </p:grpSpPr>
          <p:sp>
            <p:nvSpPr>
              <p:cNvPr id="33821" name="Arc 29">
                <a:extLst>
                  <a:ext uri="{FF2B5EF4-FFF2-40B4-BE49-F238E27FC236}">
                    <a16:creationId xmlns:a16="http://schemas.microsoft.com/office/drawing/2014/main" id="{1A3A4139-AD02-4F9A-BB48-1682619DF3F3}"/>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22" name="Arc 30">
                <a:extLst>
                  <a:ext uri="{FF2B5EF4-FFF2-40B4-BE49-F238E27FC236}">
                    <a16:creationId xmlns:a16="http://schemas.microsoft.com/office/drawing/2014/main" id="{80E0F9C1-E443-456F-955F-46259DD02FF2}"/>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3823" name="Group 31">
              <a:extLst>
                <a:ext uri="{FF2B5EF4-FFF2-40B4-BE49-F238E27FC236}">
                  <a16:creationId xmlns:a16="http://schemas.microsoft.com/office/drawing/2014/main" id="{75E1FA59-1976-4EAF-A6F4-857C276BC6B9}"/>
                </a:ext>
              </a:extLst>
            </p:cNvPr>
            <p:cNvGrpSpPr>
              <a:grpSpLocks/>
            </p:cNvGrpSpPr>
            <p:nvPr/>
          </p:nvGrpSpPr>
          <p:grpSpPr bwMode="auto">
            <a:xfrm>
              <a:off x="3178" y="532"/>
              <a:ext cx="286" cy="102"/>
              <a:chOff x="2352" y="528"/>
              <a:chExt cx="286" cy="102"/>
            </a:xfrm>
          </p:grpSpPr>
          <p:sp>
            <p:nvSpPr>
              <p:cNvPr id="33824" name="Arc 32">
                <a:extLst>
                  <a:ext uri="{FF2B5EF4-FFF2-40B4-BE49-F238E27FC236}">
                    <a16:creationId xmlns:a16="http://schemas.microsoft.com/office/drawing/2014/main" id="{436CE4CE-8935-4796-94CA-48955A8A4825}"/>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25" name="Arc 33">
                <a:extLst>
                  <a:ext uri="{FF2B5EF4-FFF2-40B4-BE49-F238E27FC236}">
                    <a16:creationId xmlns:a16="http://schemas.microsoft.com/office/drawing/2014/main" id="{BF4FA7EE-AE85-4AAD-91CC-F19BD581FE8E}"/>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graphicFrame>
        <p:nvGraphicFramePr>
          <p:cNvPr id="33826" name="Object 34">
            <a:extLst>
              <a:ext uri="{FF2B5EF4-FFF2-40B4-BE49-F238E27FC236}">
                <a16:creationId xmlns:a16="http://schemas.microsoft.com/office/drawing/2014/main" id="{163218A7-A24F-4349-974D-0DDB899CCD72}"/>
              </a:ext>
            </a:extLst>
          </p:cNvPr>
          <p:cNvGraphicFramePr>
            <a:graphicFrameLocks noChangeAspect="1"/>
          </p:cNvGraphicFramePr>
          <p:nvPr/>
        </p:nvGraphicFramePr>
        <p:xfrm>
          <a:off x="1976438" y="1654175"/>
          <a:ext cx="1363662" cy="439738"/>
        </p:xfrm>
        <a:graphic>
          <a:graphicData uri="http://schemas.openxmlformats.org/presentationml/2006/ole">
            <mc:AlternateContent xmlns:mc="http://schemas.openxmlformats.org/markup-compatibility/2006">
              <mc:Choice xmlns:v="urn:schemas-microsoft-com:vml" Requires="v">
                <p:oleObj spid="_x0000_s11267" name="Equation" r:id="rId6" imgW="787320" imgH="253800" progId="Equation.DSMT4">
                  <p:embed/>
                </p:oleObj>
              </mc:Choice>
              <mc:Fallback>
                <p:oleObj name="Equation" r:id="rId6" imgW="787320" imgH="253800" progId="Equation.DSMT4">
                  <p:embed/>
                  <p:pic>
                    <p:nvPicPr>
                      <p:cNvPr id="0" name="Object 3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6438" y="1654175"/>
                        <a:ext cx="1363662"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27" name="Oval 35">
            <a:extLst>
              <a:ext uri="{FF2B5EF4-FFF2-40B4-BE49-F238E27FC236}">
                <a16:creationId xmlns:a16="http://schemas.microsoft.com/office/drawing/2014/main" id="{FD872304-4E36-4BEC-AB7D-9C0760EDC6B0}"/>
              </a:ext>
            </a:extLst>
          </p:cNvPr>
          <p:cNvSpPr>
            <a:spLocks noChangeArrowheads="1"/>
          </p:cNvSpPr>
          <p:nvPr/>
        </p:nvSpPr>
        <p:spPr bwMode="auto">
          <a:xfrm>
            <a:off x="2613025" y="2179638"/>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28" name="Text Box 36">
            <a:extLst>
              <a:ext uri="{FF2B5EF4-FFF2-40B4-BE49-F238E27FC236}">
                <a16:creationId xmlns:a16="http://schemas.microsoft.com/office/drawing/2014/main" id="{AE37FCFB-7529-4DED-9E48-BB527EE12C1E}"/>
              </a:ext>
            </a:extLst>
          </p:cNvPr>
          <p:cNvSpPr txBox="1">
            <a:spLocks noChangeArrowheads="1"/>
          </p:cNvSpPr>
          <p:nvPr/>
        </p:nvSpPr>
        <p:spPr bwMode="auto">
          <a:xfrm>
            <a:off x="974725" y="4308475"/>
            <a:ext cx="71167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Again, we could compute this diffraction correction with</a:t>
            </a:r>
          </a:p>
          <a:p>
            <a:r>
              <a:rPr lang="en-US" altLang="en-US"/>
              <a:t>our multi-Gaussian beam model</a:t>
            </a:r>
          </a:p>
        </p:txBody>
      </p:sp>
      <p:graphicFrame>
        <p:nvGraphicFramePr>
          <p:cNvPr id="33829" name="Object 37">
            <a:extLst>
              <a:ext uri="{FF2B5EF4-FFF2-40B4-BE49-F238E27FC236}">
                <a16:creationId xmlns:a16="http://schemas.microsoft.com/office/drawing/2014/main" id="{50304991-6177-421F-B9DF-2E9B2BE3898A}"/>
              </a:ext>
            </a:extLst>
          </p:cNvPr>
          <p:cNvGraphicFramePr>
            <a:graphicFrameLocks noChangeAspect="1"/>
          </p:cNvGraphicFramePr>
          <p:nvPr>
            <p:extLst>
              <p:ext uri="{D42A27DB-BD31-4B8C-83A1-F6EECF244321}">
                <p14:modId xmlns:p14="http://schemas.microsoft.com/office/powerpoint/2010/main" val="785815094"/>
              </p:ext>
            </p:extLst>
          </p:nvPr>
        </p:nvGraphicFramePr>
        <p:xfrm>
          <a:off x="600075" y="5257800"/>
          <a:ext cx="5397500" cy="1266825"/>
        </p:xfrm>
        <a:graphic>
          <a:graphicData uri="http://schemas.openxmlformats.org/presentationml/2006/ole">
            <mc:AlternateContent xmlns:mc="http://schemas.openxmlformats.org/markup-compatibility/2006">
              <mc:Choice xmlns:v="urn:schemas-microsoft-com:vml" Requires="v">
                <p:oleObj spid="_x0000_s11268" name="Equation" r:id="rId8" imgW="3136680" imgH="736560" progId="Equation.DSMT4">
                  <p:embed/>
                </p:oleObj>
              </mc:Choice>
              <mc:Fallback>
                <p:oleObj name="Equation" r:id="rId8" imgW="3136680" imgH="736560" progId="Equation.DSMT4">
                  <p:embed/>
                  <p:pic>
                    <p:nvPicPr>
                      <p:cNvPr id="0" name="Object 37"/>
                      <p:cNvPicPr>
                        <a:picLocks noChangeAspect="1" noChangeArrowheads="1"/>
                      </p:cNvPicPr>
                      <p:nvPr/>
                    </p:nvPicPr>
                    <p:blipFill>
                      <a:blip r:embed="rId9"/>
                      <a:srcRect/>
                      <a:stretch>
                        <a:fillRect/>
                      </a:stretch>
                    </p:blipFill>
                    <p:spPr bwMode="auto">
                      <a:xfrm>
                        <a:off x="600075" y="5257800"/>
                        <a:ext cx="5397500" cy="1266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30" name="Object 38">
            <a:extLst>
              <a:ext uri="{FF2B5EF4-FFF2-40B4-BE49-F238E27FC236}">
                <a16:creationId xmlns:a16="http://schemas.microsoft.com/office/drawing/2014/main" id="{40C88398-1467-4200-BD58-434D1AFB0D18}"/>
              </a:ext>
            </a:extLst>
          </p:cNvPr>
          <p:cNvGraphicFramePr>
            <a:graphicFrameLocks noChangeAspect="1"/>
          </p:cNvGraphicFramePr>
          <p:nvPr/>
        </p:nvGraphicFramePr>
        <p:xfrm>
          <a:off x="2286000" y="2362200"/>
          <a:ext cx="306388" cy="395288"/>
        </p:xfrm>
        <a:graphic>
          <a:graphicData uri="http://schemas.openxmlformats.org/presentationml/2006/ole">
            <mc:AlternateContent xmlns:mc="http://schemas.openxmlformats.org/markup-compatibility/2006">
              <mc:Choice xmlns:v="urn:schemas-microsoft-com:vml" Requires="v">
                <p:oleObj spid="_x0000_s11269" name="Equation" r:id="rId10" imgW="177480" imgH="228600" progId="Equation.DSMT4">
                  <p:embed/>
                </p:oleObj>
              </mc:Choice>
              <mc:Fallback>
                <p:oleObj name="Equation" r:id="rId10" imgW="177480" imgH="228600" progId="Equation.DSMT4">
                  <p:embed/>
                  <p:pic>
                    <p:nvPicPr>
                      <p:cNvPr id="0" name="Object 3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86000" y="2362200"/>
                        <a:ext cx="306388"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31" name="Line 39">
            <a:extLst>
              <a:ext uri="{FF2B5EF4-FFF2-40B4-BE49-F238E27FC236}">
                <a16:creationId xmlns:a16="http://schemas.microsoft.com/office/drawing/2014/main" id="{D83282D7-E541-458E-A703-CAEDFDDDA185}"/>
              </a:ext>
            </a:extLst>
          </p:cNvPr>
          <p:cNvSpPr>
            <a:spLocks noChangeShapeType="1"/>
          </p:cNvSpPr>
          <p:nvPr/>
        </p:nvSpPr>
        <p:spPr bwMode="auto">
          <a:xfrm>
            <a:off x="6092825" y="2311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2" name="Line 40">
            <a:extLst>
              <a:ext uri="{FF2B5EF4-FFF2-40B4-BE49-F238E27FC236}">
                <a16:creationId xmlns:a16="http://schemas.microsoft.com/office/drawing/2014/main" id="{4F55E0EC-1411-468E-B96E-502A44800465}"/>
              </a:ext>
            </a:extLst>
          </p:cNvPr>
          <p:cNvSpPr>
            <a:spLocks noChangeShapeType="1"/>
          </p:cNvSpPr>
          <p:nvPr/>
        </p:nvSpPr>
        <p:spPr bwMode="auto">
          <a:xfrm flipV="1">
            <a:off x="6169025" y="1930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3" name="Text Box 41">
            <a:extLst>
              <a:ext uri="{FF2B5EF4-FFF2-40B4-BE49-F238E27FC236}">
                <a16:creationId xmlns:a16="http://schemas.microsoft.com/office/drawing/2014/main" id="{C694AFB2-D8FE-49C9-8D31-FBEC2E651B53}"/>
              </a:ext>
            </a:extLst>
          </p:cNvPr>
          <p:cNvSpPr txBox="1">
            <a:spLocks noChangeArrowheads="1"/>
          </p:cNvSpPr>
          <p:nvPr/>
        </p:nvSpPr>
        <p:spPr bwMode="auto">
          <a:xfrm>
            <a:off x="6169025" y="1839913"/>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a</a:t>
            </a:r>
          </a:p>
        </p:txBody>
      </p:sp>
      <p:graphicFrame>
        <p:nvGraphicFramePr>
          <p:cNvPr id="33834" name="Object 42">
            <a:extLst>
              <a:ext uri="{FF2B5EF4-FFF2-40B4-BE49-F238E27FC236}">
                <a16:creationId xmlns:a16="http://schemas.microsoft.com/office/drawing/2014/main" id="{F91AAC3F-38F5-4DF4-8936-EA305655DA2A}"/>
              </a:ext>
            </a:extLst>
          </p:cNvPr>
          <p:cNvGraphicFramePr>
            <a:graphicFrameLocks noChangeAspect="1"/>
          </p:cNvGraphicFramePr>
          <p:nvPr/>
        </p:nvGraphicFramePr>
        <p:xfrm>
          <a:off x="6400800" y="5181600"/>
          <a:ext cx="2119313" cy="766763"/>
        </p:xfrm>
        <a:graphic>
          <a:graphicData uri="http://schemas.openxmlformats.org/presentationml/2006/ole">
            <mc:AlternateContent xmlns:mc="http://schemas.openxmlformats.org/markup-compatibility/2006">
              <mc:Choice xmlns:v="urn:schemas-microsoft-com:vml" Requires="v">
                <p:oleObj spid="_x0000_s11270" name="Equation" r:id="rId12" imgW="1257120" imgH="457200" progId="Equation.DSMT4">
                  <p:embed/>
                </p:oleObj>
              </mc:Choice>
              <mc:Fallback>
                <p:oleObj name="Equation" r:id="rId12" imgW="1257120" imgH="457200" progId="Equation.DSMT4">
                  <p:embed/>
                  <p:pic>
                    <p:nvPicPr>
                      <p:cNvPr id="0" name="Object 4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00800" y="5181600"/>
                        <a:ext cx="2119313" cy="766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835" name="Line 43">
            <a:extLst>
              <a:ext uri="{FF2B5EF4-FFF2-40B4-BE49-F238E27FC236}">
                <a16:creationId xmlns:a16="http://schemas.microsoft.com/office/drawing/2014/main" id="{6D61AAB8-9D42-45EC-91BC-E2FF6D619C59}"/>
              </a:ext>
            </a:extLst>
          </p:cNvPr>
          <p:cNvSpPr>
            <a:spLocks noChangeShapeType="1"/>
          </p:cNvSpPr>
          <p:nvPr/>
        </p:nvSpPr>
        <p:spPr bwMode="auto">
          <a:xfrm>
            <a:off x="7226300" y="2265363"/>
            <a:ext cx="685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Line 4">
            <a:extLst>
              <a:ext uri="{FF2B5EF4-FFF2-40B4-BE49-F238E27FC236}">
                <a16:creationId xmlns:a16="http://schemas.microsoft.com/office/drawing/2014/main" id="{3C02C76F-2D0C-4D7F-BB77-F462AABED5E8}"/>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30725" name="Group 5">
            <a:extLst>
              <a:ext uri="{FF2B5EF4-FFF2-40B4-BE49-F238E27FC236}">
                <a16:creationId xmlns:a16="http://schemas.microsoft.com/office/drawing/2014/main" id="{FBB8CB37-D608-4639-81B5-D3D96A90A0AB}"/>
              </a:ext>
            </a:extLst>
          </p:cNvPr>
          <p:cNvGrpSpPr>
            <a:grpSpLocks/>
          </p:cNvGrpSpPr>
          <p:nvPr/>
        </p:nvGrpSpPr>
        <p:grpSpPr bwMode="auto">
          <a:xfrm>
            <a:off x="3562350" y="2590800"/>
            <a:ext cx="1447800" cy="762000"/>
            <a:chOff x="2736" y="2928"/>
            <a:chExt cx="912" cy="480"/>
          </a:xfrm>
        </p:grpSpPr>
        <p:sp>
          <p:nvSpPr>
            <p:cNvPr id="30726" name="Rectangle 6">
              <a:extLst>
                <a:ext uri="{FF2B5EF4-FFF2-40B4-BE49-F238E27FC236}">
                  <a16:creationId xmlns:a16="http://schemas.microsoft.com/office/drawing/2014/main" id="{6F6BAE88-7E3D-42D8-B58B-63F012D3117E}"/>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7" name="Rectangle 7">
              <a:extLst>
                <a:ext uri="{FF2B5EF4-FFF2-40B4-BE49-F238E27FC236}">
                  <a16:creationId xmlns:a16="http://schemas.microsoft.com/office/drawing/2014/main" id="{6A73A22E-1683-46E0-B83F-5B553142B722}"/>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8" name="Rectangle 8">
              <a:extLst>
                <a:ext uri="{FF2B5EF4-FFF2-40B4-BE49-F238E27FC236}">
                  <a16:creationId xmlns:a16="http://schemas.microsoft.com/office/drawing/2014/main" id="{81371114-B8DA-480F-ABEE-78B5A7EDBE97}"/>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729" name="Rectangle 9">
            <a:extLst>
              <a:ext uri="{FF2B5EF4-FFF2-40B4-BE49-F238E27FC236}">
                <a16:creationId xmlns:a16="http://schemas.microsoft.com/office/drawing/2014/main" id="{F9390C80-7512-49E1-940E-2223719AD7B1}"/>
              </a:ext>
            </a:extLst>
          </p:cNvPr>
          <p:cNvSpPr>
            <a:spLocks noChangeArrowheads="1"/>
          </p:cNvSpPr>
          <p:nvPr/>
        </p:nvSpPr>
        <p:spPr bwMode="auto">
          <a:xfrm>
            <a:off x="5010150" y="1447800"/>
            <a:ext cx="914400" cy="9144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0" name="Line 10">
            <a:extLst>
              <a:ext uri="{FF2B5EF4-FFF2-40B4-BE49-F238E27FC236}">
                <a16:creationId xmlns:a16="http://schemas.microsoft.com/office/drawing/2014/main" id="{7EFF9691-E573-44FE-90D0-8A26EEAC0BC9}"/>
              </a:ext>
            </a:extLst>
          </p:cNvPr>
          <p:cNvSpPr>
            <a:spLocks noChangeShapeType="1"/>
          </p:cNvSpPr>
          <p:nvPr/>
        </p:nvSpPr>
        <p:spPr bwMode="auto">
          <a:xfrm>
            <a:off x="5010150" y="2895600"/>
            <a:ext cx="533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1" name="Line 11">
            <a:extLst>
              <a:ext uri="{FF2B5EF4-FFF2-40B4-BE49-F238E27FC236}">
                <a16:creationId xmlns:a16="http://schemas.microsoft.com/office/drawing/2014/main" id="{2D843A2B-239D-4CA9-8D5E-B071E6842D47}"/>
              </a:ext>
            </a:extLst>
          </p:cNvPr>
          <p:cNvSpPr>
            <a:spLocks noChangeShapeType="1"/>
          </p:cNvSpPr>
          <p:nvPr/>
        </p:nvSpPr>
        <p:spPr bwMode="auto">
          <a:xfrm flipV="1">
            <a:off x="5543550" y="2362200"/>
            <a:ext cx="0" cy="533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2" name="Line 12">
            <a:extLst>
              <a:ext uri="{FF2B5EF4-FFF2-40B4-BE49-F238E27FC236}">
                <a16:creationId xmlns:a16="http://schemas.microsoft.com/office/drawing/2014/main" id="{BFEE5E58-42AB-433E-B2EB-5B56404AFF6D}"/>
              </a:ext>
            </a:extLst>
          </p:cNvPr>
          <p:cNvSpPr>
            <a:spLocks noChangeShapeType="1"/>
          </p:cNvSpPr>
          <p:nvPr/>
        </p:nvSpPr>
        <p:spPr bwMode="auto">
          <a:xfrm>
            <a:off x="5924550" y="17526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30733" name="Object 13">
            <a:extLst>
              <a:ext uri="{FF2B5EF4-FFF2-40B4-BE49-F238E27FC236}">
                <a16:creationId xmlns:a16="http://schemas.microsoft.com/office/drawing/2014/main" id="{09CDC630-4447-4599-80B1-338996BF58D7}"/>
              </a:ext>
            </a:extLst>
          </p:cNvPr>
          <p:cNvGraphicFramePr>
            <a:graphicFrameLocks noChangeAspect="1"/>
          </p:cNvGraphicFramePr>
          <p:nvPr/>
        </p:nvGraphicFramePr>
        <p:xfrm>
          <a:off x="6140450" y="1295400"/>
          <a:ext cx="376238" cy="457200"/>
        </p:xfrm>
        <a:graphic>
          <a:graphicData uri="http://schemas.openxmlformats.org/presentationml/2006/ole">
            <mc:AlternateContent xmlns:mc="http://schemas.openxmlformats.org/markup-compatibility/2006">
              <mc:Choice xmlns:v="urn:schemas-microsoft-com:vml" Requires="v">
                <p:oleObj spid="_x0000_s12290" name="Equation" r:id="rId4" imgW="177480" imgH="215640" progId="Equation.DSMT4">
                  <p:embed/>
                </p:oleObj>
              </mc:Choice>
              <mc:Fallback>
                <p:oleObj name="Equation" r:id="rId4" imgW="177480" imgH="215640" progId="Equation.DSMT4">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0450" y="1295400"/>
                        <a:ext cx="37623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34" name="Text Box 14">
            <a:extLst>
              <a:ext uri="{FF2B5EF4-FFF2-40B4-BE49-F238E27FC236}">
                <a16:creationId xmlns:a16="http://schemas.microsoft.com/office/drawing/2014/main" id="{1E7F7D83-EB88-47FA-95F0-3C72CC1D57F0}"/>
              </a:ext>
            </a:extLst>
          </p:cNvPr>
          <p:cNvSpPr txBox="1">
            <a:spLocks noChangeArrowheads="1"/>
          </p:cNvSpPr>
          <p:nvPr/>
        </p:nvSpPr>
        <p:spPr bwMode="auto">
          <a:xfrm>
            <a:off x="4876800" y="3124200"/>
            <a:ext cx="1452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a:t>
            </a:r>
          </a:p>
        </p:txBody>
      </p:sp>
      <p:sp>
        <p:nvSpPr>
          <p:cNvPr id="30735" name="Text Box 15">
            <a:extLst>
              <a:ext uri="{FF2B5EF4-FFF2-40B4-BE49-F238E27FC236}">
                <a16:creationId xmlns:a16="http://schemas.microsoft.com/office/drawing/2014/main" id="{BE67BDCC-01EB-4277-B9C3-6017710A46C5}"/>
              </a:ext>
            </a:extLst>
          </p:cNvPr>
          <p:cNvSpPr txBox="1">
            <a:spLocks noChangeArrowheads="1"/>
          </p:cNvSpPr>
          <p:nvPr/>
        </p:nvSpPr>
        <p:spPr bwMode="auto">
          <a:xfrm>
            <a:off x="5299075" y="879475"/>
            <a:ext cx="11636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receiver</a:t>
            </a:r>
          </a:p>
        </p:txBody>
      </p:sp>
      <p:sp>
        <p:nvSpPr>
          <p:cNvPr id="30736" name="Text Box 16">
            <a:extLst>
              <a:ext uri="{FF2B5EF4-FFF2-40B4-BE49-F238E27FC236}">
                <a16:creationId xmlns:a16="http://schemas.microsoft.com/office/drawing/2014/main" id="{01FE8FE5-F971-4531-9065-C7F7C82E3EA2}"/>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
        <p:nvSpPr>
          <p:cNvPr id="30737" name="Line 17">
            <a:extLst>
              <a:ext uri="{FF2B5EF4-FFF2-40B4-BE49-F238E27FC236}">
                <a16:creationId xmlns:a16="http://schemas.microsoft.com/office/drawing/2014/main" id="{7BF82193-B240-4899-8AAE-69D62FEF4C0D}"/>
              </a:ext>
            </a:extLst>
          </p:cNvPr>
          <p:cNvSpPr>
            <a:spLocks noChangeShapeType="1"/>
          </p:cNvSpPr>
          <p:nvPr/>
        </p:nvSpPr>
        <p:spPr bwMode="auto">
          <a:xfrm>
            <a:off x="3181350" y="2971800"/>
            <a:ext cx="38100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8" name="Text Box 18">
            <a:extLst>
              <a:ext uri="{FF2B5EF4-FFF2-40B4-BE49-F238E27FC236}">
                <a16:creationId xmlns:a16="http://schemas.microsoft.com/office/drawing/2014/main" id="{F986B55D-8911-44B8-8094-CDFCC81DCBD0}"/>
              </a:ext>
            </a:extLst>
          </p:cNvPr>
          <p:cNvSpPr txBox="1">
            <a:spLocks noChangeArrowheads="1"/>
          </p:cNvSpPr>
          <p:nvPr/>
        </p:nvSpPr>
        <p:spPr bwMode="auto">
          <a:xfrm>
            <a:off x="2590800" y="2895600"/>
            <a:ext cx="4937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F</a:t>
            </a:r>
            <a:r>
              <a:rPr lang="en-US" altLang="en-US" i="1" baseline="-25000"/>
              <a:t>B</a:t>
            </a:r>
            <a:endParaRPr lang="en-US" altLang="en-US" i="1"/>
          </a:p>
        </p:txBody>
      </p:sp>
      <p:grpSp>
        <p:nvGrpSpPr>
          <p:cNvPr id="30745" name="Group 25">
            <a:extLst>
              <a:ext uri="{FF2B5EF4-FFF2-40B4-BE49-F238E27FC236}">
                <a16:creationId xmlns:a16="http://schemas.microsoft.com/office/drawing/2014/main" id="{010A3800-263E-48EF-82BC-1296D0190C8E}"/>
              </a:ext>
            </a:extLst>
          </p:cNvPr>
          <p:cNvGrpSpPr>
            <a:grpSpLocks/>
          </p:cNvGrpSpPr>
          <p:nvPr/>
        </p:nvGrpSpPr>
        <p:grpSpPr bwMode="auto">
          <a:xfrm>
            <a:off x="990600" y="1752600"/>
            <a:ext cx="1765300" cy="171450"/>
            <a:chOff x="2352" y="528"/>
            <a:chExt cx="1112" cy="108"/>
          </a:xfrm>
        </p:grpSpPr>
        <p:grpSp>
          <p:nvGrpSpPr>
            <p:cNvPr id="30746" name="Group 26">
              <a:extLst>
                <a:ext uri="{FF2B5EF4-FFF2-40B4-BE49-F238E27FC236}">
                  <a16:creationId xmlns:a16="http://schemas.microsoft.com/office/drawing/2014/main" id="{E46F97DA-4242-4A85-9827-742D10749D10}"/>
                </a:ext>
              </a:extLst>
            </p:cNvPr>
            <p:cNvGrpSpPr>
              <a:grpSpLocks/>
            </p:cNvGrpSpPr>
            <p:nvPr/>
          </p:nvGrpSpPr>
          <p:grpSpPr bwMode="auto">
            <a:xfrm>
              <a:off x="2352" y="528"/>
              <a:ext cx="286" cy="102"/>
              <a:chOff x="2352" y="528"/>
              <a:chExt cx="286" cy="102"/>
            </a:xfrm>
          </p:grpSpPr>
          <p:sp>
            <p:nvSpPr>
              <p:cNvPr id="30747" name="Arc 27">
                <a:extLst>
                  <a:ext uri="{FF2B5EF4-FFF2-40B4-BE49-F238E27FC236}">
                    <a16:creationId xmlns:a16="http://schemas.microsoft.com/office/drawing/2014/main" id="{B090CDF3-929E-49B0-9F42-FC3D6613503D}"/>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8" name="Arc 28">
                <a:extLst>
                  <a:ext uri="{FF2B5EF4-FFF2-40B4-BE49-F238E27FC236}">
                    <a16:creationId xmlns:a16="http://schemas.microsoft.com/office/drawing/2014/main" id="{0359E045-09D3-4139-AF78-5CEEA260E59D}"/>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749" name="Group 29">
              <a:extLst>
                <a:ext uri="{FF2B5EF4-FFF2-40B4-BE49-F238E27FC236}">
                  <a16:creationId xmlns:a16="http://schemas.microsoft.com/office/drawing/2014/main" id="{AE90C0A0-8BDE-411A-A522-0B9AD4828A97}"/>
                </a:ext>
              </a:extLst>
            </p:cNvPr>
            <p:cNvGrpSpPr>
              <a:grpSpLocks/>
            </p:cNvGrpSpPr>
            <p:nvPr/>
          </p:nvGrpSpPr>
          <p:grpSpPr bwMode="auto">
            <a:xfrm>
              <a:off x="2911" y="534"/>
              <a:ext cx="286" cy="102"/>
              <a:chOff x="2352" y="528"/>
              <a:chExt cx="286" cy="102"/>
            </a:xfrm>
          </p:grpSpPr>
          <p:sp>
            <p:nvSpPr>
              <p:cNvPr id="30750" name="Arc 30">
                <a:extLst>
                  <a:ext uri="{FF2B5EF4-FFF2-40B4-BE49-F238E27FC236}">
                    <a16:creationId xmlns:a16="http://schemas.microsoft.com/office/drawing/2014/main" id="{DF67FBAA-B0F1-4A55-97F5-A434D4DD9484}"/>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51" name="Arc 31">
                <a:extLst>
                  <a:ext uri="{FF2B5EF4-FFF2-40B4-BE49-F238E27FC236}">
                    <a16:creationId xmlns:a16="http://schemas.microsoft.com/office/drawing/2014/main" id="{4E11B6FF-1EBD-4883-BF54-B6B91EA851E3}"/>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752" name="Group 32">
              <a:extLst>
                <a:ext uri="{FF2B5EF4-FFF2-40B4-BE49-F238E27FC236}">
                  <a16:creationId xmlns:a16="http://schemas.microsoft.com/office/drawing/2014/main" id="{7E285452-D80A-4314-8E1D-BE6E1CF2454A}"/>
                </a:ext>
              </a:extLst>
            </p:cNvPr>
            <p:cNvGrpSpPr>
              <a:grpSpLocks/>
            </p:cNvGrpSpPr>
            <p:nvPr/>
          </p:nvGrpSpPr>
          <p:grpSpPr bwMode="auto">
            <a:xfrm>
              <a:off x="2640" y="528"/>
              <a:ext cx="286" cy="102"/>
              <a:chOff x="2352" y="528"/>
              <a:chExt cx="286" cy="102"/>
            </a:xfrm>
          </p:grpSpPr>
          <p:sp>
            <p:nvSpPr>
              <p:cNvPr id="30753" name="Arc 33">
                <a:extLst>
                  <a:ext uri="{FF2B5EF4-FFF2-40B4-BE49-F238E27FC236}">
                    <a16:creationId xmlns:a16="http://schemas.microsoft.com/office/drawing/2014/main" id="{C88ED054-9644-4ADE-BFF2-F920DF9E9986}"/>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54" name="Arc 34">
                <a:extLst>
                  <a:ext uri="{FF2B5EF4-FFF2-40B4-BE49-F238E27FC236}">
                    <a16:creationId xmlns:a16="http://schemas.microsoft.com/office/drawing/2014/main" id="{428ADC7F-2BDF-4158-AE2C-BAA8DF04DD22}"/>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755" name="Group 35">
              <a:extLst>
                <a:ext uri="{FF2B5EF4-FFF2-40B4-BE49-F238E27FC236}">
                  <a16:creationId xmlns:a16="http://schemas.microsoft.com/office/drawing/2014/main" id="{ADEE6A6F-DD7E-4F84-8142-FF238BF67FFB}"/>
                </a:ext>
              </a:extLst>
            </p:cNvPr>
            <p:cNvGrpSpPr>
              <a:grpSpLocks/>
            </p:cNvGrpSpPr>
            <p:nvPr/>
          </p:nvGrpSpPr>
          <p:grpSpPr bwMode="auto">
            <a:xfrm>
              <a:off x="3178" y="532"/>
              <a:ext cx="286" cy="102"/>
              <a:chOff x="2352" y="528"/>
              <a:chExt cx="286" cy="102"/>
            </a:xfrm>
          </p:grpSpPr>
          <p:sp>
            <p:nvSpPr>
              <p:cNvPr id="30756" name="Arc 36">
                <a:extLst>
                  <a:ext uri="{FF2B5EF4-FFF2-40B4-BE49-F238E27FC236}">
                    <a16:creationId xmlns:a16="http://schemas.microsoft.com/office/drawing/2014/main" id="{81A38440-4425-43EC-A1B2-61F015B4C0F3}"/>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57" name="Arc 37">
                <a:extLst>
                  <a:ext uri="{FF2B5EF4-FFF2-40B4-BE49-F238E27FC236}">
                    <a16:creationId xmlns:a16="http://schemas.microsoft.com/office/drawing/2014/main" id="{FFB5178A-84DB-4B88-8109-E1E1BE6BD7DB}"/>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30758" name="Text Box 38">
            <a:extLst>
              <a:ext uri="{FF2B5EF4-FFF2-40B4-BE49-F238E27FC236}">
                <a16:creationId xmlns:a16="http://schemas.microsoft.com/office/drawing/2014/main" id="{D874AA9F-B7D2-4CF7-8F7F-80B6E13D9AC6}"/>
              </a:ext>
            </a:extLst>
          </p:cNvPr>
          <p:cNvSpPr txBox="1">
            <a:spLocks noChangeArrowheads="1"/>
          </p:cNvSpPr>
          <p:nvPr/>
        </p:nvSpPr>
        <p:spPr bwMode="auto">
          <a:xfrm>
            <a:off x="746125" y="955675"/>
            <a:ext cx="32464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Sound reception process:</a:t>
            </a:r>
          </a:p>
        </p:txBody>
      </p:sp>
      <p:graphicFrame>
        <p:nvGraphicFramePr>
          <p:cNvPr id="30759" name="Object 39">
            <a:extLst>
              <a:ext uri="{FF2B5EF4-FFF2-40B4-BE49-F238E27FC236}">
                <a16:creationId xmlns:a16="http://schemas.microsoft.com/office/drawing/2014/main" id="{BCB9F3F6-3BD2-4F52-9850-F1AF212BA313}"/>
              </a:ext>
            </a:extLst>
          </p:cNvPr>
          <p:cNvGraphicFramePr>
            <a:graphicFrameLocks noChangeAspect="1"/>
          </p:cNvGraphicFramePr>
          <p:nvPr/>
        </p:nvGraphicFramePr>
        <p:xfrm>
          <a:off x="2971800" y="4191000"/>
          <a:ext cx="2514600" cy="465138"/>
        </p:xfrm>
        <a:graphic>
          <a:graphicData uri="http://schemas.openxmlformats.org/presentationml/2006/ole">
            <mc:AlternateContent xmlns:mc="http://schemas.openxmlformats.org/markup-compatibility/2006">
              <mc:Choice xmlns:v="urn:schemas-microsoft-com:vml" Requires="v">
                <p:oleObj spid="_x0000_s12291" name="Equation" r:id="rId6" imgW="1371600" imgH="253800" progId="Equation.DSMT4">
                  <p:embed/>
                </p:oleObj>
              </mc:Choice>
              <mc:Fallback>
                <p:oleObj name="Equation" r:id="rId6" imgW="1371600" imgH="253800" progId="Equation.DSMT4">
                  <p:embed/>
                  <p:pic>
                    <p:nvPicPr>
                      <p:cNvPr id="0" name="Object 3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4191000"/>
                        <a:ext cx="2514600"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60" name="Object 40">
            <a:extLst>
              <a:ext uri="{FF2B5EF4-FFF2-40B4-BE49-F238E27FC236}">
                <a16:creationId xmlns:a16="http://schemas.microsoft.com/office/drawing/2014/main" id="{96FC175E-93D0-4E2B-AA3C-8929E851017B}"/>
              </a:ext>
            </a:extLst>
          </p:cNvPr>
          <p:cNvGraphicFramePr>
            <a:graphicFrameLocks noChangeAspect="1"/>
          </p:cNvGraphicFramePr>
          <p:nvPr/>
        </p:nvGraphicFramePr>
        <p:xfrm>
          <a:off x="1447800" y="5362575"/>
          <a:ext cx="812800" cy="508000"/>
        </p:xfrm>
        <a:graphic>
          <a:graphicData uri="http://schemas.openxmlformats.org/presentationml/2006/ole">
            <mc:AlternateContent xmlns:mc="http://schemas.openxmlformats.org/markup-compatibility/2006">
              <mc:Choice xmlns:v="urn:schemas-microsoft-com:vml" Requires="v">
                <p:oleObj spid="_x0000_s12292" name="Equation" r:id="rId8" imgW="406080" imgH="253800" progId="Equation.DSMT4">
                  <p:embed/>
                </p:oleObj>
              </mc:Choice>
              <mc:Fallback>
                <p:oleObj name="Equation" r:id="rId8" imgW="406080" imgH="253800" progId="Equation.DSMT4">
                  <p:embed/>
                  <p:pic>
                    <p:nvPicPr>
                      <p:cNvPr id="0" name="Object 4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47800" y="5362575"/>
                        <a:ext cx="812800" cy="50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61" name="Text Box 41">
            <a:extLst>
              <a:ext uri="{FF2B5EF4-FFF2-40B4-BE49-F238E27FC236}">
                <a16:creationId xmlns:a16="http://schemas.microsoft.com/office/drawing/2014/main" id="{A0D0B001-E283-4041-B2AC-BB36CC1AC185}"/>
              </a:ext>
            </a:extLst>
          </p:cNvPr>
          <p:cNvSpPr txBox="1">
            <a:spLocks noChangeArrowheads="1"/>
          </p:cNvSpPr>
          <p:nvPr/>
        </p:nvSpPr>
        <p:spPr bwMode="auto">
          <a:xfrm>
            <a:off x="2514600" y="5334000"/>
            <a:ext cx="6161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transfer function for transducer, cabling, receiver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81" name="Rectangle 1149">
            <a:extLst>
              <a:ext uri="{FF2B5EF4-FFF2-40B4-BE49-F238E27FC236}">
                <a16:creationId xmlns:a16="http://schemas.microsoft.com/office/drawing/2014/main" id="{6DC88055-5F46-46CA-8B65-39C3D005F377}"/>
              </a:ext>
            </a:extLst>
          </p:cNvPr>
          <p:cNvSpPr>
            <a:spLocks noChangeArrowheads="1"/>
          </p:cNvSpPr>
          <p:nvPr/>
        </p:nvSpPr>
        <p:spPr bwMode="auto">
          <a:xfrm>
            <a:off x="8508474" y="2364072"/>
            <a:ext cx="579119" cy="575733"/>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80" name="Rectangle 1148">
            <a:extLst>
              <a:ext uri="{FF2B5EF4-FFF2-40B4-BE49-F238E27FC236}">
                <a16:creationId xmlns:a16="http://schemas.microsoft.com/office/drawing/2014/main" id="{6A2585A3-C352-4B3D-8A5F-E2146D8AC20C}"/>
              </a:ext>
            </a:extLst>
          </p:cNvPr>
          <p:cNvSpPr>
            <a:spLocks noChangeArrowheads="1"/>
          </p:cNvSpPr>
          <p:nvPr/>
        </p:nvSpPr>
        <p:spPr bwMode="auto">
          <a:xfrm>
            <a:off x="5488825" y="4287337"/>
            <a:ext cx="496388" cy="4318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79" name="Rectangle 1147">
            <a:extLst>
              <a:ext uri="{FF2B5EF4-FFF2-40B4-BE49-F238E27FC236}">
                <a16:creationId xmlns:a16="http://schemas.microsoft.com/office/drawing/2014/main" id="{224F7B3F-5C8C-47E3-970D-02C3944AF78E}"/>
              </a:ext>
            </a:extLst>
          </p:cNvPr>
          <p:cNvSpPr>
            <a:spLocks noChangeArrowheads="1"/>
          </p:cNvSpPr>
          <p:nvPr/>
        </p:nvSpPr>
        <p:spPr bwMode="auto">
          <a:xfrm>
            <a:off x="3751218" y="3077632"/>
            <a:ext cx="744582" cy="503767"/>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78" name="Rectangle 1146">
            <a:extLst>
              <a:ext uri="{FF2B5EF4-FFF2-40B4-BE49-F238E27FC236}">
                <a16:creationId xmlns:a16="http://schemas.microsoft.com/office/drawing/2014/main" id="{C3FFD350-F68F-4D27-A1D9-3CCC66736A37}"/>
              </a:ext>
            </a:extLst>
          </p:cNvPr>
          <p:cNvSpPr>
            <a:spLocks noChangeArrowheads="1"/>
          </p:cNvSpPr>
          <p:nvPr/>
        </p:nvSpPr>
        <p:spPr bwMode="auto">
          <a:xfrm>
            <a:off x="1371600" y="914400"/>
            <a:ext cx="914400" cy="5334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9511" name="Object 1079">
            <a:extLst>
              <a:ext uri="{FF2B5EF4-FFF2-40B4-BE49-F238E27FC236}">
                <a16:creationId xmlns:a16="http://schemas.microsoft.com/office/drawing/2014/main" id="{F1428CC1-6825-4D06-BB9D-D8D2CA2101F5}"/>
              </a:ext>
            </a:extLst>
          </p:cNvPr>
          <p:cNvGraphicFramePr>
            <a:graphicFrameLocks noChangeAspect="1"/>
          </p:cNvGraphicFramePr>
          <p:nvPr/>
        </p:nvGraphicFramePr>
        <p:xfrm>
          <a:off x="304800" y="6019800"/>
          <a:ext cx="2514600" cy="465138"/>
        </p:xfrm>
        <a:graphic>
          <a:graphicData uri="http://schemas.openxmlformats.org/presentationml/2006/ole">
            <mc:AlternateContent xmlns:mc="http://schemas.openxmlformats.org/markup-compatibility/2006">
              <mc:Choice xmlns:v="urn:schemas-microsoft-com:vml" Requires="v">
                <p:oleObj spid="_x0000_s13314" name="Equation" r:id="rId4" imgW="1371600" imgH="253800" progId="Equation.DSMT4">
                  <p:embed/>
                </p:oleObj>
              </mc:Choice>
              <mc:Fallback>
                <p:oleObj name="Equation" r:id="rId4" imgW="1371600" imgH="253800" progId="Equation.DSMT4">
                  <p:embed/>
                  <p:pic>
                    <p:nvPicPr>
                      <p:cNvPr id="0" name="Object 107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6019800"/>
                        <a:ext cx="2514600"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512" name="Object 1080">
            <a:extLst>
              <a:ext uri="{FF2B5EF4-FFF2-40B4-BE49-F238E27FC236}">
                <a16:creationId xmlns:a16="http://schemas.microsoft.com/office/drawing/2014/main" id="{20F388C1-C2A4-4CEE-9ED1-9780D465C93F}"/>
              </a:ext>
            </a:extLst>
          </p:cNvPr>
          <p:cNvGraphicFramePr>
            <a:graphicFrameLocks noChangeAspect="1"/>
          </p:cNvGraphicFramePr>
          <p:nvPr/>
        </p:nvGraphicFramePr>
        <p:xfrm>
          <a:off x="152400" y="5257800"/>
          <a:ext cx="5129213" cy="790575"/>
        </p:xfrm>
        <a:graphic>
          <a:graphicData uri="http://schemas.openxmlformats.org/presentationml/2006/ole">
            <mc:AlternateContent xmlns:mc="http://schemas.openxmlformats.org/markup-compatibility/2006">
              <mc:Choice xmlns:v="urn:schemas-microsoft-com:vml" Requires="v">
                <p:oleObj spid="_x0000_s13315" name="Equation" r:id="rId6" imgW="2806560" imgH="431640" progId="Equation.DSMT4">
                  <p:embed/>
                </p:oleObj>
              </mc:Choice>
              <mc:Fallback>
                <p:oleObj name="Equation" r:id="rId6" imgW="2806560" imgH="431640" progId="Equation.DSMT4">
                  <p:embed/>
                  <p:pic>
                    <p:nvPicPr>
                      <p:cNvPr id="0" name="Object 108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5257800"/>
                        <a:ext cx="5129213" cy="790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513" name="Object 1081">
            <a:extLst>
              <a:ext uri="{FF2B5EF4-FFF2-40B4-BE49-F238E27FC236}">
                <a16:creationId xmlns:a16="http://schemas.microsoft.com/office/drawing/2014/main" id="{04F00FD8-1FF2-48E4-B85E-6D446B132E18}"/>
              </a:ext>
            </a:extLst>
          </p:cNvPr>
          <p:cNvGraphicFramePr>
            <a:graphicFrameLocks noChangeAspect="1"/>
          </p:cNvGraphicFramePr>
          <p:nvPr/>
        </p:nvGraphicFramePr>
        <p:xfrm>
          <a:off x="228600" y="4572000"/>
          <a:ext cx="4038600" cy="841375"/>
        </p:xfrm>
        <a:graphic>
          <a:graphicData uri="http://schemas.openxmlformats.org/presentationml/2006/ole">
            <mc:AlternateContent xmlns:mc="http://schemas.openxmlformats.org/markup-compatibility/2006">
              <mc:Choice xmlns:v="urn:schemas-microsoft-com:vml" Requires="v">
                <p:oleObj spid="_x0000_s13316" name="Equation" r:id="rId8" imgW="2184120" imgH="457200" progId="Equation.DSMT4">
                  <p:embed/>
                </p:oleObj>
              </mc:Choice>
              <mc:Fallback>
                <p:oleObj name="Equation" r:id="rId8" imgW="2184120" imgH="457200" progId="Equation.DSMT4">
                  <p:embed/>
                  <p:pic>
                    <p:nvPicPr>
                      <p:cNvPr id="0" name="Object 108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600" y="4572000"/>
                        <a:ext cx="4038600" cy="84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516" name="Text Box 1084">
            <a:extLst>
              <a:ext uri="{FF2B5EF4-FFF2-40B4-BE49-F238E27FC236}">
                <a16:creationId xmlns:a16="http://schemas.microsoft.com/office/drawing/2014/main" id="{D155E77E-CA02-449E-994C-BD5933C16FC5}"/>
              </a:ext>
            </a:extLst>
          </p:cNvPr>
          <p:cNvSpPr txBox="1">
            <a:spLocks noChangeArrowheads="1"/>
          </p:cNvSpPr>
          <p:nvPr/>
        </p:nvSpPr>
        <p:spPr bwMode="auto">
          <a:xfrm>
            <a:off x="3429000" y="6096000"/>
            <a:ext cx="4918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Combining all these relations, we find:</a:t>
            </a:r>
          </a:p>
        </p:txBody>
      </p:sp>
      <p:grpSp>
        <p:nvGrpSpPr>
          <p:cNvPr id="19519" name="Group 1087">
            <a:extLst>
              <a:ext uri="{FF2B5EF4-FFF2-40B4-BE49-F238E27FC236}">
                <a16:creationId xmlns:a16="http://schemas.microsoft.com/office/drawing/2014/main" id="{E63E96D5-87D8-450A-A1C8-6E0D7437BD8D}"/>
              </a:ext>
            </a:extLst>
          </p:cNvPr>
          <p:cNvGrpSpPr>
            <a:grpSpLocks/>
          </p:cNvGrpSpPr>
          <p:nvPr/>
        </p:nvGrpSpPr>
        <p:grpSpPr bwMode="auto">
          <a:xfrm rot="-7552510">
            <a:off x="1714500" y="2095500"/>
            <a:ext cx="1447800" cy="762000"/>
            <a:chOff x="2736" y="2928"/>
            <a:chExt cx="912" cy="480"/>
          </a:xfrm>
        </p:grpSpPr>
        <p:sp>
          <p:nvSpPr>
            <p:cNvPr id="19520" name="Rectangle 1088">
              <a:extLst>
                <a:ext uri="{FF2B5EF4-FFF2-40B4-BE49-F238E27FC236}">
                  <a16:creationId xmlns:a16="http://schemas.microsoft.com/office/drawing/2014/main" id="{D68E509E-6614-4674-9A9D-A197E1A7AC3A}"/>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21" name="Rectangle 1089">
              <a:extLst>
                <a:ext uri="{FF2B5EF4-FFF2-40B4-BE49-F238E27FC236}">
                  <a16:creationId xmlns:a16="http://schemas.microsoft.com/office/drawing/2014/main" id="{EE326835-03E2-461B-948F-4FDE0F6691B0}"/>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22" name="Rectangle 1090">
              <a:extLst>
                <a:ext uri="{FF2B5EF4-FFF2-40B4-BE49-F238E27FC236}">
                  <a16:creationId xmlns:a16="http://schemas.microsoft.com/office/drawing/2014/main" id="{9BD0BAF7-0305-45A4-89EA-D78298A672E0}"/>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9523" name="Group 1091">
            <a:extLst>
              <a:ext uri="{FF2B5EF4-FFF2-40B4-BE49-F238E27FC236}">
                <a16:creationId xmlns:a16="http://schemas.microsoft.com/office/drawing/2014/main" id="{76AEA586-4829-4B23-8F0A-B2EA47F37402}"/>
              </a:ext>
            </a:extLst>
          </p:cNvPr>
          <p:cNvGrpSpPr>
            <a:grpSpLocks/>
          </p:cNvGrpSpPr>
          <p:nvPr/>
        </p:nvGrpSpPr>
        <p:grpSpPr bwMode="auto">
          <a:xfrm>
            <a:off x="3352800" y="1295400"/>
            <a:ext cx="1765300" cy="171450"/>
            <a:chOff x="2352" y="528"/>
            <a:chExt cx="1112" cy="108"/>
          </a:xfrm>
        </p:grpSpPr>
        <p:grpSp>
          <p:nvGrpSpPr>
            <p:cNvPr id="19524" name="Group 1092">
              <a:extLst>
                <a:ext uri="{FF2B5EF4-FFF2-40B4-BE49-F238E27FC236}">
                  <a16:creationId xmlns:a16="http://schemas.microsoft.com/office/drawing/2014/main" id="{500EA9D7-B9D9-4EE4-8D58-2590B7EE9D1B}"/>
                </a:ext>
              </a:extLst>
            </p:cNvPr>
            <p:cNvGrpSpPr>
              <a:grpSpLocks/>
            </p:cNvGrpSpPr>
            <p:nvPr/>
          </p:nvGrpSpPr>
          <p:grpSpPr bwMode="auto">
            <a:xfrm>
              <a:off x="2352" y="528"/>
              <a:ext cx="286" cy="102"/>
              <a:chOff x="2352" y="528"/>
              <a:chExt cx="286" cy="102"/>
            </a:xfrm>
          </p:grpSpPr>
          <p:sp>
            <p:nvSpPr>
              <p:cNvPr id="19525" name="Arc 1093">
                <a:extLst>
                  <a:ext uri="{FF2B5EF4-FFF2-40B4-BE49-F238E27FC236}">
                    <a16:creationId xmlns:a16="http://schemas.microsoft.com/office/drawing/2014/main" id="{4DC36D7E-B657-4FBE-B853-DE599DAC6D57}"/>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26" name="Arc 1094">
                <a:extLst>
                  <a:ext uri="{FF2B5EF4-FFF2-40B4-BE49-F238E27FC236}">
                    <a16:creationId xmlns:a16="http://schemas.microsoft.com/office/drawing/2014/main" id="{D412D84E-EB29-499B-9548-EA8C6B69A1F9}"/>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9527" name="Group 1095">
              <a:extLst>
                <a:ext uri="{FF2B5EF4-FFF2-40B4-BE49-F238E27FC236}">
                  <a16:creationId xmlns:a16="http://schemas.microsoft.com/office/drawing/2014/main" id="{9D256F5B-CC1D-4F4E-8F53-9826371B8502}"/>
                </a:ext>
              </a:extLst>
            </p:cNvPr>
            <p:cNvGrpSpPr>
              <a:grpSpLocks/>
            </p:cNvGrpSpPr>
            <p:nvPr/>
          </p:nvGrpSpPr>
          <p:grpSpPr bwMode="auto">
            <a:xfrm>
              <a:off x="2911" y="534"/>
              <a:ext cx="286" cy="102"/>
              <a:chOff x="2352" y="528"/>
              <a:chExt cx="286" cy="102"/>
            </a:xfrm>
          </p:grpSpPr>
          <p:sp>
            <p:nvSpPr>
              <p:cNvPr id="19528" name="Arc 1096">
                <a:extLst>
                  <a:ext uri="{FF2B5EF4-FFF2-40B4-BE49-F238E27FC236}">
                    <a16:creationId xmlns:a16="http://schemas.microsoft.com/office/drawing/2014/main" id="{A91B87D5-593C-463B-AAAA-BFC7F79C2E9D}"/>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29" name="Arc 1097">
                <a:extLst>
                  <a:ext uri="{FF2B5EF4-FFF2-40B4-BE49-F238E27FC236}">
                    <a16:creationId xmlns:a16="http://schemas.microsoft.com/office/drawing/2014/main" id="{532AF395-043E-4C21-A232-9B1B46BD8CCF}"/>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9530" name="Group 1098">
              <a:extLst>
                <a:ext uri="{FF2B5EF4-FFF2-40B4-BE49-F238E27FC236}">
                  <a16:creationId xmlns:a16="http://schemas.microsoft.com/office/drawing/2014/main" id="{1DC35662-31BB-46C3-ACA7-17A0FF867DF4}"/>
                </a:ext>
              </a:extLst>
            </p:cNvPr>
            <p:cNvGrpSpPr>
              <a:grpSpLocks/>
            </p:cNvGrpSpPr>
            <p:nvPr/>
          </p:nvGrpSpPr>
          <p:grpSpPr bwMode="auto">
            <a:xfrm>
              <a:off x="2640" y="528"/>
              <a:ext cx="286" cy="102"/>
              <a:chOff x="2352" y="528"/>
              <a:chExt cx="286" cy="102"/>
            </a:xfrm>
          </p:grpSpPr>
          <p:sp>
            <p:nvSpPr>
              <p:cNvPr id="19531" name="Arc 1099">
                <a:extLst>
                  <a:ext uri="{FF2B5EF4-FFF2-40B4-BE49-F238E27FC236}">
                    <a16:creationId xmlns:a16="http://schemas.microsoft.com/office/drawing/2014/main" id="{01E9D78A-564F-47DA-AE49-23A78DEEB071}"/>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32" name="Arc 1100">
                <a:extLst>
                  <a:ext uri="{FF2B5EF4-FFF2-40B4-BE49-F238E27FC236}">
                    <a16:creationId xmlns:a16="http://schemas.microsoft.com/office/drawing/2014/main" id="{275F4EAF-F1ED-44E9-8332-BF660245617D}"/>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9533" name="Group 1101">
              <a:extLst>
                <a:ext uri="{FF2B5EF4-FFF2-40B4-BE49-F238E27FC236}">
                  <a16:creationId xmlns:a16="http://schemas.microsoft.com/office/drawing/2014/main" id="{21E0D511-602F-4798-84B7-F73CCFB6F2AF}"/>
                </a:ext>
              </a:extLst>
            </p:cNvPr>
            <p:cNvGrpSpPr>
              <a:grpSpLocks/>
            </p:cNvGrpSpPr>
            <p:nvPr/>
          </p:nvGrpSpPr>
          <p:grpSpPr bwMode="auto">
            <a:xfrm>
              <a:off x="3178" y="532"/>
              <a:ext cx="286" cy="102"/>
              <a:chOff x="2352" y="528"/>
              <a:chExt cx="286" cy="102"/>
            </a:xfrm>
          </p:grpSpPr>
          <p:sp>
            <p:nvSpPr>
              <p:cNvPr id="19534" name="Arc 1102">
                <a:extLst>
                  <a:ext uri="{FF2B5EF4-FFF2-40B4-BE49-F238E27FC236}">
                    <a16:creationId xmlns:a16="http://schemas.microsoft.com/office/drawing/2014/main" id="{04566818-4C34-4734-BCE9-9B275C606D2E}"/>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35" name="Arc 1103">
                <a:extLst>
                  <a:ext uri="{FF2B5EF4-FFF2-40B4-BE49-F238E27FC236}">
                    <a16:creationId xmlns:a16="http://schemas.microsoft.com/office/drawing/2014/main" id="{6B580CE4-777C-4917-9CA0-0CEC715F3D9B}"/>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19536" name="Freeform 1104">
            <a:extLst>
              <a:ext uri="{FF2B5EF4-FFF2-40B4-BE49-F238E27FC236}">
                <a16:creationId xmlns:a16="http://schemas.microsoft.com/office/drawing/2014/main" id="{F07ECA52-7E51-4BA2-B2D0-51B64F288BDA}"/>
              </a:ext>
            </a:extLst>
          </p:cNvPr>
          <p:cNvSpPr>
            <a:spLocks/>
          </p:cNvSpPr>
          <p:nvPr/>
        </p:nvSpPr>
        <p:spPr bwMode="auto">
          <a:xfrm>
            <a:off x="3700872" y="3904721"/>
            <a:ext cx="417104" cy="314854"/>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37" name="Text Box 1105">
            <a:extLst>
              <a:ext uri="{FF2B5EF4-FFF2-40B4-BE49-F238E27FC236}">
                <a16:creationId xmlns:a16="http://schemas.microsoft.com/office/drawing/2014/main" id="{5979AB67-F080-4E76-85A5-91AF9737FD0D}"/>
              </a:ext>
            </a:extLst>
          </p:cNvPr>
          <p:cNvSpPr txBox="1">
            <a:spLocks noChangeArrowheads="1"/>
          </p:cNvSpPr>
          <p:nvPr/>
        </p:nvSpPr>
        <p:spPr bwMode="auto">
          <a:xfrm>
            <a:off x="3911782" y="3525573"/>
            <a:ext cx="641168"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800"/>
              <a:t>flaw</a:t>
            </a:r>
            <a:endParaRPr lang="en-US" altLang="en-US"/>
          </a:p>
        </p:txBody>
      </p:sp>
      <p:sp>
        <p:nvSpPr>
          <p:cNvPr id="19538" name="Rectangle 1106">
            <a:extLst>
              <a:ext uri="{FF2B5EF4-FFF2-40B4-BE49-F238E27FC236}">
                <a16:creationId xmlns:a16="http://schemas.microsoft.com/office/drawing/2014/main" id="{A4D33CC9-AFC1-45B7-8C26-F4D12737E64A}"/>
              </a:ext>
            </a:extLst>
          </p:cNvPr>
          <p:cNvSpPr>
            <a:spLocks noChangeArrowheads="1"/>
          </p:cNvSpPr>
          <p:nvPr/>
        </p:nvSpPr>
        <p:spPr bwMode="auto">
          <a:xfrm>
            <a:off x="304800" y="990600"/>
            <a:ext cx="838200" cy="8382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39" name="Line 1107">
            <a:extLst>
              <a:ext uri="{FF2B5EF4-FFF2-40B4-BE49-F238E27FC236}">
                <a16:creationId xmlns:a16="http://schemas.microsoft.com/office/drawing/2014/main" id="{CE0EAEBE-18E9-4DDD-9C11-7E8C904B8BFE}"/>
              </a:ext>
            </a:extLst>
          </p:cNvPr>
          <p:cNvSpPr>
            <a:spLocks noChangeShapeType="1"/>
          </p:cNvSpPr>
          <p:nvPr/>
        </p:nvSpPr>
        <p:spPr bwMode="auto">
          <a:xfrm flipH="1" flipV="1">
            <a:off x="1676400" y="1524000"/>
            <a:ext cx="3048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40" name="Line 1108">
            <a:extLst>
              <a:ext uri="{FF2B5EF4-FFF2-40B4-BE49-F238E27FC236}">
                <a16:creationId xmlns:a16="http://schemas.microsoft.com/office/drawing/2014/main" id="{C4CE455B-B694-4826-8E8C-B04116A210D9}"/>
              </a:ext>
            </a:extLst>
          </p:cNvPr>
          <p:cNvSpPr>
            <a:spLocks noChangeShapeType="1"/>
          </p:cNvSpPr>
          <p:nvPr/>
        </p:nvSpPr>
        <p:spPr bwMode="auto">
          <a:xfrm flipH="1">
            <a:off x="1143000" y="1524000"/>
            <a:ext cx="533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41" name="Text Box 1109">
            <a:extLst>
              <a:ext uri="{FF2B5EF4-FFF2-40B4-BE49-F238E27FC236}">
                <a16:creationId xmlns:a16="http://schemas.microsoft.com/office/drawing/2014/main" id="{2166030A-B52C-4CB8-9882-712F0B798B74}"/>
              </a:ext>
            </a:extLst>
          </p:cNvPr>
          <p:cNvSpPr txBox="1">
            <a:spLocks noChangeArrowheads="1"/>
          </p:cNvSpPr>
          <p:nvPr/>
        </p:nvSpPr>
        <p:spPr bwMode="auto">
          <a:xfrm>
            <a:off x="228600" y="1981200"/>
            <a:ext cx="928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pulser</a:t>
            </a:r>
          </a:p>
        </p:txBody>
      </p:sp>
      <p:sp>
        <p:nvSpPr>
          <p:cNvPr id="19542" name="Line 1110">
            <a:extLst>
              <a:ext uri="{FF2B5EF4-FFF2-40B4-BE49-F238E27FC236}">
                <a16:creationId xmlns:a16="http://schemas.microsoft.com/office/drawing/2014/main" id="{BBB71E02-D8D5-4ACD-B33E-0483E8E919BE}"/>
              </a:ext>
            </a:extLst>
          </p:cNvPr>
          <p:cNvSpPr>
            <a:spLocks noChangeShapeType="1"/>
          </p:cNvSpPr>
          <p:nvPr/>
        </p:nvSpPr>
        <p:spPr bwMode="auto">
          <a:xfrm>
            <a:off x="1295400" y="13716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43" name="Text Box 1111">
            <a:extLst>
              <a:ext uri="{FF2B5EF4-FFF2-40B4-BE49-F238E27FC236}">
                <a16:creationId xmlns:a16="http://schemas.microsoft.com/office/drawing/2014/main" id="{BEB7A82F-31D8-448D-91C9-441A896ED77C}"/>
              </a:ext>
            </a:extLst>
          </p:cNvPr>
          <p:cNvSpPr txBox="1">
            <a:spLocks noChangeArrowheads="1"/>
          </p:cNvSpPr>
          <p:nvPr/>
        </p:nvSpPr>
        <p:spPr bwMode="auto">
          <a:xfrm>
            <a:off x="1466850" y="914400"/>
            <a:ext cx="839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V</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19544" name="Text Box 1112">
            <a:extLst>
              <a:ext uri="{FF2B5EF4-FFF2-40B4-BE49-F238E27FC236}">
                <a16:creationId xmlns:a16="http://schemas.microsoft.com/office/drawing/2014/main" id="{53BF9025-08FB-469D-B42F-7D575F1F300F}"/>
              </a:ext>
            </a:extLst>
          </p:cNvPr>
          <p:cNvSpPr txBox="1">
            <a:spLocks noChangeArrowheads="1"/>
          </p:cNvSpPr>
          <p:nvPr/>
        </p:nvSpPr>
        <p:spPr bwMode="auto">
          <a:xfrm>
            <a:off x="3124200" y="3124200"/>
            <a:ext cx="4524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i</a:t>
            </a:r>
            <a:endParaRPr lang="en-US" altLang="en-US"/>
          </a:p>
        </p:txBody>
      </p:sp>
      <p:sp>
        <p:nvSpPr>
          <p:cNvPr id="19545" name="Text Box 1113">
            <a:extLst>
              <a:ext uri="{FF2B5EF4-FFF2-40B4-BE49-F238E27FC236}">
                <a16:creationId xmlns:a16="http://schemas.microsoft.com/office/drawing/2014/main" id="{272C5423-288E-4DEA-9233-7AF02F45C4A7}"/>
              </a:ext>
            </a:extLst>
          </p:cNvPr>
          <p:cNvSpPr txBox="1">
            <a:spLocks noChangeArrowheads="1"/>
          </p:cNvSpPr>
          <p:nvPr/>
        </p:nvSpPr>
        <p:spPr bwMode="auto">
          <a:xfrm>
            <a:off x="669925" y="2632075"/>
            <a:ext cx="1452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a:t>
            </a:r>
          </a:p>
        </p:txBody>
      </p:sp>
      <p:grpSp>
        <p:nvGrpSpPr>
          <p:cNvPr id="19546" name="Group 1114">
            <a:extLst>
              <a:ext uri="{FF2B5EF4-FFF2-40B4-BE49-F238E27FC236}">
                <a16:creationId xmlns:a16="http://schemas.microsoft.com/office/drawing/2014/main" id="{913D3A3F-C17C-4580-A658-8A2F34CFA7BA}"/>
              </a:ext>
            </a:extLst>
          </p:cNvPr>
          <p:cNvGrpSpPr>
            <a:grpSpLocks/>
          </p:cNvGrpSpPr>
          <p:nvPr/>
        </p:nvGrpSpPr>
        <p:grpSpPr bwMode="auto">
          <a:xfrm>
            <a:off x="6022178" y="3724274"/>
            <a:ext cx="1571896" cy="719667"/>
            <a:chOff x="2736" y="2928"/>
            <a:chExt cx="912" cy="480"/>
          </a:xfrm>
        </p:grpSpPr>
        <p:sp>
          <p:nvSpPr>
            <p:cNvPr id="19547" name="Rectangle 1115">
              <a:extLst>
                <a:ext uri="{FF2B5EF4-FFF2-40B4-BE49-F238E27FC236}">
                  <a16:creationId xmlns:a16="http://schemas.microsoft.com/office/drawing/2014/main" id="{CF6FCFCA-826D-46BE-BD22-EC8E6D889505}"/>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48" name="Rectangle 1116">
              <a:extLst>
                <a:ext uri="{FF2B5EF4-FFF2-40B4-BE49-F238E27FC236}">
                  <a16:creationId xmlns:a16="http://schemas.microsoft.com/office/drawing/2014/main" id="{1D4594AE-0227-439C-AE88-A946391C2475}"/>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49" name="Rectangle 1117">
              <a:extLst>
                <a:ext uri="{FF2B5EF4-FFF2-40B4-BE49-F238E27FC236}">
                  <a16:creationId xmlns:a16="http://schemas.microsoft.com/office/drawing/2014/main" id="{BB4E4950-75FA-4541-AA29-F307A0BE7FA7}"/>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9550" name="Text Box 1118">
            <a:extLst>
              <a:ext uri="{FF2B5EF4-FFF2-40B4-BE49-F238E27FC236}">
                <a16:creationId xmlns:a16="http://schemas.microsoft.com/office/drawing/2014/main" id="{55839314-0A64-4CA6-AD0E-EE13F4907F46}"/>
              </a:ext>
            </a:extLst>
          </p:cNvPr>
          <p:cNvSpPr txBox="1">
            <a:spLocks noChangeArrowheads="1"/>
          </p:cNvSpPr>
          <p:nvPr/>
        </p:nvSpPr>
        <p:spPr bwMode="auto">
          <a:xfrm>
            <a:off x="5560805" y="2910417"/>
            <a:ext cx="458470"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a:t>S</a:t>
            </a:r>
            <a:r>
              <a:rPr lang="en-US" altLang="en-US" baseline="-25000"/>
              <a:t>r</a:t>
            </a:r>
            <a:endParaRPr lang="en-US" altLang="en-US"/>
          </a:p>
        </p:txBody>
      </p:sp>
      <p:sp>
        <p:nvSpPr>
          <p:cNvPr id="19551" name="Line 1119">
            <a:extLst>
              <a:ext uri="{FF2B5EF4-FFF2-40B4-BE49-F238E27FC236}">
                <a16:creationId xmlns:a16="http://schemas.microsoft.com/office/drawing/2014/main" id="{0A235ED8-28CD-4A30-A7E0-AE2C1C4D505B}"/>
              </a:ext>
            </a:extLst>
          </p:cNvPr>
          <p:cNvSpPr>
            <a:spLocks noChangeShapeType="1"/>
          </p:cNvSpPr>
          <p:nvPr/>
        </p:nvSpPr>
        <p:spPr bwMode="auto">
          <a:xfrm>
            <a:off x="5732617" y="3402542"/>
            <a:ext cx="413657" cy="431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52" name="Rectangle 1120">
            <a:extLst>
              <a:ext uri="{FF2B5EF4-FFF2-40B4-BE49-F238E27FC236}">
                <a16:creationId xmlns:a16="http://schemas.microsoft.com/office/drawing/2014/main" id="{3AA9BD5C-1FB5-4EFC-A38B-CA57354962F4}"/>
              </a:ext>
            </a:extLst>
          </p:cNvPr>
          <p:cNvSpPr>
            <a:spLocks noChangeArrowheads="1"/>
          </p:cNvSpPr>
          <p:nvPr/>
        </p:nvSpPr>
        <p:spPr bwMode="auto">
          <a:xfrm>
            <a:off x="7515698" y="2589742"/>
            <a:ext cx="992776" cy="8636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53" name="Line 1121">
            <a:extLst>
              <a:ext uri="{FF2B5EF4-FFF2-40B4-BE49-F238E27FC236}">
                <a16:creationId xmlns:a16="http://schemas.microsoft.com/office/drawing/2014/main" id="{219E08F6-8743-4CAD-BC9D-96DF428E3248}"/>
              </a:ext>
            </a:extLst>
          </p:cNvPr>
          <p:cNvSpPr>
            <a:spLocks noChangeShapeType="1"/>
          </p:cNvSpPr>
          <p:nvPr/>
        </p:nvSpPr>
        <p:spPr bwMode="auto">
          <a:xfrm>
            <a:off x="7594074" y="4048124"/>
            <a:ext cx="579119"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54" name="Line 1122">
            <a:extLst>
              <a:ext uri="{FF2B5EF4-FFF2-40B4-BE49-F238E27FC236}">
                <a16:creationId xmlns:a16="http://schemas.microsoft.com/office/drawing/2014/main" id="{0D688822-6E19-4A42-91BF-0D148C0B45E2}"/>
              </a:ext>
            </a:extLst>
          </p:cNvPr>
          <p:cNvSpPr>
            <a:spLocks noChangeShapeType="1"/>
          </p:cNvSpPr>
          <p:nvPr/>
        </p:nvSpPr>
        <p:spPr bwMode="auto">
          <a:xfrm flipV="1">
            <a:off x="8173193" y="3453342"/>
            <a:ext cx="0" cy="60149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9555" name="Object 1123">
            <a:extLst>
              <a:ext uri="{FF2B5EF4-FFF2-40B4-BE49-F238E27FC236}">
                <a16:creationId xmlns:a16="http://schemas.microsoft.com/office/drawing/2014/main" id="{CA20402B-7ECD-4C72-905C-4743BCEB032D}"/>
              </a:ext>
            </a:extLst>
          </p:cNvPr>
          <p:cNvGraphicFramePr>
            <a:graphicFrameLocks noChangeAspect="1"/>
          </p:cNvGraphicFramePr>
          <p:nvPr>
            <p:extLst>
              <p:ext uri="{D42A27DB-BD31-4B8C-83A1-F6EECF244321}">
                <p14:modId xmlns:p14="http://schemas.microsoft.com/office/powerpoint/2010/main" val="562717147"/>
              </p:ext>
            </p:extLst>
          </p:nvPr>
        </p:nvGraphicFramePr>
        <p:xfrm>
          <a:off x="8561198" y="2364072"/>
          <a:ext cx="406762" cy="496388"/>
        </p:xfrm>
        <a:graphic>
          <a:graphicData uri="http://schemas.openxmlformats.org/presentationml/2006/ole">
            <mc:AlternateContent xmlns:mc="http://schemas.openxmlformats.org/markup-compatibility/2006">
              <mc:Choice xmlns:v="urn:schemas-microsoft-com:vml" Requires="v">
                <p:oleObj spid="_x0000_s13317" name="Equation" r:id="rId10" imgW="177480" imgH="215640" progId="Equation.DSMT4">
                  <p:embed/>
                </p:oleObj>
              </mc:Choice>
              <mc:Fallback>
                <p:oleObj name="Equation" r:id="rId10" imgW="177480" imgH="215640" progId="Equation.DSMT4">
                  <p:embed/>
                  <p:pic>
                    <p:nvPicPr>
                      <p:cNvPr id="0" name="Object 112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561198" y="2364072"/>
                        <a:ext cx="406762" cy="496388"/>
                      </a:xfrm>
                      <a:prstGeom prst="rect">
                        <a:avLst/>
                      </a:prstGeom>
                      <a:noFill/>
                      <a:ln>
                        <a:noFill/>
                      </a:ln>
                      <a:effectLst/>
                    </p:spPr>
                  </p:pic>
                </p:oleObj>
              </mc:Fallback>
            </mc:AlternateContent>
          </a:graphicData>
        </a:graphic>
      </p:graphicFrame>
      <p:sp>
        <p:nvSpPr>
          <p:cNvPr id="19556" name="Text Box 1124">
            <a:extLst>
              <a:ext uri="{FF2B5EF4-FFF2-40B4-BE49-F238E27FC236}">
                <a16:creationId xmlns:a16="http://schemas.microsoft.com/office/drawing/2014/main" id="{A2C1F3CD-A2FB-47CF-94E5-B62F0F694A54}"/>
              </a:ext>
            </a:extLst>
          </p:cNvPr>
          <p:cNvSpPr txBox="1">
            <a:spLocks noChangeArrowheads="1"/>
          </p:cNvSpPr>
          <p:nvPr/>
        </p:nvSpPr>
        <p:spPr bwMode="auto">
          <a:xfrm>
            <a:off x="5910645" y="3173942"/>
            <a:ext cx="1577067"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a:t>transducer</a:t>
            </a:r>
          </a:p>
        </p:txBody>
      </p:sp>
      <p:sp>
        <p:nvSpPr>
          <p:cNvPr id="19557" name="Text Box 1125">
            <a:extLst>
              <a:ext uri="{FF2B5EF4-FFF2-40B4-BE49-F238E27FC236}">
                <a16:creationId xmlns:a16="http://schemas.microsoft.com/office/drawing/2014/main" id="{FEB90776-035B-4FF4-949A-1CB4B02D9BDA}"/>
              </a:ext>
            </a:extLst>
          </p:cNvPr>
          <p:cNvSpPr txBox="1">
            <a:spLocks noChangeArrowheads="1"/>
          </p:cNvSpPr>
          <p:nvPr/>
        </p:nvSpPr>
        <p:spPr bwMode="auto">
          <a:xfrm>
            <a:off x="7265735" y="1954742"/>
            <a:ext cx="1263377"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a:t>receiver</a:t>
            </a:r>
          </a:p>
        </p:txBody>
      </p:sp>
      <p:sp>
        <p:nvSpPr>
          <p:cNvPr id="19558" name="Text Box 1126">
            <a:extLst>
              <a:ext uri="{FF2B5EF4-FFF2-40B4-BE49-F238E27FC236}">
                <a16:creationId xmlns:a16="http://schemas.microsoft.com/office/drawing/2014/main" id="{1997EC25-9472-4805-88A5-B34AD7EBD86B}"/>
              </a:ext>
            </a:extLst>
          </p:cNvPr>
          <p:cNvSpPr txBox="1">
            <a:spLocks noChangeArrowheads="1"/>
          </p:cNvSpPr>
          <p:nvPr/>
        </p:nvSpPr>
        <p:spPr bwMode="auto">
          <a:xfrm>
            <a:off x="4500834" y="3488727"/>
            <a:ext cx="542925"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dirty="0" err="1"/>
              <a:t>e</a:t>
            </a:r>
            <a:r>
              <a:rPr lang="en-US" altLang="en-US" baseline="-25000" dirty="0" err="1"/>
              <a:t>so</a:t>
            </a:r>
            <a:endParaRPr lang="en-US" altLang="en-US" dirty="0"/>
          </a:p>
        </p:txBody>
      </p:sp>
      <p:sp>
        <p:nvSpPr>
          <p:cNvPr id="19559" name="Text Box 1127">
            <a:extLst>
              <a:ext uri="{FF2B5EF4-FFF2-40B4-BE49-F238E27FC236}">
                <a16:creationId xmlns:a16="http://schemas.microsoft.com/office/drawing/2014/main" id="{2FFEB1A1-17CD-4DDC-AA06-DBD60F7A5B6C}"/>
              </a:ext>
            </a:extLst>
          </p:cNvPr>
          <p:cNvSpPr txBox="1">
            <a:spLocks noChangeArrowheads="1"/>
          </p:cNvSpPr>
          <p:nvPr/>
        </p:nvSpPr>
        <p:spPr bwMode="auto">
          <a:xfrm>
            <a:off x="4858702" y="4048124"/>
            <a:ext cx="515348"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a:t>z </a:t>
            </a:r>
            <a:r>
              <a:rPr lang="en-US" altLang="en-US" baseline="-25000" dirty="0"/>
              <a:t>s</a:t>
            </a:r>
            <a:endParaRPr lang="en-US" altLang="en-US" dirty="0"/>
          </a:p>
        </p:txBody>
      </p:sp>
      <p:sp>
        <p:nvSpPr>
          <p:cNvPr id="19560" name="Line 1128">
            <a:extLst>
              <a:ext uri="{FF2B5EF4-FFF2-40B4-BE49-F238E27FC236}">
                <a16:creationId xmlns:a16="http://schemas.microsoft.com/office/drawing/2014/main" id="{3D5B0CEE-8EA6-4EDC-8DE2-66DC07F266FC}"/>
              </a:ext>
            </a:extLst>
          </p:cNvPr>
          <p:cNvSpPr>
            <a:spLocks noChangeShapeType="1"/>
          </p:cNvSpPr>
          <p:nvPr/>
        </p:nvSpPr>
        <p:spPr bwMode="auto">
          <a:xfrm>
            <a:off x="3962400" y="4087707"/>
            <a:ext cx="2068284"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61" name="Line 1129">
            <a:extLst>
              <a:ext uri="{FF2B5EF4-FFF2-40B4-BE49-F238E27FC236}">
                <a16:creationId xmlns:a16="http://schemas.microsoft.com/office/drawing/2014/main" id="{1C4259F6-7CDA-464D-A00C-BD5E06CBAB24}"/>
              </a:ext>
            </a:extLst>
          </p:cNvPr>
          <p:cNvSpPr>
            <a:spLocks noChangeShapeType="1"/>
          </p:cNvSpPr>
          <p:nvPr/>
        </p:nvSpPr>
        <p:spPr bwMode="auto">
          <a:xfrm flipH="1" flipV="1">
            <a:off x="2895600" y="3124200"/>
            <a:ext cx="804863" cy="108743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62" name="Line 1130">
            <a:extLst>
              <a:ext uri="{FF2B5EF4-FFF2-40B4-BE49-F238E27FC236}">
                <a16:creationId xmlns:a16="http://schemas.microsoft.com/office/drawing/2014/main" id="{C2A327B1-E09C-4CC3-A04A-AE588442B14B}"/>
              </a:ext>
            </a:extLst>
          </p:cNvPr>
          <p:cNvSpPr>
            <a:spLocks noChangeShapeType="1"/>
          </p:cNvSpPr>
          <p:nvPr/>
        </p:nvSpPr>
        <p:spPr bwMode="auto">
          <a:xfrm>
            <a:off x="4457246" y="4082259"/>
            <a:ext cx="41365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63" name="Line 1131">
            <a:extLst>
              <a:ext uri="{FF2B5EF4-FFF2-40B4-BE49-F238E27FC236}">
                <a16:creationId xmlns:a16="http://schemas.microsoft.com/office/drawing/2014/main" id="{071993DE-3A2F-4C18-9EE4-BF5FC66F3CEA}"/>
              </a:ext>
            </a:extLst>
          </p:cNvPr>
          <p:cNvSpPr>
            <a:spLocks noChangeShapeType="1"/>
          </p:cNvSpPr>
          <p:nvPr/>
        </p:nvSpPr>
        <p:spPr bwMode="auto">
          <a:xfrm>
            <a:off x="3087688" y="3400425"/>
            <a:ext cx="261937" cy="3333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64" name="Text Box 1132">
            <a:extLst>
              <a:ext uri="{FF2B5EF4-FFF2-40B4-BE49-F238E27FC236}">
                <a16:creationId xmlns:a16="http://schemas.microsoft.com/office/drawing/2014/main" id="{02C4DC83-BC92-4AC9-BB2F-9D191B34D721}"/>
              </a:ext>
            </a:extLst>
          </p:cNvPr>
          <p:cNvSpPr txBox="1">
            <a:spLocks noChangeArrowheads="1"/>
          </p:cNvSpPr>
          <p:nvPr/>
        </p:nvSpPr>
        <p:spPr bwMode="auto">
          <a:xfrm>
            <a:off x="2743200" y="3429000"/>
            <a:ext cx="500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e</a:t>
            </a:r>
            <a:r>
              <a:rPr lang="en-US" altLang="en-US" baseline="-25000"/>
              <a:t>io</a:t>
            </a:r>
            <a:endParaRPr lang="en-US" altLang="en-US"/>
          </a:p>
        </p:txBody>
      </p:sp>
      <p:sp>
        <p:nvSpPr>
          <p:cNvPr id="19565" name="Line 1133">
            <a:extLst>
              <a:ext uri="{FF2B5EF4-FFF2-40B4-BE49-F238E27FC236}">
                <a16:creationId xmlns:a16="http://schemas.microsoft.com/office/drawing/2014/main" id="{3E026EA3-DC5B-44CD-98A8-D963142CAB40}"/>
              </a:ext>
            </a:extLst>
          </p:cNvPr>
          <p:cNvSpPr>
            <a:spLocks noChangeShapeType="1"/>
          </p:cNvSpPr>
          <p:nvPr/>
        </p:nvSpPr>
        <p:spPr bwMode="auto">
          <a:xfrm flipV="1">
            <a:off x="3048000" y="2895600"/>
            <a:ext cx="5334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566" name="Text Box 1134">
            <a:extLst>
              <a:ext uri="{FF2B5EF4-FFF2-40B4-BE49-F238E27FC236}">
                <a16:creationId xmlns:a16="http://schemas.microsoft.com/office/drawing/2014/main" id="{7539EEBF-6911-4174-918E-BC50E1744EA0}"/>
              </a:ext>
            </a:extLst>
          </p:cNvPr>
          <p:cNvSpPr txBox="1">
            <a:spLocks noChangeArrowheads="1"/>
          </p:cNvSpPr>
          <p:nvPr/>
        </p:nvSpPr>
        <p:spPr bwMode="auto">
          <a:xfrm>
            <a:off x="3622358" y="2463800"/>
            <a:ext cx="446405"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a:t>S</a:t>
            </a:r>
            <a:r>
              <a:rPr lang="en-US" altLang="en-US" baseline="-25000"/>
              <a:t>t</a:t>
            </a:r>
            <a:endParaRPr lang="en-US" altLang="en-US"/>
          </a:p>
        </p:txBody>
      </p:sp>
      <p:sp>
        <p:nvSpPr>
          <p:cNvPr id="19567" name="Line 1135">
            <a:extLst>
              <a:ext uri="{FF2B5EF4-FFF2-40B4-BE49-F238E27FC236}">
                <a16:creationId xmlns:a16="http://schemas.microsoft.com/office/drawing/2014/main" id="{C8C27022-D834-4871-97D5-69E0ADD4CD92}"/>
              </a:ext>
            </a:extLst>
          </p:cNvPr>
          <p:cNvSpPr>
            <a:spLocks noChangeShapeType="1"/>
          </p:cNvSpPr>
          <p:nvPr/>
        </p:nvSpPr>
        <p:spPr bwMode="auto">
          <a:xfrm>
            <a:off x="990600" y="8382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568" name="Line 1136">
            <a:extLst>
              <a:ext uri="{FF2B5EF4-FFF2-40B4-BE49-F238E27FC236}">
                <a16:creationId xmlns:a16="http://schemas.microsoft.com/office/drawing/2014/main" id="{623875DF-97E0-4778-BC3F-7C23E84B7D39}"/>
              </a:ext>
            </a:extLst>
          </p:cNvPr>
          <p:cNvSpPr>
            <a:spLocks noChangeShapeType="1"/>
          </p:cNvSpPr>
          <p:nvPr/>
        </p:nvSpPr>
        <p:spPr bwMode="auto">
          <a:xfrm flipH="1">
            <a:off x="3519488" y="4108450"/>
            <a:ext cx="385762" cy="2603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569" name="Line 1137">
            <a:extLst>
              <a:ext uri="{FF2B5EF4-FFF2-40B4-BE49-F238E27FC236}">
                <a16:creationId xmlns:a16="http://schemas.microsoft.com/office/drawing/2014/main" id="{6A6453FA-6256-44EA-B3EA-64F134D81EAB}"/>
              </a:ext>
            </a:extLst>
          </p:cNvPr>
          <p:cNvSpPr>
            <a:spLocks noChangeShapeType="1"/>
          </p:cNvSpPr>
          <p:nvPr/>
        </p:nvSpPr>
        <p:spPr bwMode="auto">
          <a:xfrm>
            <a:off x="3867150" y="4140200"/>
            <a:ext cx="0" cy="431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570" name="Oval 1138">
            <a:extLst>
              <a:ext uri="{FF2B5EF4-FFF2-40B4-BE49-F238E27FC236}">
                <a16:creationId xmlns:a16="http://schemas.microsoft.com/office/drawing/2014/main" id="{B7373B71-FE65-4980-A67E-281BB55E33CD}"/>
              </a:ext>
            </a:extLst>
          </p:cNvPr>
          <p:cNvSpPr>
            <a:spLocks noChangeArrowheads="1"/>
          </p:cNvSpPr>
          <p:nvPr/>
        </p:nvSpPr>
        <p:spPr bwMode="auto">
          <a:xfrm>
            <a:off x="3855857" y="4061882"/>
            <a:ext cx="82731" cy="7196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71" name="Text Box 1139">
            <a:extLst>
              <a:ext uri="{FF2B5EF4-FFF2-40B4-BE49-F238E27FC236}">
                <a16:creationId xmlns:a16="http://schemas.microsoft.com/office/drawing/2014/main" id="{C1B0C9E8-15B5-420E-951C-54FB979963C7}"/>
              </a:ext>
            </a:extLst>
          </p:cNvPr>
          <p:cNvSpPr txBox="1">
            <a:spLocks noChangeArrowheads="1"/>
          </p:cNvSpPr>
          <p:nvPr/>
        </p:nvSpPr>
        <p:spPr bwMode="auto">
          <a:xfrm>
            <a:off x="2057400" y="1524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
        <p:nvSpPr>
          <p:cNvPr id="19572" name="Line 1140">
            <a:extLst>
              <a:ext uri="{FF2B5EF4-FFF2-40B4-BE49-F238E27FC236}">
                <a16:creationId xmlns:a16="http://schemas.microsoft.com/office/drawing/2014/main" id="{F9A7E617-BFFF-443A-94D4-193A6717C8A7}"/>
              </a:ext>
            </a:extLst>
          </p:cNvPr>
          <p:cNvSpPr>
            <a:spLocks noChangeShapeType="1"/>
          </p:cNvSpPr>
          <p:nvPr/>
        </p:nvSpPr>
        <p:spPr bwMode="auto">
          <a:xfrm>
            <a:off x="8453411" y="2996142"/>
            <a:ext cx="4963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573" name="Line 1141">
            <a:extLst>
              <a:ext uri="{FF2B5EF4-FFF2-40B4-BE49-F238E27FC236}">
                <a16:creationId xmlns:a16="http://schemas.microsoft.com/office/drawing/2014/main" id="{60439CB2-43E2-4F91-86B0-823D6B9D6D05}"/>
              </a:ext>
            </a:extLst>
          </p:cNvPr>
          <p:cNvSpPr>
            <a:spLocks noChangeShapeType="1"/>
          </p:cNvSpPr>
          <p:nvPr/>
        </p:nvSpPr>
        <p:spPr bwMode="auto">
          <a:xfrm>
            <a:off x="5560806" y="4186159"/>
            <a:ext cx="45847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574" name="Text Box 1142">
            <a:extLst>
              <a:ext uri="{FF2B5EF4-FFF2-40B4-BE49-F238E27FC236}">
                <a16:creationId xmlns:a16="http://schemas.microsoft.com/office/drawing/2014/main" id="{9C862B48-FE18-43C2-BEA5-6C2B3F13C61F}"/>
              </a:ext>
            </a:extLst>
          </p:cNvPr>
          <p:cNvSpPr txBox="1">
            <a:spLocks noChangeArrowheads="1"/>
          </p:cNvSpPr>
          <p:nvPr/>
        </p:nvSpPr>
        <p:spPr bwMode="auto">
          <a:xfrm>
            <a:off x="5560079" y="4209847"/>
            <a:ext cx="536031"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i="1"/>
              <a:t>F</a:t>
            </a:r>
            <a:r>
              <a:rPr lang="en-US" altLang="en-US" i="1" baseline="-25000"/>
              <a:t>B</a:t>
            </a:r>
            <a:endParaRPr lang="en-US" altLang="en-US" i="1"/>
          </a:p>
        </p:txBody>
      </p:sp>
      <p:sp>
        <p:nvSpPr>
          <p:cNvPr id="19575" name="Line 1143">
            <a:extLst>
              <a:ext uri="{FF2B5EF4-FFF2-40B4-BE49-F238E27FC236}">
                <a16:creationId xmlns:a16="http://schemas.microsoft.com/office/drawing/2014/main" id="{DD12011B-337A-4097-970E-798CB78FC017}"/>
              </a:ext>
            </a:extLst>
          </p:cNvPr>
          <p:cNvSpPr>
            <a:spLocks noChangeShapeType="1"/>
          </p:cNvSpPr>
          <p:nvPr/>
        </p:nvSpPr>
        <p:spPr bwMode="auto">
          <a:xfrm flipH="1">
            <a:off x="3124200" y="3581400"/>
            <a:ext cx="8382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576" name="Line 1144">
            <a:extLst>
              <a:ext uri="{FF2B5EF4-FFF2-40B4-BE49-F238E27FC236}">
                <a16:creationId xmlns:a16="http://schemas.microsoft.com/office/drawing/2014/main" id="{369CE91A-3A86-493C-8E68-9E9B5423FEA7}"/>
              </a:ext>
            </a:extLst>
          </p:cNvPr>
          <p:cNvSpPr>
            <a:spLocks noChangeShapeType="1"/>
          </p:cNvSpPr>
          <p:nvPr/>
        </p:nvSpPr>
        <p:spPr bwMode="auto">
          <a:xfrm>
            <a:off x="3451225" y="3875088"/>
            <a:ext cx="17145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9577" name="Object 1145">
            <a:extLst>
              <a:ext uri="{FF2B5EF4-FFF2-40B4-BE49-F238E27FC236}">
                <a16:creationId xmlns:a16="http://schemas.microsoft.com/office/drawing/2014/main" id="{9CBF547E-A34D-4FD9-89ED-3E2A9E4E563A}"/>
              </a:ext>
            </a:extLst>
          </p:cNvPr>
          <p:cNvGraphicFramePr>
            <a:graphicFrameLocks noChangeAspect="1"/>
          </p:cNvGraphicFramePr>
          <p:nvPr>
            <p:extLst>
              <p:ext uri="{D42A27DB-BD31-4B8C-83A1-F6EECF244321}">
                <p14:modId xmlns:p14="http://schemas.microsoft.com/office/powerpoint/2010/main" val="3577873727"/>
              </p:ext>
            </p:extLst>
          </p:nvPr>
        </p:nvGraphicFramePr>
        <p:xfrm>
          <a:off x="3926478" y="3088278"/>
          <a:ext cx="455022" cy="455022"/>
        </p:xfrm>
        <a:graphic>
          <a:graphicData uri="http://schemas.openxmlformats.org/presentationml/2006/ole">
            <mc:AlternateContent xmlns:mc="http://schemas.openxmlformats.org/markup-compatibility/2006">
              <mc:Choice xmlns:v="urn:schemas-microsoft-com:vml" Requires="v">
                <p:oleObj spid="_x0000_s13318" name="Equation" r:id="rId12" imgW="228600" imgH="228600" progId="Equation.DSMT4">
                  <p:embed/>
                </p:oleObj>
              </mc:Choice>
              <mc:Fallback>
                <p:oleObj name="Equation" r:id="rId12" imgW="228600" imgH="228600" progId="Equation.DSMT4">
                  <p:embed/>
                  <p:pic>
                    <p:nvPicPr>
                      <p:cNvPr id="0" name="Object 114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26478" y="3088278"/>
                        <a:ext cx="455022" cy="455022"/>
                      </a:xfrm>
                      <a:prstGeom prst="rect">
                        <a:avLst/>
                      </a:prstGeom>
                      <a:noFill/>
                      <a:ln>
                        <a:noFill/>
                      </a:ln>
                      <a:effec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2">
            <a:extLst>
              <a:ext uri="{FF2B5EF4-FFF2-40B4-BE49-F238E27FC236}">
                <a16:creationId xmlns:a16="http://schemas.microsoft.com/office/drawing/2014/main" id="{20CDFC81-57E4-4E6E-97AE-98E568FB3C6A}"/>
              </a:ext>
            </a:extLst>
          </p:cNvPr>
          <p:cNvGrpSpPr>
            <a:grpSpLocks/>
          </p:cNvGrpSpPr>
          <p:nvPr/>
        </p:nvGrpSpPr>
        <p:grpSpPr bwMode="auto">
          <a:xfrm rot="-7552510">
            <a:off x="2003425" y="2032000"/>
            <a:ext cx="1447800" cy="762000"/>
            <a:chOff x="2736" y="2928"/>
            <a:chExt cx="912" cy="480"/>
          </a:xfrm>
        </p:grpSpPr>
        <p:sp>
          <p:nvSpPr>
            <p:cNvPr id="7171" name="Rectangle 3">
              <a:extLst>
                <a:ext uri="{FF2B5EF4-FFF2-40B4-BE49-F238E27FC236}">
                  <a16:creationId xmlns:a16="http://schemas.microsoft.com/office/drawing/2014/main" id="{7A9D86A8-9A2C-4669-90CB-0A0DA53CF1CB}"/>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2" name="Rectangle 4">
              <a:extLst>
                <a:ext uri="{FF2B5EF4-FFF2-40B4-BE49-F238E27FC236}">
                  <a16:creationId xmlns:a16="http://schemas.microsoft.com/office/drawing/2014/main" id="{1C2BEC47-EEB7-4EA5-A07B-F7459F7B371B}"/>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3" name="Rectangle 5">
              <a:extLst>
                <a:ext uri="{FF2B5EF4-FFF2-40B4-BE49-F238E27FC236}">
                  <a16:creationId xmlns:a16="http://schemas.microsoft.com/office/drawing/2014/main" id="{97108537-C0C7-4F6B-B04B-507652422DA9}"/>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174" name="Group 6">
            <a:extLst>
              <a:ext uri="{FF2B5EF4-FFF2-40B4-BE49-F238E27FC236}">
                <a16:creationId xmlns:a16="http://schemas.microsoft.com/office/drawing/2014/main" id="{752827F3-29F9-4CD5-8D48-A12C2A8049AB}"/>
              </a:ext>
            </a:extLst>
          </p:cNvPr>
          <p:cNvGrpSpPr>
            <a:grpSpLocks/>
          </p:cNvGrpSpPr>
          <p:nvPr/>
        </p:nvGrpSpPr>
        <p:grpSpPr bwMode="auto">
          <a:xfrm>
            <a:off x="3641725" y="1231900"/>
            <a:ext cx="1765300" cy="171450"/>
            <a:chOff x="2352" y="528"/>
            <a:chExt cx="1112" cy="108"/>
          </a:xfrm>
        </p:grpSpPr>
        <p:grpSp>
          <p:nvGrpSpPr>
            <p:cNvPr id="7175" name="Group 7">
              <a:extLst>
                <a:ext uri="{FF2B5EF4-FFF2-40B4-BE49-F238E27FC236}">
                  <a16:creationId xmlns:a16="http://schemas.microsoft.com/office/drawing/2014/main" id="{8A49A8C8-A6CA-453F-9170-AF9350CD0EE9}"/>
                </a:ext>
              </a:extLst>
            </p:cNvPr>
            <p:cNvGrpSpPr>
              <a:grpSpLocks/>
            </p:cNvGrpSpPr>
            <p:nvPr/>
          </p:nvGrpSpPr>
          <p:grpSpPr bwMode="auto">
            <a:xfrm>
              <a:off x="2352" y="528"/>
              <a:ext cx="286" cy="102"/>
              <a:chOff x="2352" y="528"/>
              <a:chExt cx="286" cy="102"/>
            </a:xfrm>
          </p:grpSpPr>
          <p:sp>
            <p:nvSpPr>
              <p:cNvPr id="7176" name="Arc 8">
                <a:extLst>
                  <a:ext uri="{FF2B5EF4-FFF2-40B4-BE49-F238E27FC236}">
                    <a16:creationId xmlns:a16="http://schemas.microsoft.com/office/drawing/2014/main" id="{7295C65A-21C8-448B-9F3E-4FEEC2BB7470}"/>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7" name="Arc 9">
                <a:extLst>
                  <a:ext uri="{FF2B5EF4-FFF2-40B4-BE49-F238E27FC236}">
                    <a16:creationId xmlns:a16="http://schemas.microsoft.com/office/drawing/2014/main" id="{C511CC90-B324-4FF4-94ED-C74F4842A9CA}"/>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178" name="Group 10">
              <a:extLst>
                <a:ext uri="{FF2B5EF4-FFF2-40B4-BE49-F238E27FC236}">
                  <a16:creationId xmlns:a16="http://schemas.microsoft.com/office/drawing/2014/main" id="{39427D32-F8FB-4B7B-BE90-DD511AA761AB}"/>
                </a:ext>
              </a:extLst>
            </p:cNvPr>
            <p:cNvGrpSpPr>
              <a:grpSpLocks/>
            </p:cNvGrpSpPr>
            <p:nvPr/>
          </p:nvGrpSpPr>
          <p:grpSpPr bwMode="auto">
            <a:xfrm>
              <a:off x="2911" y="534"/>
              <a:ext cx="286" cy="102"/>
              <a:chOff x="2352" y="528"/>
              <a:chExt cx="286" cy="102"/>
            </a:xfrm>
          </p:grpSpPr>
          <p:sp>
            <p:nvSpPr>
              <p:cNvPr id="7179" name="Arc 11">
                <a:extLst>
                  <a:ext uri="{FF2B5EF4-FFF2-40B4-BE49-F238E27FC236}">
                    <a16:creationId xmlns:a16="http://schemas.microsoft.com/office/drawing/2014/main" id="{5A81D721-C66E-47C2-B783-87BA87B73883}"/>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0" name="Arc 12">
                <a:extLst>
                  <a:ext uri="{FF2B5EF4-FFF2-40B4-BE49-F238E27FC236}">
                    <a16:creationId xmlns:a16="http://schemas.microsoft.com/office/drawing/2014/main" id="{FC4994E6-FC01-4BFC-9BC3-80BD00AD3DFF}"/>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181" name="Group 13">
              <a:extLst>
                <a:ext uri="{FF2B5EF4-FFF2-40B4-BE49-F238E27FC236}">
                  <a16:creationId xmlns:a16="http://schemas.microsoft.com/office/drawing/2014/main" id="{FD2662E8-E8BC-4899-8A03-5F988E8F134D}"/>
                </a:ext>
              </a:extLst>
            </p:cNvPr>
            <p:cNvGrpSpPr>
              <a:grpSpLocks/>
            </p:cNvGrpSpPr>
            <p:nvPr/>
          </p:nvGrpSpPr>
          <p:grpSpPr bwMode="auto">
            <a:xfrm>
              <a:off x="2640" y="528"/>
              <a:ext cx="286" cy="102"/>
              <a:chOff x="2352" y="528"/>
              <a:chExt cx="286" cy="102"/>
            </a:xfrm>
          </p:grpSpPr>
          <p:sp>
            <p:nvSpPr>
              <p:cNvPr id="7182" name="Arc 14">
                <a:extLst>
                  <a:ext uri="{FF2B5EF4-FFF2-40B4-BE49-F238E27FC236}">
                    <a16:creationId xmlns:a16="http://schemas.microsoft.com/office/drawing/2014/main" id="{B6D23741-DCCA-4A88-AA21-BA473759A3FC}"/>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3" name="Arc 15">
                <a:extLst>
                  <a:ext uri="{FF2B5EF4-FFF2-40B4-BE49-F238E27FC236}">
                    <a16:creationId xmlns:a16="http://schemas.microsoft.com/office/drawing/2014/main" id="{39BAF662-A8A9-4D7C-8734-D409A0311E1B}"/>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7184" name="Group 16">
              <a:extLst>
                <a:ext uri="{FF2B5EF4-FFF2-40B4-BE49-F238E27FC236}">
                  <a16:creationId xmlns:a16="http://schemas.microsoft.com/office/drawing/2014/main" id="{1662A20A-CFD5-4A8C-863A-D08EEA0ED626}"/>
                </a:ext>
              </a:extLst>
            </p:cNvPr>
            <p:cNvGrpSpPr>
              <a:grpSpLocks/>
            </p:cNvGrpSpPr>
            <p:nvPr/>
          </p:nvGrpSpPr>
          <p:grpSpPr bwMode="auto">
            <a:xfrm>
              <a:off x="3178" y="532"/>
              <a:ext cx="286" cy="102"/>
              <a:chOff x="2352" y="528"/>
              <a:chExt cx="286" cy="102"/>
            </a:xfrm>
          </p:grpSpPr>
          <p:sp>
            <p:nvSpPr>
              <p:cNvPr id="7185" name="Arc 17">
                <a:extLst>
                  <a:ext uri="{FF2B5EF4-FFF2-40B4-BE49-F238E27FC236}">
                    <a16:creationId xmlns:a16="http://schemas.microsoft.com/office/drawing/2014/main" id="{4D603404-20A9-4E5B-A442-056010AEADFE}"/>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6" name="Arc 18">
                <a:extLst>
                  <a:ext uri="{FF2B5EF4-FFF2-40B4-BE49-F238E27FC236}">
                    <a16:creationId xmlns:a16="http://schemas.microsoft.com/office/drawing/2014/main" id="{9BD9CA88-FB71-4255-985E-D5AE7730B2F0}"/>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7187" name="Freeform 19">
            <a:extLst>
              <a:ext uri="{FF2B5EF4-FFF2-40B4-BE49-F238E27FC236}">
                <a16:creationId xmlns:a16="http://schemas.microsoft.com/office/drawing/2014/main" id="{C5C1507D-5183-48F6-98E6-03EEDE08B033}"/>
              </a:ext>
            </a:extLst>
          </p:cNvPr>
          <p:cNvSpPr>
            <a:spLocks/>
          </p:cNvSpPr>
          <p:nvPr/>
        </p:nvSpPr>
        <p:spPr bwMode="auto">
          <a:xfrm>
            <a:off x="4022725" y="3822700"/>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8" name="Text Box 20">
            <a:extLst>
              <a:ext uri="{FF2B5EF4-FFF2-40B4-BE49-F238E27FC236}">
                <a16:creationId xmlns:a16="http://schemas.microsoft.com/office/drawing/2014/main" id="{75E09A86-FDB2-4DCB-8059-43B311ED94CC}"/>
              </a:ext>
            </a:extLst>
          </p:cNvPr>
          <p:cNvSpPr txBox="1">
            <a:spLocks noChangeArrowheads="1"/>
          </p:cNvSpPr>
          <p:nvPr/>
        </p:nvSpPr>
        <p:spPr bwMode="auto">
          <a:xfrm>
            <a:off x="4251325" y="3441700"/>
            <a:ext cx="590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flaw</a:t>
            </a:r>
            <a:endParaRPr lang="en-US" altLang="en-US"/>
          </a:p>
        </p:txBody>
      </p:sp>
      <p:sp>
        <p:nvSpPr>
          <p:cNvPr id="7190" name="Line 22">
            <a:extLst>
              <a:ext uri="{FF2B5EF4-FFF2-40B4-BE49-F238E27FC236}">
                <a16:creationId xmlns:a16="http://schemas.microsoft.com/office/drawing/2014/main" id="{996B693A-A3D9-4876-ACA5-0F267DF9893E}"/>
              </a:ext>
            </a:extLst>
          </p:cNvPr>
          <p:cNvSpPr>
            <a:spLocks noChangeShapeType="1"/>
          </p:cNvSpPr>
          <p:nvPr/>
        </p:nvSpPr>
        <p:spPr bwMode="auto">
          <a:xfrm flipH="1" flipV="1">
            <a:off x="1965325" y="1460500"/>
            <a:ext cx="3048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1" name="Line 23">
            <a:extLst>
              <a:ext uri="{FF2B5EF4-FFF2-40B4-BE49-F238E27FC236}">
                <a16:creationId xmlns:a16="http://schemas.microsoft.com/office/drawing/2014/main" id="{70983190-A53A-43F2-8A4E-601CDF956567}"/>
              </a:ext>
            </a:extLst>
          </p:cNvPr>
          <p:cNvSpPr>
            <a:spLocks noChangeShapeType="1"/>
          </p:cNvSpPr>
          <p:nvPr/>
        </p:nvSpPr>
        <p:spPr bwMode="auto">
          <a:xfrm flipH="1">
            <a:off x="1431925" y="1460500"/>
            <a:ext cx="533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2" name="Text Box 24">
            <a:extLst>
              <a:ext uri="{FF2B5EF4-FFF2-40B4-BE49-F238E27FC236}">
                <a16:creationId xmlns:a16="http://schemas.microsoft.com/office/drawing/2014/main" id="{337B8770-164B-43FD-855D-E5D627635908}"/>
              </a:ext>
            </a:extLst>
          </p:cNvPr>
          <p:cNvSpPr txBox="1">
            <a:spLocks noChangeArrowheads="1"/>
          </p:cNvSpPr>
          <p:nvPr/>
        </p:nvSpPr>
        <p:spPr bwMode="auto">
          <a:xfrm>
            <a:off x="517525" y="1917700"/>
            <a:ext cx="928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pulser</a:t>
            </a:r>
          </a:p>
        </p:txBody>
      </p:sp>
      <p:sp>
        <p:nvSpPr>
          <p:cNvPr id="7203" name="Text Box 35">
            <a:extLst>
              <a:ext uri="{FF2B5EF4-FFF2-40B4-BE49-F238E27FC236}">
                <a16:creationId xmlns:a16="http://schemas.microsoft.com/office/drawing/2014/main" id="{A4F9A746-966C-48D5-B5D9-B12E4B3DAA9B}"/>
              </a:ext>
            </a:extLst>
          </p:cNvPr>
          <p:cNvSpPr txBox="1">
            <a:spLocks noChangeArrowheads="1"/>
          </p:cNvSpPr>
          <p:nvPr/>
        </p:nvSpPr>
        <p:spPr bwMode="auto">
          <a:xfrm>
            <a:off x="3565525" y="3136900"/>
            <a:ext cx="4524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i</a:t>
            </a:r>
            <a:endParaRPr lang="en-US" altLang="en-US"/>
          </a:p>
        </p:txBody>
      </p:sp>
      <p:sp>
        <p:nvSpPr>
          <p:cNvPr id="7204" name="Text Box 36">
            <a:extLst>
              <a:ext uri="{FF2B5EF4-FFF2-40B4-BE49-F238E27FC236}">
                <a16:creationId xmlns:a16="http://schemas.microsoft.com/office/drawing/2014/main" id="{027DB38A-088A-4608-A10C-439216696C6C}"/>
              </a:ext>
            </a:extLst>
          </p:cNvPr>
          <p:cNvSpPr txBox="1">
            <a:spLocks noChangeArrowheads="1"/>
          </p:cNvSpPr>
          <p:nvPr/>
        </p:nvSpPr>
        <p:spPr bwMode="auto">
          <a:xfrm>
            <a:off x="958850" y="2568575"/>
            <a:ext cx="1452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a:t>
            </a:r>
          </a:p>
        </p:txBody>
      </p:sp>
      <p:grpSp>
        <p:nvGrpSpPr>
          <p:cNvPr id="7206" name="Group 38">
            <a:extLst>
              <a:ext uri="{FF2B5EF4-FFF2-40B4-BE49-F238E27FC236}">
                <a16:creationId xmlns:a16="http://schemas.microsoft.com/office/drawing/2014/main" id="{0DDC1FA7-88D2-4A30-A7EC-F7847050D09A}"/>
              </a:ext>
            </a:extLst>
          </p:cNvPr>
          <p:cNvGrpSpPr>
            <a:grpSpLocks/>
          </p:cNvGrpSpPr>
          <p:nvPr/>
        </p:nvGrpSpPr>
        <p:grpSpPr bwMode="auto">
          <a:xfrm>
            <a:off x="6080125" y="3628551"/>
            <a:ext cx="1447800" cy="762000"/>
            <a:chOff x="2736" y="2928"/>
            <a:chExt cx="912" cy="480"/>
          </a:xfrm>
        </p:grpSpPr>
        <p:sp>
          <p:nvSpPr>
            <p:cNvPr id="7207" name="Rectangle 39">
              <a:extLst>
                <a:ext uri="{FF2B5EF4-FFF2-40B4-BE49-F238E27FC236}">
                  <a16:creationId xmlns:a16="http://schemas.microsoft.com/office/drawing/2014/main" id="{29C3E20E-0B86-43B6-AFBB-CA720C1B62B0}"/>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8" name="Rectangle 40">
              <a:extLst>
                <a:ext uri="{FF2B5EF4-FFF2-40B4-BE49-F238E27FC236}">
                  <a16:creationId xmlns:a16="http://schemas.microsoft.com/office/drawing/2014/main" id="{55E508CD-A439-4BD0-BC83-76E4C54689FC}"/>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9" name="Rectangle 41">
              <a:extLst>
                <a:ext uri="{FF2B5EF4-FFF2-40B4-BE49-F238E27FC236}">
                  <a16:creationId xmlns:a16="http://schemas.microsoft.com/office/drawing/2014/main" id="{4DF1ACF6-AFC4-488B-97E1-34A0F7A87D0D}"/>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222" name="Text Box 54">
            <a:extLst>
              <a:ext uri="{FF2B5EF4-FFF2-40B4-BE49-F238E27FC236}">
                <a16:creationId xmlns:a16="http://schemas.microsoft.com/office/drawing/2014/main" id="{A9F911C5-FF89-4A4E-A217-18BB2CEEFF46}"/>
              </a:ext>
            </a:extLst>
          </p:cNvPr>
          <p:cNvSpPr txBox="1">
            <a:spLocks noChangeArrowheads="1"/>
          </p:cNvSpPr>
          <p:nvPr/>
        </p:nvSpPr>
        <p:spPr bwMode="auto">
          <a:xfrm>
            <a:off x="5530850" y="2831626"/>
            <a:ext cx="4222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t>
            </a:r>
            <a:r>
              <a:rPr lang="en-US" altLang="en-US" baseline="-25000"/>
              <a:t>r</a:t>
            </a:r>
            <a:endParaRPr lang="en-US" altLang="en-US"/>
          </a:p>
        </p:txBody>
      </p:sp>
      <p:sp>
        <p:nvSpPr>
          <p:cNvPr id="7223" name="Line 55">
            <a:extLst>
              <a:ext uri="{FF2B5EF4-FFF2-40B4-BE49-F238E27FC236}">
                <a16:creationId xmlns:a16="http://schemas.microsoft.com/office/drawing/2014/main" id="{64AFEEAF-EB55-4716-B99C-704EB9034B34}"/>
              </a:ext>
            </a:extLst>
          </p:cNvPr>
          <p:cNvSpPr>
            <a:spLocks noChangeShapeType="1"/>
          </p:cNvSpPr>
          <p:nvPr/>
        </p:nvSpPr>
        <p:spPr bwMode="auto">
          <a:xfrm>
            <a:off x="5699125" y="3323751"/>
            <a:ext cx="3810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4" name="Rectangle 56">
            <a:extLst>
              <a:ext uri="{FF2B5EF4-FFF2-40B4-BE49-F238E27FC236}">
                <a16:creationId xmlns:a16="http://schemas.microsoft.com/office/drawing/2014/main" id="{F5E7D057-7D72-4C07-9C9B-17DE62979812}"/>
              </a:ext>
            </a:extLst>
          </p:cNvPr>
          <p:cNvSpPr>
            <a:spLocks noChangeArrowheads="1"/>
          </p:cNvSpPr>
          <p:nvPr/>
        </p:nvSpPr>
        <p:spPr bwMode="auto">
          <a:xfrm>
            <a:off x="7527925" y="2485551"/>
            <a:ext cx="914400" cy="9144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5" name="Line 57">
            <a:extLst>
              <a:ext uri="{FF2B5EF4-FFF2-40B4-BE49-F238E27FC236}">
                <a16:creationId xmlns:a16="http://schemas.microsoft.com/office/drawing/2014/main" id="{C42E483E-103B-41C5-ADCC-5FC921E08DDF}"/>
              </a:ext>
            </a:extLst>
          </p:cNvPr>
          <p:cNvSpPr>
            <a:spLocks noChangeShapeType="1"/>
          </p:cNvSpPr>
          <p:nvPr/>
        </p:nvSpPr>
        <p:spPr bwMode="auto">
          <a:xfrm>
            <a:off x="7527925" y="3933351"/>
            <a:ext cx="533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6" name="Line 58">
            <a:extLst>
              <a:ext uri="{FF2B5EF4-FFF2-40B4-BE49-F238E27FC236}">
                <a16:creationId xmlns:a16="http://schemas.microsoft.com/office/drawing/2014/main" id="{00A5CFEE-AC48-44D7-B460-3A4D4CD41B8A}"/>
              </a:ext>
            </a:extLst>
          </p:cNvPr>
          <p:cNvSpPr>
            <a:spLocks noChangeShapeType="1"/>
          </p:cNvSpPr>
          <p:nvPr/>
        </p:nvSpPr>
        <p:spPr bwMode="auto">
          <a:xfrm flipV="1">
            <a:off x="8061325" y="3399951"/>
            <a:ext cx="0" cy="533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7228" name="Object 60">
            <a:extLst>
              <a:ext uri="{FF2B5EF4-FFF2-40B4-BE49-F238E27FC236}">
                <a16:creationId xmlns:a16="http://schemas.microsoft.com/office/drawing/2014/main" id="{CCB545CF-D430-4AB7-B4F2-028943B0E660}"/>
              </a:ext>
            </a:extLst>
          </p:cNvPr>
          <p:cNvGraphicFramePr>
            <a:graphicFrameLocks noChangeAspect="1"/>
          </p:cNvGraphicFramePr>
          <p:nvPr>
            <p:extLst>
              <p:ext uri="{D42A27DB-BD31-4B8C-83A1-F6EECF244321}">
                <p14:modId xmlns:p14="http://schemas.microsoft.com/office/powerpoint/2010/main" val="3665219343"/>
              </p:ext>
            </p:extLst>
          </p:nvPr>
        </p:nvGraphicFramePr>
        <p:xfrm>
          <a:off x="8642350" y="2333151"/>
          <a:ext cx="374650" cy="457200"/>
        </p:xfrm>
        <a:graphic>
          <a:graphicData uri="http://schemas.openxmlformats.org/presentationml/2006/ole">
            <mc:AlternateContent xmlns:mc="http://schemas.openxmlformats.org/markup-compatibility/2006">
              <mc:Choice xmlns:v="urn:schemas-microsoft-com:vml" Requires="v">
                <p:oleObj spid="_x0000_s14338" name="Equation" r:id="rId4" imgW="177480" imgH="215640" progId="Equation.DSMT4">
                  <p:embed/>
                </p:oleObj>
              </mc:Choice>
              <mc:Fallback>
                <p:oleObj name="Equation" r:id="rId4" imgW="177480" imgH="215640" progId="Equation.DSMT4">
                  <p:embed/>
                  <p:pic>
                    <p:nvPicPr>
                      <p:cNvPr id="0" name="Object 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42350" y="2333151"/>
                        <a:ext cx="3746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29" name="Text Box 61">
            <a:extLst>
              <a:ext uri="{FF2B5EF4-FFF2-40B4-BE49-F238E27FC236}">
                <a16:creationId xmlns:a16="http://schemas.microsoft.com/office/drawing/2014/main" id="{F18DB642-B8BA-418C-8494-D94E4544D649}"/>
              </a:ext>
            </a:extLst>
          </p:cNvPr>
          <p:cNvSpPr txBox="1">
            <a:spLocks noChangeArrowheads="1"/>
          </p:cNvSpPr>
          <p:nvPr/>
        </p:nvSpPr>
        <p:spPr bwMode="auto">
          <a:xfrm>
            <a:off x="5969000" y="3095151"/>
            <a:ext cx="1452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a:t>
            </a:r>
          </a:p>
        </p:txBody>
      </p:sp>
      <p:sp>
        <p:nvSpPr>
          <p:cNvPr id="7230" name="Text Box 62">
            <a:extLst>
              <a:ext uri="{FF2B5EF4-FFF2-40B4-BE49-F238E27FC236}">
                <a16:creationId xmlns:a16="http://schemas.microsoft.com/office/drawing/2014/main" id="{12CE160D-A385-4D58-99E6-5366FE808D89}"/>
              </a:ext>
            </a:extLst>
          </p:cNvPr>
          <p:cNvSpPr txBox="1">
            <a:spLocks noChangeArrowheads="1"/>
          </p:cNvSpPr>
          <p:nvPr/>
        </p:nvSpPr>
        <p:spPr bwMode="auto">
          <a:xfrm>
            <a:off x="7299325" y="1875951"/>
            <a:ext cx="11636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receiver</a:t>
            </a:r>
          </a:p>
        </p:txBody>
      </p:sp>
      <p:sp>
        <p:nvSpPr>
          <p:cNvPr id="7232" name="Text Box 64">
            <a:extLst>
              <a:ext uri="{FF2B5EF4-FFF2-40B4-BE49-F238E27FC236}">
                <a16:creationId xmlns:a16="http://schemas.microsoft.com/office/drawing/2014/main" id="{C411BC34-AA02-408B-9920-167122AA7DED}"/>
              </a:ext>
            </a:extLst>
          </p:cNvPr>
          <p:cNvSpPr txBox="1">
            <a:spLocks noChangeArrowheads="1"/>
          </p:cNvSpPr>
          <p:nvPr/>
        </p:nvSpPr>
        <p:spPr bwMode="auto">
          <a:xfrm>
            <a:off x="4988752" y="3999957"/>
            <a:ext cx="500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err="1"/>
              <a:t>e</a:t>
            </a:r>
            <a:r>
              <a:rPr lang="en-US" altLang="en-US" baseline="-25000" dirty="0" err="1"/>
              <a:t>so</a:t>
            </a:r>
            <a:endParaRPr lang="en-US" altLang="en-US" dirty="0"/>
          </a:p>
        </p:txBody>
      </p:sp>
      <p:sp>
        <p:nvSpPr>
          <p:cNvPr id="7233" name="Text Box 65">
            <a:extLst>
              <a:ext uri="{FF2B5EF4-FFF2-40B4-BE49-F238E27FC236}">
                <a16:creationId xmlns:a16="http://schemas.microsoft.com/office/drawing/2014/main" id="{09EFE2B3-B372-46B7-8733-FD6E57094AD2}"/>
              </a:ext>
            </a:extLst>
          </p:cNvPr>
          <p:cNvSpPr txBox="1">
            <a:spLocks noChangeArrowheads="1"/>
          </p:cNvSpPr>
          <p:nvPr/>
        </p:nvSpPr>
        <p:spPr bwMode="auto">
          <a:xfrm>
            <a:off x="4978400" y="3552351"/>
            <a:ext cx="4746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s</a:t>
            </a:r>
            <a:endParaRPr lang="en-US" altLang="en-US"/>
          </a:p>
        </p:txBody>
      </p:sp>
      <p:sp>
        <p:nvSpPr>
          <p:cNvPr id="7248" name="Line 80">
            <a:extLst>
              <a:ext uri="{FF2B5EF4-FFF2-40B4-BE49-F238E27FC236}">
                <a16:creationId xmlns:a16="http://schemas.microsoft.com/office/drawing/2014/main" id="{F64DB7DF-2AD1-4988-A0D1-D121FE571A4E}"/>
              </a:ext>
            </a:extLst>
          </p:cNvPr>
          <p:cNvSpPr>
            <a:spLocks noChangeShapeType="1"/>
          </p:cNvSpPr>
          <p:nvPr/>
        </p:nvSpPr>
        <p:spPr bwMode="auto">
          <a:xfrm flipV="1">
            <a:off x="4230688" y="4032250"/>
            <a:ext cx="1849437" cy="127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49" name="Line 81">
            <a:extLst>
              <a:ext uri="{FF2B5EF4-FFF2-40B4-BE49-F238E27FC236}">
                <a16:creationId xmlns:a16="http://schemas.microsoft.com/office/drawing/2014/main" id="{38BDD798-92A0-4374-A054-C591DB727202}"/>
              </a:ext>
            </a:extLst>
          </p:cNvPr>
          <p:cNvSpPr>
            <a:spLocks noChangeShapeType="1"/>
          </p:cNvSpPr>
          <p:nvPr/>
        </p:nvSpPr>
        <p:spPr bwMode="auto">
          <a:xfrm flipH="1" flipV="1">
            <a:off x="3184525" y="3060700"/>
            <a:ext cx="804863" cy="108743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50" name="Line 82">
            <a:extLst>
              <a:ext uri="{FF2B5EF4-FFF2-40B4-BE49-F238E27FC236}">
                <a16:creationId xmlns:a16="http://schemas.microsoft.com/office/drawing/2014/main" id="{661415DD-E922-4837-B94B-32BCC963B91E}"/>
              </a:ext>
            </a:extLst>
          </p:cNvPr>
          <p:cNvSpPr>
            <a:spLocks noChangeShapeType="1"/>
          </p:cNvSpPr>
          <p:nvPr/>
        </p:nvSpPr>
        <p:spPr bwMode="auto">
          <a:xfrm>
            <a:off x="4978400" y="4054812"/>
            <a:ext cx="381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51" name="Line 83">
            <a:extLst>
              <a:ext uri="{FF2B5EF4-FFF2-40B4-BE49-F238E27FC236}">
                <a16:creationId xmlns:a16="http://schemas.microsoft.com/office/drawing/2014/main" id="{FB2DCB4A-1929-4DE5-A4F5-E73A96D9B1A2}"/>
              </a:ext>
            </a:extLst>
          </p:cNvPr>
          <p:cNvSpPr>
            <a:spLocks noChangeShapeType="1"/>
          </p:cNvSpPr>
          <p:nvPr/>
        </p:nvSpPr>
        <p:spPr bwMode="auto">
          <a:xfrm>
            <a:off x="3376613" y="3336925"/>
            <a:ext cx="261937" cy="3333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52" name="Text Box 84">
            <a:extLst>
              <a:ext uri="{FF2B5EF4-FFF2-40B4-BE49-F238E27FC236}">
                <a16:creationId xmlns:a16="http://schemas.microsoft.com/office/drawing/2014/main" id="{8E3E0A66-D2A2-4D11-97DC-146BBEBD4A29}"/>
              </a:ext>
            </a:extLst>
          </p:cNvPr>
          <p:cNvSpPr txBox="1">
            <a:spLocks noChangeArrowheads="1"/>
          </p:cNvSpPr>
          <p:nvPr/>
        </p:nvSpPr>
        <p:spPr bwMode="auto">
          <a:xfrm>
            <a:off x="3032125" y="3365500"/>
            <a:ext cx="500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e</a:t>
            </a:r>
            <a:r>
              <a:rPr lang="en-US" altLang="en-US" baseline="-25000"/>
              <a:t>io</a:t>
            </a:r>
            <a:endParaRPr lang="en-US" altLang="en-US"/>
          </a:p>
        </p:txBody>
      </p:sp>
      <p:sp>
        <p:nvSpPr>
          <p:cNvPr id="7254" name="Text Box 86">
            <a:extLst>
              <a:ext uri="{FF2B5EF4-FFF2-40B4-BE49-F238E27FC236}">
                <a16:creationId xmlns:a16="http://schemas.microsoft.com/office/drawing/2014/main" id="{8A18B7DE-82B9-4BB8-ADA7-90660ED2A25A}"/>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
        <p:nvSpPr>
          <p:cNvPr id="7257" name="Line 89">
            <a:extLst>
              <a:ext uri="{FF2B5EF4-FFF2-40B4-BE49-F238E27FC236}">
                <a16:creationId xmlns:a16="http://schemas.microsoft.com/office/drawing/2014/main" id="{B45C2ABD-5FFB-4447-9F76-4E396174A80E}"/>
              </a:ext>
            </a:extLst>
          </p:cNvPr>
          <p:cNvSpPr>
            <a:spLocks noChangeShapeType="1"/>
          </p:cNvSpPr>
          <p:nvPr/>
        </p:nvSpPr>
        <p:spPr bwMode="auto">
          <a:xfrm flipV="1">
            <a:off x="3336925" y="2832100"/>
            <a:ext cx="5334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58" name="Text Box 90">
            <a:extLst>
              <a:ext uri="{FF2B5EF4-FFF2-40B4-BE49-F238E27FC236}">
                <a16:creationId xmlns:a16="http://schemas.microsoft.com/office/drawing/2014/main" id="{7A4CB4F0-8BA7-4B04-AF0A-CF07062E17FB}"/>
              </a:ext>
            </a:extLst>
          </p:cNvPr>
          <p:cNvSpPr txBox="1">
            <a:spLocks noChangeArrowheads="1"/>
          </p:cNvSpPr>
          <p:nvPr/>
        </p:nvSpPr>
        <p:spPr bwMode="auto">
          <a:xfrm>
            <a:off x="3946525" y="2374900"/>
            <a:ext cx="4111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a:t>
            </a:r>
            <a:r>
              <a:rPr lang="en-US" altLang="en-US" baseline="-25000"/>
              <a:t>t</a:t>
            </a:r>
            <a:endParaRPr lang="en-US" altLang="en-US"/>
          </a:p>
        </p:txBody>
      </p:sp>
      <p:graphicFrame>
        <p:nvGraphicFramePr>
          <p:cNvPr id="7263" name="Object 95">
            <a:extLst>
              <a:ext uri="{FF2B5EF4-FFF2-40B4-BE49-F238E27FC236}">
                <a16:creationId xmlns:a16="http://schemas.microsoft.com/office/drawing/2014/main" id="{DF5EF884-A713-46D1-820E-D56DE77965C2}"/>
              </a:ext>
            </a:extLst>
          </p:cNvPr>
          <p:cNvGraphicFramePr>
            <a:graphicFrameLocks noChangeAspect="1"/>
          </p:cNvGraphicFramePr>
          <p:nvPr/>
        </p:nvGraphicFramePr>
        <p:xfrm>
          <a:off x="152400" y="5105400"/>
          <a:ext cx="8764588" cy="919163"/>
        </p:xfrm>
        <a:graphic>
          <a:graphicData uri="http://schemas.openxmlformats.org/presentationml/2006/ole">
            <mc:AlternateContent xmlns:mc="http://schemas.openxmlformats.org/markup-compatibility/2006">
              <mc:Choice xmlns:v="urn:schemas-microsoft-com:vml" Requires="v">
                <p:oleObj spid="_x0000_s14339" name="Equation" r:id="rId6" imgW="4609800" imgH="482400" progId="Equation.DSMT4">
                  <p:embed/>
                </p:oleObj>
              </mc:Choice>
              <mc:Fallback>
                <p:oleObj name="Equation" r:id="rId6" imgW="4609800" imgH="482400" progId="Equation.DSMT4">
                  <p:embed/>
                  <p:pic>
                    <p:nvPicPr>
                      <p:cNvPr id="0" name="Object 9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5105400"/>
                        <a:ext cx="8764588" cy="919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64" name="Line 96">
            <a:extLst>
              <a:ext uri="{FF2B5EF4-FFF2-40B4-BE49-F238E27FC236}">
                <a16:creationId xmlns:a16="http://schemas.microsoft.com/office/drawing/2014/main" id="{B5B3610D-37CF-4393-9BFA-51D3A1344CA5}"/>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65" name="Line 97">
            <a:extLst>
              <a:ext uri="{FF2B5EF4-FFF2-40B4-BE49-F238E27FC236}">
                <a16:creationId xmlns:a16="http://schemas.microsoft.com/office/drawing/2014/main" id="{6DAAC1CE-A380-4AF5-92FE-1F3CB41EF013}"/>
              </a:ext>
            </a:extLst>
          </p:cNvPr>
          <p:cNvSpPr>
            <a:spLocks noChangeShapeType="1"/>
          </p:cNvSpPr>
          <p:nvPr/>
        </p:nvSpPr>
        <p:spPr bwMode="auto">
          <a:xfrm flipH="1">
            <a:off x="3808413" y="4044950"/>
            <a:ext cx="385762" cy="2603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66" name="Line 98">
            <a:extLst>
              <a:ext uri="{FF2B5EF4-FFF2-40B4-BE49-F238E27FC236}">
                <a16:creationId xmlns:a16="http://schemas.microsoft.com/office/drawing/2014/main" id="{F60E959C-45E2-42BF-A0DC-49AACA79C92A}"/>
              </a:ext>
            </a:extLst>
          </p:cNvPr>
          <p:cNvSpPr>
            <a:spLocks noChangeShapeType="1"/>
          </p:cNvSpPr>
          <p:nvPr/>
        </p:nvSpPr>
        <p:spPr bwMode="auto">
          <a:xfrm>
            <a:off x="4194175" y="4085751"/>
            <a:ext cx="0" cy="457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67" name="Oval 99">
            <a:extLst>
              <a:ext uri="{FF2B5EF4-FFF2-40B4-BE49-F238E27FC236}">
                <a16:creationId xmlns:a16="http://schemas.microsoft.com/office/drawing/2014/main" id="{957D6723-E5D5-4B44-A4EB-0428C0AF8819}"/>
              </a:ext>
            </a:extLst>
          </p:cNvPr>
          <p:cNvSpPr>
            <a:spLocks noChangeArrowheads="1"/>
          </p:cNvSpPr>
          <p:nvPr/>
        </p:nvSpPr>
        <p:spPr bwMode="auto">
          <a:xfrm>
            <a:off x="4151313" y="399415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68" name="Line 100">
            <a:extLst>
              <a:ext uri="{FF2B5EF4-FFF2-40B4-BE49-F238E27FC236}">
                <a16:creationId xmlns:a16="http://schemas.microsoft.com/office/drawing/2014/main" id="{F0E967F0-1454-4ECE-A29F-3B2AAA3E7DAB}"/>
              </a:ext>
            </a:extLst>
          </p:cNvPr>
          <p:cNvSpPr>
            <a:spLocks noChangeShapeType="1"/>
          </p:cNvSpPr>
          <p:nvPr/>
        </p:nvSpPr>
        <p:spPr bwMode="auto">
          <a:xfrm>
            <a:off x="8442325" y="2930051"/>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9" name="Rectangle 21">
            <a:extLst>
              <a:ext uri="{FF2B5EF4-FFF2-40B4-BE49-F238E27FC236}">
                <a16:creationId xmlns:a16="http://schemas.microsoft.com/office/drawing/2014/main" id="{942476DD-6BA0-45E5-A8FD-F0E3413F7B80}"/>
              </a:ext>
            </a:extLst>
          </p:cNvPr>
          <p:cNvSpPr>
            <a:spLocks noChangeArrowheads="1"/>
          </p:cNvSpPr>
          <p:nvPr/>
        </p:nvSpPr>
        <p:spPr bwMode="auto">
          <a:xfrm>
            <a:off x="838200" y="914400"/>
            <a:ext cx="838200" cy="8382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4" name="Text Box 26">
            <a:extLst>
              <a:ext uri="{FF2B5EF4-FFF2-40B4-BE49-F238E27FC236}">
                <a16:creationId xmlns:a16="http://schemas.microsoft.com/office/drawing/2014/main" id="{1FDB2DAF-A8DA-417D-A323-577FD9E0DEBD}"/>
              </a:ext>
            </a:extLst>
          </p:cNvPr>
          <p:cNvSpPr txBox="1">
            <a:spLocks noChangeArrowheads="1"/>
          </p:cNvSpPr>
          <p:nvPr/>
        </p:nvSpPr>
        <p:spPr bwMode="auto">
          <a:xfrm>
            <a:off x="0" y="914400"/>
            <a:ext cx="839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V</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7193" name="Line 25">
            <a:extLst>
              <a:ext uri="{FF2B5EF4-FFF2-40B4-BE49-F238E27FC236}">
                <a16:creationId xmlns:a16="http://schemas.microsoft.com/office/drawing/2014/main" id="{08F705D0-7520-452D-9F4A-7C65FC4807B4}"/>
              </a:ext>
            </a:extLst>
          </p:cNvPr>
          <p:cNvSpPr>
            <a:spLocks noChangeShapeType="1"/>
          </p:cNvSpPr>
          <p:nvPr/>
        </p:nvSpPr>
        <p:spPr bwMode="auto">
          <a:xfrm>
            <a:off x="685800" y="13716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20" name="Group 4">
            <a:extLst>
              <a:ext uri="{FF2B5EF4-FFF2-40B4-BE49-F238E27FC236}">
                <a16:creationId xmlns:a16="http://schemas.microsoft.com/office/drawing/2014/main" id="{DF2BDD1F-D033-4FD8-87DD-163E1F77C594}"/>
              </a:ext>
            </a:extLst>
          </p:cNvPr>
          <p:cNvGrpSpPr>
            <a:grpSpLocks/>
          </p:cNvGrpSpPr>
          <p:nvPr/>
        </p:nvGrpSpPr>
        <p:grpSpPr bwMode="auto">
          <a:xfrm rot="-7552510">
            <a:off x="2155825" y="2184400"/>
            <a:ext cx="1447800" cy="762000"/>
            <a:chOff x="2736" y="2928"/>
            <a:chExt cx="912" cy="480"/>
          </a:xfrm>
        </p:grpSpPr>
        <p:sp>
          <p:nvSpPr>
            <p:cNvPr id="34821" name="Rectangle 5">
              <a:extLst>
                <a:ext uri="{FF2B5EF4-FFF2-40B4-BE49-F238E27FC236}">
                  <a16:creationId xmlns:a16="http://schemas.microsoft.com/office/drawing/2014/main" id="{2CCE12D2-34C2-43CD-8135-5F2EB15FCC1A}"/>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2" name="Rectangle 6">
              <a:extLst>
                <a:ext uri="{FF2B5EF4-FFF2-40B4-BE49-F238E27FC236}">
                  <a16:creationId xmlns:a16="http://schemas.microsoft.com/office/drawing/2014/main" id="{4890452E-D4F3-4B7F-9771-A3B637879D67}"/>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3" name="Rectangle 7">
              <a:extLst>
                <a:ext uri="{FF2B5EF4-FFF2-40B4-BE49-F238E27FC236}">
                  <a16:creationId xmlns:a16="http://schemas.microsoft.com/office/drawing/2014/main" id="{D6AFA42C-895B-4AB8-95C9-5BA3E24D3902}"/>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4824" name="Group 8">
            <a:extLst>
              <a:ext uri="{FF2B5EF4-FFF2-40B4-BE49-F238E27FC236}">
                <a16:creationId xmlns:a16="http://schemas.microsoft.com/office/drawing/2014/main" id="{76C2A10E-B502-4FA0-B1ED-F176085821FB}"/>
              </a:ext>
            </a:extLst>
          </p:cNvPr>
          <p:cNvGrpSpPr>
            <a:grpSpLocks/>
          </p:cNvGrpSpPr>
          <p:nvPr/>
        </p:nvGrpSpPr>
        <p:grpSpPr bwMode="auto">
          <a:xfrm>
            <a:off x="3794125" y="1384300"/>
            <a:ext cx="1765300" cy="171450"/>
            <a:chOff x="2352" y="528"/>
            <a:chExt cx="1112" cy="108"/>
          </a:xfrm>
        </p:grpSpPr>
        <p:grpSp>
          <p:nvGrpSpPr>
            <p:cNvPr id="34825" name="Group 9">
              <a:extLst>
                <a:ext uri="{FF2B5EF4-FFF2-40B4-BE49-F238E27FC236}">
                  <a16:creationId xmlns:a16="http://schemas.microsoft.com/office/drawing/2014/main" id="{670EA040-F207-47AF-AFDE-236299379B51}"/>
                </a:ext>
              </a:extLst>
            </p:cNvPr>
            <p:cNvGrpSpPr>
              <a:grpSpLocks/>
            </p:cNvGrpSpPr>
            <p:nvPr/>
          </p:nvGrpSpPr>
          <p:grpSpPr bwMode="auto">
            <a:xfrm>
              <a:off x="2352" y="528"/>
              <a:ext cx="286" cy="102"/>
              <a:chOff x="2352" y="528"/>
              <a:chExt cx="286" cy="102"/>
            </a:xfrm>
          </p:grpSpPr>
          <p:sp>
            <p:nvSpPr>
              <p:cNvPr id="34826" name="Arc 10">
                <a:extLst>
                  <a:ext uri="{FF2B5EF4-FFF2-40B4-BE49-F238E27FC236}">
                    <a16:creationId xmlns:a16="http://schemas.microsoft.com/office/drawing/2014/main" id="{FFC40A18-1B80-4FF9-BC92-6F4F78447A01}"/>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7" name="Arc 11">
                <a:extLst>
                  <a:ext uri="{FF2B5EF4-FFF2-40B4-BE49-F238E27FC236}">
                    <a16:creationId xmlns:a16="http://schemas.microsoft.com/office/drawing/2014/main" id="{C5919B27-FA64-4525-A8B0-B16E77406159}"/>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4828" name="Group 12">
              <a:extLst>
                <a:ext uri="{FF2B5EF4-FFF2-40B4-BE49-F238E27FC236}">
                  <a16:creationId xmlns:a16="http://schemas.microsoft.com/office/drawing/2014/main" id="{3B3F6706-8DA0-4C7B-90BA-CCC859352D04}"/>
                </a:ext>
              </a:extLst>
            </p:cNvPr>
            <p:cNvGrpSpPr>
              <a:grpSpLocks/>
            </p:cNvGrpSpPr>
            <p:nvPr/>
          </p:nvGrpSpPr>
          <p:grpSpPr bwMode="auto">
            <a:xfrm>
              <a:off x="2911" y="534"/>
              <a:ext cx="286" cy="102"/>
              <a:chOff x="2352" y="528"/>
              <a:chExt cx="286" cy="102"/>
            </a:xfrm>
          </p:grpSpPr>
          <p:sp>
            <p:nvSpPr>
              <p:cNvPr id="34829" name="Arc 13">
                <a:extLst>
                  <a:ext uri="{FF2B5EF4-FFF2-40B4-BE49-F238E27FC236}">
                    <a16:creationId xmlns:a16="http://schemas.microsoft.com/office/drawing/2014/main" id="{A3DBB861-39EA-43B7-A049-76A4A16FF41B}"/>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30" name="Arc 14">
                <a:extLst>
                  <a:ext uri="{FF2B5EF4-FFF2-40B4-BE49-F238E27FC236}">
                    <a16:creationId xmlns:a16="http://schemas.microsoft.com/office/drawing/2014/main" id="{17F36E69-D44A-43BC-A395-1EF23CD6EDFD}"/>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4831" name="Group 15">
              <a:extLst>
                <a:ext uri="{FF2B5EF4-FFF2-40B4-BE49-F238E27FC236}">
                  <a16:creationId xmlns:a16="http://schemas.microsoft.com/office/drawing/2014/main" id="{47EC78B7-A606-4D31-818A-F961EE532B6B}"/>
                </a:ext>
              </a:extLst>
            </p:cNvPr>
            <p:cNvGrpSpPr>
              <a:grpSpLocks/>
            </p:cNvGrpSpPr>
            <p:nvPr/>
          </p:nvGrpSpPr>
          <p:grpSpPr bwMode="auto">
            <a:xfrm>
              <a:off x="2640" y="528"/>
              <a:ext cx="286" cy="102"/>
              <a:chOff x="2352" y="528"/>
              <a:chExt cx="286" cy="102"/>
            </a:xfrm>
          </p:grpSpPr>
          <p:sp>
            <p:nvSpPr>
              <p:cNvPr id="34832" name="Arc 16">
                <a:extLst>
                  <a:ext uri="{FF2B5EF4-FFF2-40B4-BE49-F238E27FC236}">
                    <a16:creationId xmlns:a16="http://schemas.microsoft.com/office/drawing/2014/main" id="{1856FD12-D909-4E99-ABC1-BDA4EF78E5DC}"/>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33" name="Arc 17">
                <a:extLst>
                  <a:ext uri="{FF2B5EF4-FFF2-40B4-BE49-F238E27FC236}">
                    <a16:creationId xmlns:a16="http://schemas.microsoft.com/office/drawing/2014/main" id="{75AF8809-2C92-489F-9B9A-A53E9AC8BABE}"/>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4834" name="Group 18">
              <a:extLst>
                <a:ext uri="{FF2B5EF4-FFF2-40B4-BE49-F238E27FC236}">
                  <a16:creationId xmlns:a16="http://schemas.microsoft.com/office/drawing/2014/main" id="{67BDE079-B0DE-481E-A291-77EA0631BE26}"/>
                </a:ext>
              </a:extLst>
            </p:cNvPr>
            <p:cNvGrpSpPr>
              <a:grpSpLocks/>
            </p:cNvGrpSpPr>
            <p:nvPr/>
          </p:nvGrpSpPr>
          <p:grpSpPr bwMode="auto">
            <a:xfrm>
              <a:off x="3178" y="532"/>
              <a:ext cx="286" cy="102"/>
              <a:chOff x="2352" y="528"/>
              <a:chExt cx="286" cy="102"/>
            </a:xfrm>
          </p:grpSpPr>
          <p:sp>
            <p:nvSpPr>
              <p:cNvPr id="34835" name="Arc 19">
                <a:extLst>
                  <a:ext uri="{FF2B5EF4-FFF2-40B4-BE49-F238E27FC236}">
                    <a16:creationId xmlns:a16="http://schemas.microsoft.com/office/drawing/2014/main" id="{245C299A-A131-4EE0-9A4D-60EBAF678EB8}"/>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36" name="Arc 20">
                <a:extLst>
                  <a:ext uri="{FF2B5EF4-FFF2-40B4-BE49-F238E27FC236}">
                    <a16:creationId xmlns:a16="http://schemas.microsoft.com/office/drawing/2014/main" id="{8AFA191F-787A-48A2-AC2E-B7CD927B9E0D}"/>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34837" name="Freeform 21">
            <a:extLst>
              <a:ext uri="{FF2B5EF4-FFF2-40B4-BE49-F238E27FC236}">
                <a16:creationId xmlns:a16="http://schemas.microsoft.com/office/drawing/2014/main" id="{62687ABC-485F-4362-9BAA-81A697F0DA69}"/>
              </a:ext>
            </a:extLst>
          </p:cNvPr>
          <p:cNvSpPr>
            <a:spLocks/>
          </p:cNvSpPr>
          <p:nvPr/>
        </p:nvSpPr>
        <p:spPr bwMode="auto">
          <a:xfrm>
            <a:off x="4175125" y="3975100"/>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38" name="Text Box 22">
            <a:extLst>
              <a:ext uri="{FF2B5EF4-FFF2-40B4-BE49-F238E27FC236}">
                <a16:creationId xmlns:a16="http://schemas.microsoft.com/office/drawing/2014/main" id="{B1CD737D-8119-4704-AAAC-4881EA61C87A}"/>
              </a:ext>
            </a:extLst>
          </p:cNvPr>
          <p:cNvSpPr txBox="1">
            <a:spLocks noChangeArrowheads="1"/>
          </p:cNvSpPr>
          <p:nvPr/>
        </p:nvSpPr>
        <p:spPr bwMode="auto">
          <a:xfrm>
            <a:off x="4403725" y="3594100"/>
            <a:ext cx="590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flaw</a:t>
            </a:r>
            <a:endParaRPr lang="en-US" altLang="en-US"/>
          </a:p>
        </p:txBody>
      </p:sp>
      <p:sp>
        <p:nvSpPr>
          <p:cNvPr id="34839" name="Line 23">
            <a:extLst>
              <a:ext uri="{FF2B5EF4-FFF2-40B4-BE49-F238E27FC236}">
                <a16:creationId xmlns:a16="http://schemas.microsoft.com/office/drawing/2014/main" id="{21B67BD3-14D4-4725-A120-5E9696900792}"/>
              </a:ext>
            </a:extLst>
          </p:cNvPr>
          <p:cNvSpPr>
            <a:spLocks noChangeShapeType="1"/>
          </p:cNvSpPr>
          <p:nvPr/>
        </p:nvSpPr>
        <p:spPr bwMode="auto">
          <a:xfrm flipH="1" flipV="1">
            <a:off x="2117725" y="1612900"/>
            <a:ext cx="3048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0" name="Line 24">
            <a:extLst>
              <a:ext uri="{FF2B5EF4-FFF2-40B4-BE49-F238E27FC236}">
                <a16:creationId xmlns:a16="http://schemas.microsoft.com/office/drawing/2014/main" id="{C659678C-1CED-49A3-90A4-EC3682232D59}"/>
              </a:ext>
            </a:extLst>
          </p:cNvPr>
          <p:cNvSpPr>
            <a:spLocks noChangeShapeType="1"/>
          </p:cNvSpPr>
          <p:nvPr/>
        </p:nvSpPr>
        <p:spPr bwMode="auto">
          <a:xfrm flipH="1">
            <a:off x="1584325" y="1612900"/>
            <a:ext cx="533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1" name="Text Box 25">
            <a:extLst>
              <a:ext uri="{FF2B5EF4-FFF2-40B4-BE49-F238E27FC236}">
                <a16:creationId xmlns:a16="http://schemas.microsoft.com/office/drawing/2014/main" id="{26EBC243-4C54-4F73-A16D-6929A6A21A6C}"/>
              </a:ext>
            </a:extLst>
          </p:cNvPr>
          <p:cNvSpPr txBox="1">
            <a:spLocks noChangeArrowheads="1"/>
          </p:cNvSpPr>
          <p:nvPr/>
        </p:nvSpPr>
        <p:spPr bwMode="auto">
          <a:xfrm>
            <a:off x="669925" y="2070100"/>
            <a:ext cx="928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pulser</a:t>
            </a:r>
          </a:p>
        </p:txBody>
      </p:sp>
      <p:sp>
        <p:nvSpPr>
          <p:cNvPr id="34842" name="Text Box 26">
            <a:extLst>
              <a:ext uri="{FF2B5EF4-FFF2-40B4-BE49-F238E27FC236}">
                <a16:creationId xmlns:a16="http://schemas.microsoft.com/office/drawing/2014/main" id="{A4F6E1BB-2D4A-4D3D-B387-C141F5AA85D7}"/>
              </a:ext>
            </a:extLst>
          </p:cNvPr>
          <p:cNvSpPr txBox="1">
            <a:spLocks noChangeArrowheads="1"/>
          </p:cNvSpPr>
          <p:nvPr/>
        </p:nvSpPr>
        <p:spPr bwMode="auto">
          <a:xfrm>
            <a:off x="3717925" y="3289300"/>
            <a:ext cx="4524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i</a:t>
            </a:r>
            <a:endParaRPr lang="en-US" altLang="en-US"/>
          </a:p>
        </p:txBody>
      </p:sp>
      <p:sp>
        <p:nvSpPr>
          <p:cNvPr id="34843" name="Text Box 27">
            <a:extLst>
              <a:ext uri="{FF2B5EF4-FFF2-40B4-BE49-F238E27FC236}">
                <a16:creationId xmlns:a16="http://schemas.microsoft.com/office/drawing/2014/main" id="{BAE4770E-7743-4E62-BD5D-CA398E151B12}"/>
              </a:ext>
            </a:extLst>
          </p:cNvPr>
          <p:cNvSpPr txBox="1">
            <a:spLocks noChangeArrowheads="1"/>
          </p:cNvSpPr>
          <p:nvPr/>
        </p:nvSpPr>
        <p:spPr bwMode="auto">
          <a:xfrm>
            <a:off x="1111250" y="2720975"/>
            <a:ext cx="1452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a:t>
            </a:r>
          </a:p>
        </p:txBody>
      </p:sp>
      <p:grpSp>
        <p:nvGrpSpPr>
          <p:cNvPr id="34844" name="Group 28">
            <a:extLst>
              <a:ext uri="{FF2B5EF4-FFF2-40B4-BE49-F238E27FC236}">
                <a16:creationId xmlns:a16="http://schemas.microsoft.com/office/drawing/2014/main" id="{31990A3E-5724-4055-8335-E95B1FFC6AB9}"/>
              </a:ext>
            </a:extLst>
          </p:cNvPr>
          <p:cNvGrpSpPr>
            <a:grpSpLocks/>
          </p:cNvGrpSpPr>
          <p:nvPr/>
        </p:nvGrpSpPr>
        <p:grpSpPr bwMode="auto">
          <a:xfrm>
            <a:off x="6232525" y="3726910"/>
            <a:ext cx="1447800" cy="762000"/>
            <a:chOff x="2736" y="2928"/>
            <a:chExt cx="912" cy="480"/>
          </a:xfrm>
        </p:grpSpPr>
        <p:sp>
          <p:nvSpPr>
            <p:cNvPr id="34845" name="Rectangle 29">
              <a:extLst>
                <a:ext uri="{FF2B5EF4-FFF2-40B4-BE49-F238E27FC236}">
                  <a16:creationId xmlns:a16="http://schemas.microsoft.com/office/drawing/2014/main" id="{7CD9B470-F0FA-4CB1-8B76-C308B0F30D17}"/>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6" name="Rectangle 30">
              <a:extLst>
                <a:ext uri="{FF2B5EF4-FFF2-40B4-BE49-F238E27FC236}">
                  <a16:creationId xmlns:a16="http://schemas.microsoft.com/office/drawing/2014/main" id="{1D1C879E-D2AD-4548-9376-6853414A4E61}"/>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7" name="Rectangle 31">
              <a:extLst>
                <a:ext uri="{FF2B5EF4-FFF2-40B4-BE49-F238E27FC236}">
                  <a16:creationId xmlns:a16="http://schemas.microsoft.com/office/drawing/2014/main" id="{64DABA1C-473F-44C5-A130-219A409BE29B}"/>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4848" name="Text Box 32">
            <a:extLst>
              <a:ext uri="{FF2B5EF4-FFF2-40B4-BE49-F238E27FC236}">
                <a16:creationId xmlns:a16="http://schemas.microsoft.com/office/drawing/2014/main" id="{8C40E0BC-7305-44B0-8C00-BB665B7FD4A5}"/>
              </a:ext>
            </a:extLst>
          </p:cNvPr>
          <p:cNvSpPr txBox="1">
            <a:spLocks noChangeArrowheads="1"/>
          </p:cNvSpPr>
          <p:nvPr/>
        </p:nvSpPr>
        <p:spPr bwMode="auto">
          <a:xfrm>
            <a:off x="5683250" y="2929985"/>
            <a:ext cx="4222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t>
            </a:r>
            <a:r>
              <a:rPr lang="en-US" altLang="en-US" baseline="-25000"/>
              <a:t>r</a:t>
            </a:r>
            <a:endParaRPr lang="en-US" altLang="en-US"/>
          </a:p>
        </p:txBody>
      </p:sp>
      <p:sp>
        <p:nvSpPr>
          <p:cNvPr id="34849" name="Line 33">
            <a:extLst>
              <a:ext uri="{FF2B5EF4-FFF2-40B4-BE49-F238E27FC236}">
                <a16:creationId xmlns:a16="http://schemas.microsoft.com/office/drawing/2014/main" id="{1903D50D-7414-402B-A0C9-40E7BF74261E}"/>
              </a:ext>
            </a:extLst>
          </p:cNvPr>
          <p:cNvSpPr>
            <a:spLocks noChangeShapeType="1"/>
          </p:cNvSpPr>
          <p:nvPr/>
        </p:nvSpPr>
        <p:spPr bwMode="auto">
          <a:xfrm>
            <a:off x="5851525" y="3422110"/>
            <a:ext cx="3810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50" name="Rectangle 34">
            <a:extLst>
              <a:ext uri="{FF2B5EF4-FFF2-40B4-BE49-F238E27FC236}">
                <a16:creationId xmlns:a16="http://schemas.microsoft.com/office/drawing/2014/main" id="{1AE44865-4923-4AE3-909B-40CAD70F26BB}"/>
              </a:ext>
            </a:extLst>
          </p:cNvPr>
          <p:cNvSpPr>
            <a:spLocks noChangeArrowheads="1"/>
          </p:cNvSpPr>
          <p:nvPr/>
        </p:nvSpPr>
        <p:spPr bwMode="auto">
          <a:xfrm>
            <a:off x="7680325" y="2583910"/>
            <a:ext cx="914400" cy="9144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51" name="Line 35">
            <a:extLst>
              <a:ext uri="{FF2B5EF4-FFF2-40B4-BE49-F238E27FC236}">
                <a16:creationId xmlns:a16="http://schemas.microsoft.com/office/drawing/2014/main" id="{E168E6B3-938E-4D41-9109-10A1C6000445}"/>
              </a:ext>
            </a:extLst>
          </p:cNvPr>
          <p:cNvSpPr>
            <a:spLocks noChangeShapeType="1"/>
          </p:cNvSpPr>
          <p:nvPr/>
        </p:nvSpPr>
        <p:spPr bwMode="auto">
          <a:xfrm>
            <a:off x="7680325" y="4031710"/>
            <a:ext cx="533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52" name="Line 36">
            <a:extLst>
              <a:ext uri="{FF2B5EF4-FFF2-40B4-BE49-F238E27FC236}">
                <a16:creationId xmlns:a16="http://schemas.microsoft.com/office/drawing/2014/main" id="{C85D8A48-D0CA-4C93-B44E-F3DF75B7FE4D}"/>
              </a:ext>
            </a:extLst>
          </p:cNvPr>
          <p:cNvSpPr>
            <a:spLocks noChangeShapeType="1"/>
          </p:cNvSpPr>
          <p:nvPr/>
        </p:nvSpPr>
        <p:spPr bwMode="auto">
          <a:xfrm flipV="1">
            <a:off x="8213725" y="3498310"/>
            <a:ext cx="0" cy="533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34853" name="Object 37">
            <a:extLst>
              <a:ext uri="{FF2B5EF4-FFF2-40B4-BE49-F238E27FC236}">
                <a16:creationId xmlns:a16="http://schemas.microsoft.com/office/drawing/2014/main" id="{7912A31F-DF28-4DC0-95E4-4454228F0158}"/>
              </a:ext>
            </a:extLst>
          </p:cNvPr>
          <p:cNvGraphicFramePr>
            <a:graphicFrameLocks noChangeAspect="1"/>
          </p:cNvGraphicFramePr>
          <p:nvPr>
            <p:extLst>
              <p:ext uri="{D42A27DB-BD31-4B8C-83A1-F6EECF244321}">
                <p14:modId xmlns:p14="http://schemas.microsoft.com/office/powerpoint/2010/main" val="1747739875"/>
              </p:ext>
            </p:extLst>
          </p:nvPr>
        </p:nvGraphicFramePr>
        <p:xfrm>
          <a:off x="8624888" y="2431510"/>
          <a:ext cx="374650" cy="457200"/>
        </p:xfrm>
        <a:graphic>
          <a:graphicData uri="http://schemas.openxmlformats.org/presentationml/2006/ole">
            <mc:AlternateContent xmlns:mc="http://schemas.openxmlformats.org/markup-compatibility/2006">
              <mc:Choice xmlns:v="urn:schemas-microsoft-com:vml" Requires="v">
                <p:oleObj spid="_x0000_s15362" name="Equation" r:id="rId4" imgW="177480" imgH="215640" progId="Equation.DSMT4">
                  <p:embed/>
                </p:oleObj>
              </mc:Choice>
              <mc:Fallback>
                <p:oleObj name="Equation" r:id="rId4" imgW="177480" imgH="215640" progId="Equation.DSMT4">
                  <p:embed/>
                  <p:pic>
                    <p:nvPicPr>
                      <p:cNvPr id="0" name="Object 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24888" y="2431510"/>
                        <a:ext cx="3746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54" name="Text Box 38">
            <a:extLst>
              <a:ext uri="{FF2B5EF4-FFF2-40B4-BE49-F238E27FC236}">
                <a16:creationId xmlns:a16="http://schemas.microsoft.com/office/drawing/2014/main" id="{6451B01B-81BC-4B44-BFA4-95637E530FC8}"/>
              </a:ext>
            </a:extLst>
          </p:cNvPr>
          <p:cNvSpPr txBox="1">
            <a:spLocks noChangeArrowheads="1"/>
          </p:cNvSpPr>
          <p:nvPr/>
        </p:nvSpPr>
        <p:spPr bwMode="auto">
          <a:xfrm>
            <a:off x="6121400" y="3193510"/>
            <a:ext cx="1452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a:t>
            </a:r>
          </a:p>
        </p:txBody>
      </p:sp>
      <p:sp>
        <p:nvSpPr>
          <p:cNvPr id="34855" name="Text Box 39">
            <a:extLst>
              <a:ext uri="{FF2B5EF4-FFF2-40B4-BE49-F238E27FC236}">
                <a16:creationId xmlns:a16="http://schemas.microsoft.com/office/drawing/2014/main" id="{F6BBF688-8872-47CB-A26C-438418B7A599}"/>
              </a:ext>
            </a:extLst>
          </p:cNvPr>
          <p:cNvSpPr txBox="1">
            <a:spLocks noChangeArrowheads="1"/>
          </p:cNvSpPr>
          <p:nvPr/>
        </p:nvSpPr>
        <p:spPr bwMode="auto">
          <a:xfrm>
            <a:off x="7451725" y="1974310"/>
            <a:ext cx="11636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receiver</a:t>
            </a:r>
          </a:p>
        </p:txBody>
      </p:sp>
      <p:sp>
        <p:nvSpPr>
          <p:cNvPr id="34856" name="Text Box 40">
            <a:extLst>
              <a:ext uri="{FF2B5EF4-FFF2-40B4-BE49-F238E27FC236}">
                <a16:creationId xmlns:a16="http://schemas.microsoft.com/office/drawing/2014/main" id="{EB488502-DDAF-439B-814A-A9457F865397}"/>
              </a:ext>
            </a:extLst>
          </p:cNvPr>
          <p:cNvSpPr txBox="1">
            <a:spLocks noChangeArrowheads="1"/>
          </p:cNvSpPr>
          <p:nvPr/>
        </p:nvSpPr>
        <p:spPr bwMode="auto">
          <a:xfrm>
            <a:off x="5199062" y="4121150"/>
            <a:ext cx="500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err="1"/>
              <a:t>e</a:t>
            </a:r>
            <a:r>
              <a:rPr lang="en-US" altLang="en-US" baseline="-25000" dirty="0" err="1"/>
              <a:t>so</a:t>
            </a:r>
            <a:endParaRPr lang="en-US" altLang="en-US" dirty="0"/>
          </a:p>
        </p:txBody>
      </p:sp>
      <p:sp>
        <p:nvSpPr>
          <p:cNvPr id="34857" name="Text Box 41">
            <a:extLst>
              <a:ext uri="{FF2B5EF4-FFF2-40B4-BE49-F238E27FC236}">
                <a16:creationId xmlns:a16="http://schemas.microsoft.com/office/drawing/2014/main" id="{D0D05EB4-6A7E-4036-96BA-7A3CE5F96345}"/>
              </a:ext>
            </a:extLst>
          </p:cNvPr>
          <p:cNvSpPr txBox="1">
            <a:spLocks noChangeArrowheads="1"/>
          </p:cNvSpPr>
          <p:nvPr/>
        </p:nvSpPr>
        <p:spPr bwMode="auto">
          <a:xfrm>
            <a:off x="5130800" y="3650710"/>
            <a:ext cx="4746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s</a:t>
            </a:r>
            <a:endParaRPr lang="en-US" altLang="en-US"/>
          </a:p>
        </p:txBody>
      </p:sp>
      <p:sp>
        <p:nvSpPr>
          <p:cNvPr id="34858" name="Line 42">
            <a:extLst>
              <a:ext uri="{FF2B5EF4-FFF2-40B4-BE49-F238E27FC236}">
                <a16:creationId xmlns:a16="http://schemas.microsoft.com/office/drawing/2014/main" id="{20B32FD3-13A4-434B-898A-7BF32AB8FE3A}"/>
              </a:ext>
            </a:extLst>
          </p:cNvPr>
          <p:cNvSpPr>
            <a:spLocks noChangeShapeType="1"/>
          </p:cNvSpPr>
          <p:nvPr/>
        </p:nvSpPr>
        <p:spPr bwMode="auto">
          <a:xfrm>
            <a:off x="4346575" y="4190054"/>
            <a:ext cx="19050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59" name="Line 43">
            <a:extLst>
              <a:ext uri="{FF2B5EF4-FFF2-40B4-BE49-F238E27FC236}">
                <a16:creationId xmlns:a16="http://schemas.microsoft.com/office/drawing/2014/main" id="{92E4AFCC-85AB-4DB7-8064-25E1216963B5}"/>
              </a:ext>
            </a:extLst>
          </p:cNvPr>
          <p:cNvSpPr>
            <a:spLocks noChangeShapeType="1"/>
          </p:cNvSpPr>
          <p:nvPr/>
        </p:nvSpPr>
        <p:spPr bwMode="auto">
          <a:xfrm flipH="1" flipV="1">
            <a:off x="3336925" y="3213100"/>
            <a:ext cx="804863" cy="108743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60" name="Line 44">
            <a:extLst>
              <a:ext uri="{FF2B5EF4-FFF2-40B4-BE49-F238E27FC236}">
                <a16:creationId xmlns:a16="http://schemas.microsoft.com/office/drawing/2014/main" id="{D926DE69-C80F-492C-9D87-6F66DA1FF40A}"/>
              </a:ext>
            </a:extLst>
          </p:cNvPr>
          <p:cNvSpPr>
            <a:spLocks noChangeShapeType="1"/>
          </p:cNvSpPr>
          <p:nvPr/>
        </p:nvSpPr>
        <p:spPr bwMode="auto">
          <a:xfrm>
            <a:off x="5207000" y="4184110"/>
            <a:ext cx="381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61" name="Line 45">
            <a:extLst>
              <a:ext uri="{FF2B5EF4-FFF2-40B4-BE49-F238E27FC236}">
                <a16:creationId xmlns:a16="http://schemas.microsoft.com/office/drawing/2014/main" id="{577BBBF8-0A74-4AF2-83BA-EB7C4AC16692}"/>
              </a:ext>
            </a:extLst>
          </p:cNvPr>
          <p:cNvSpPr>
            <a:spLocks noChangeShapeType="1"/>
          </p:cNvSpPr>
          <p:nvPr/>
        </p:nvSpPr>
        <p:spPr bwMode="auto">
          <a:xfrm>
            <a:off x="3529013" y="3489325"/>
            <a:ext cx="261937" cy="3333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62" name="Text Box 46">
            <a:extLst>
              <a:ext uri="{FF2B5EF4-FFF2-40B4-BE49-F238E27FC236}">
                <a16:creationId xmlns:a16="http://schemas.microsoft.com/office/drawing/2014/main" id="{3512ED4E-DD2E-41C3-A6BC-370D5E389DE9}"/>
              </a:ext>
            </a:extLst>
          </p:cNvPr>
          <p:cNvSpPr txBox="1">
            <a:spLocks noChangeArrowheads="1"/>
          </p:cNvSpPr>
          <p:nvPr/>
        </p:nvSpPr>
        <p:spPr bwMode="auto">
          <a:xfrm>
            <a:off x="3184525" y="3517900"/>
            <a:ext cx="500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e</a:t>
            </a:r>
            <a:r>
              <a:rPr lang="en-US" altLang="en-US" baseline="-25000"/>
              <a:t>io</a:t>
            </a:r>
            <a:endParaRPr lang="en-US" altLang="en-US"/>
          </a:p>
        </p:txBody>
      </p:sp>
      <p:sp>
        <p:nvSpPr>
          <p:cNvPr id="34863" name="Text Box 47">
            <a:extLst>
              <a:ext uri="{FF2B5EF4-FFF2-40B4-BE49-F238E27FC236}">
                <a16:creationId xmlns:a16="http://schemas.microsoft.com/office/drawing/2014/main" id="{A9834EF5-E89C-475D-88C8-E825302E33B8}"/>
              </a:ext>
            </a:extLst>
          </p:cNvPr>
          <p:cNvSpPr txBox="1">
            <a:spLocks noChangeArrowheads="1"/>
          </p:cNvSpPr>
          <p:nvPr/>
        </p:nvSpPr>
        <p:spPr bwMode="auto">
          <a:xfrm>
            <a:off x="2362200" y="3810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
        <p:nvSpPr>
          <p:cNvPr id="34864" name="Line 48">
            <a:extLst>
              <a:ext uri="{FF2B5EF4-FFF2-40B4-BE49-F238E27FC236}">
                <a16:creationId xmlns:a16="http://schemas.microsoft.com/office/drawing/2014/main" id="{B8702F1A-FA11-40E9-AD4E-03E26C6B559E}"/>
              </a:ext>
            </a:extLst>
          </p:cNvPr>
          <p:cNvSpPr>
            <a:spLocks noChangeShapeType="1"/>
          </p:cNvSpPr>
          <p:nvPr/>
        </p:nvSpPr>
        <p:spPr bwMode="auto">
          <a:xfrm flipV="1">
            <a:off x="3489325" y="2984500"/>
            <a:ext cx="5334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5" name="Text Box 49">
            <a:extLst>
              <a:ext uri="{FF2B5EF4-FFF2-40B4-BE49-F238E27FC236}">
                <a16:creationId xmlns:a16="http://schemas.microsoft.com/office/drawing/2014/main" id="{D8A93887-9F00-4511-9780-5CD6F2A0A2C7}"/>
              </a:ext>
            </a:extLst>
          </p:cNvPr>
          <p:cNvSpPr txBox="1">
            <a:spLocks noChangeArrowheads="1"/>
          </p:cNvSpPr>
          <p:nvPr/>
        </p:nvSpPr>
        <p:spPr bwMode="auto">
          <a:xfrm>
            <a:off x="4098925" y="2527300"/>
            <a:ext cx="4111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a:t>
            </a:r>
            <a:r>
              <a:rPr lang="en-US" altLang="en-US" baseline="-25000"/>
              <a:t>t</a:t>
            </a:r>
            <a:endParaRPr lang="en-US" altLang="en-US"/>
          </a:p>
        </p:txBody>
      </p:sp>
      <p:graphicFrame>
        <p:nvGraphicFramePr>
          <p:cNvPr id="34866" name="Object 50">
            <a:extLst>
              <a:ext uri="{FF2B5EF4-FFF2-40B4-BE49-F238E27FC236}">
                <a16:creationId xmlns:a16="http://schemas.microsoft.com/office/drawing/2014/main" id="{C42BDD38-0E57-43FF-827E-C1F723BC6693}"/>
              </a:ext>
            </a:extLst>
          </p:cNvPr>
          <p:cNvGraphicFramePr>
            <a:graphicFrameLocks noChangeAspect="1"/>
          </p:cNvGraphicFramePr>
          <p:nvPr/>
        </p:nvGraphicFramePr>
        <p:xfrm>
          <a:off x="914400" y="5105400"/>
          <a:ext cx="7678738" cy="919163"/>
        </p:xfrm>
        <a:graphic>
          <a:graphicData uri="http://schemas.openxmlformats.org/presentationml/2006/ole">
            <mc:AlternateContent xmlns:mc="http://schemas.openxmlformats.org/markup-compatibility/2006">
              <mc:Choice xmlns:v="urn:schemas-microsoft-com:vml" Requires="v">
                <p:oleObj spid="_x0000_s15363" name="Equation" r:id="rId6" imgW="4038480" imgH="482400" progId="Equation.DSMT4">
                  <p:embed/>
                </p:oleObj>
              </mc:Choice>
              <mc:Fallback>
                <p:oleObj name="Equation" r:id="rId6" imgW="4038480" imgH="482400" progId="Equation.DSMT4">
                  <p:embed/>
                  <p:pic>
                    <p:nvPicPr>
                      <p:cNvPr id="0" name="Object 5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5105400"/>
                        <a:ext cx="7678738" cy="919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67" name="Line 51">
            <a:extLst>
              <a:ext uri="{FF2B5EF4-FFF2-40B4-BE49-F238E27FC236}">
                <a16:creationId xmlns:a16="http://schemas.microsoft.com/office/drawing/2014/main" id="{6BBD33CB-4E1C-4AB1-A93F-290B36B1DFB2}"/>
              </a:ext>
            </a:extLst>
          </p:cNvPr>
          <p:cNvSpPr>
            <a:spLocks noChangeShapeType="1"/>
          </p:cNvSpPr>
          <p:nvPr/>
        </p:nvSpPr>
        <p:spPr bwMode="auto">
          <a:xfrm>
            <a:off x="1143000" y="9144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8" name="Line 52">
            <a:extLst>
              <a:ext uri="{FF2B5EF4-FFF2-40B4-BE49-F238E27FC236}">
                <a16:creationId xmlns:a16="http://schemas.microsoft.com/office/drawing/2014/main" id="{ACEDF0E6-48AE-408B-9F44-5380C45A536A}"/>
              </a:ext>
            </a:extLst>
          </p:cNvPr>
          <p:cNvSpPr>
            <a:spLocks noChangeShapeType="1"/>
          </p:cNvSpPr>
          <p:nvPr/>
        </p:nvSpPr>
        <p:spPr bwMode="auto">
          <a:xfrm flipH="1">
            <a:off x="3960813" y="4197350"/>
            <a:ext cx="385762" cy="2603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9" name="Line 53">
            <a:extLst>
              <a:ext uri="{FF2B5EF4-FFF2-40B4-BE49-F238E27FC236}">
                <a16:creationId xmlns:a16="http://schemas.microsoft.com/office/drawing/2014/main" id="{528D50CA-CF61-466E-8D66-C0A2A3FD9269}"/>
              </a:ext>
            </a:extLst>
          </p:cNvPr>
          <p:cNvSpPr>
            <a:spLocks noChangeShapeType="1"/>
          </p:cNvSpPr>
          <p:nvPr/>
        </p:nvSpPr>
        <p:spPr bwMode="auto">
          <a:xfrm>
            <a:off x="4308475" y="4203700"/>
            <a:ext cx="0" cy="457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70" name="Oval 54">
            <a:extLst>
              <a:ext uri="{FF2B5EF4-FFF2-40B4-BE49-F238E27FC236}">
                <a16:creationId xmlns:a16="http://schemas.microsoft.com/office/drawing/2014/main" id="{C6BC456C-ABF1-4EEC-B4F2-72761603D4E1}"/>
              </a:ext>
            </a:extLst>
          </p:cNvPr>
          <p:cNvSpPr>
            <a:spLocks noChangeArrowheads="1"/>
          </p:cNvSpPr>
          <p:nvPr/>
        </p:nvSpPr>
        <p:spPr bwMode="auto">
          <a:xfrm>
            <a:off x="4303713" y="414655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71" name="Line 55">
            <a:extLst>
              <a:ext uri="{FF2B5EF4-FFF2-40B4-BE49-F238E27FC236}">
                <a16:creationId xmlns:a16="http://schemas.microsoft.com/office/drawing/2014/main" id="{05785674-3789-4467-BF04-CBC24E5D7192}"/>
              </a:ext>
            </a:extLst>
          </p:cNvPr>
          <p:cNvSpPr>
            <a:spLocks noChangeShapeType="1"/>
          </p:cNvSpPr>
          <p:nvPr/>
        </p:nvSpPr>
        <p:spPr bwMode="auto">
          <a:xfrm>
            <a:off x="8594725" y="302841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72" name="Rectangle 56">
            <a:extLst>
              <a:ext uri="{FF2B5EF4-FFF2-40B4-BE49-F238E27FC236}">
                <a16:creationId xmlns:a16="http://schemas.microsoft.com/office/drawing/2014/main" id="{6EBE0803-59C8-4872-88E8-645FF580FD54}"/>
              </a:ext>
            </a:extLst>
          </p:cNvPr>
          <p:cNvSpPr>
            <a:spLocks noChangeArrowheads="1"/>
          </p:cNvSpPr>
          <p:nvPr/>
        </p:nvSpPr>
        <p:spPr bwMode="auto">
          <a:xfrm>
            <a:off x="990600" y="1066800"/>
            <a:ext cx="838200" cy="8382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73" name="Text Box 57">
            <a:extLst>
              <a:ext uri="{FF2B5EF4-FFF2-40B4-BE49-F238E27FC236}">
                <a16:creationId xmlns:a16="http://schemas.microsoft.com/office/drawing/2014/main" id="{56EA12FE-6E14-4D29-95AC-137AC5B9D96E}"/>
              </a:ext>
            </a:extLst>
          </p:cNvPr>
          <p:cNvSpPr txBox="1">
            <a:spLocks noChangeArrowheads="1"/>
          </p:cNvSpPr>
          <p:nvPr/>
        </p:nvSpPr>
        <p:spPr bwMode="auto">
          <a:xfrm>
            <a:off x="152400" y="1066800"/>
            <a:ext cx="839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V</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34874" name="Line 58">
            <a:extLst>
              <a:ext uri="{FF2B5EF4-FFF2-40B4-BE49-F238E27FC236}">
                <a16:creationId xmlns:a16="http://schemas.microsoft.com/office/drawing/2014/main" id="{82098169-FD93-4800-8A75-E3C04EB2FEEB}"/>
              </a:ext>
            </a:extLst>
          </p:cNvPr>
          <p:cNvSpPr>
            <a:spLocks noChangeShapeType="1"/>
          </p:cNvSpPr>
          <p:nvPr/>
        </p:nvSpPr>
        <p:spPr bwMode="auto">
          <a:xfrm>
            <a:off x="838200" y="1524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34875" name="Object 59">
            <a:extLst>
              <a:ext uri="{FF2B5EF4-FFF2-40B4-BE49-F238E27FC236}">
                <a16:creationId xmlns:a16="http://schemas.microsoft.com/office/drawing/2014/main" id="{3904E16E-3DA3-4EA3-A3A3-46EB8EA2C66B}"/>
              </a:ext>
            </a:extLst>
          </p:cNvPr>
          <p:cNvGraphicFramePr>
            <a:graphicFrameLocks noChangeAspect="1"/>
          </p:cNvGraphicFramePr>
          <p:nvPr/>
        </p:nvGraphicFramePr>
        <p:xfrm>
          <a:off x="762000" y="6042025"/>
          <a:ext cx="685800" cy="488950"/>
        </p:xfrm>
        <a:graphic>
          <a:graphicData uri="http://schemas.openxmlformats.org/presentationml/2006/ole">
            <mc:AlternateContent xmlns:mc="http://schemas.openxmlformats.org/markup-compatibility/2006">
              <mc:Choice xmlns:v="urn:schemas-microsoft-com:vml" Requires="v">
                <p:oleObj spid="_x0000_s15364" name="Equation" r:id="rId8" imgW="355320" imgH="253800" progId="Equation.DSMT4">
                  <p:embed/>
                </p:oleObj>
              </mc:Choice>
              <mc:Fallback>
                <p:oleObj name="Equation" r:id="rId8" imgW="355320" imgH="253800" progId="Equation.DSMT4">
                  <p:embed/>
                  <p:pic>
                    <p:nvPicPr>
                      <p:cNvPr id="0" name="Object 5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000" y="6042025"/>
                        <a:ext cx="68580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76" name="Text Box 60">
            <a:extLst>
              <a:ext uri="{FF2B5EF4-FFF2-40B4-BE49-F238E27FC236}">
                <a16:creationId xmlns:a16="http://schemas.microsoft.com/office/drawing/2014/main" id="{21FC1661-6EC8-4FFE-9B74-EADD9C41F648}"/>
              </a:ext>
            </a:extLst>
          </p:cNvPr>
          <p:cNvSpPr txBox="1">
            <a:spLocks noChangeArrowheads="1"/>
          </p:cNvSpPr>
          <p:nvPr/>
        </p:nvSpPr>
        <p:spPr bwMode="auto">
          <a:xfrm>
            <a:off x="1600200" y="6096000"/>
            <a:ext cx="70580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system function (pulser/receiver, cabling, transducer)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2">
            <a:extLst>
              <a:ext uri="{FF2B5EF4-FFF2-40B4-BE49-F238E27FC236}">
                <a16:creationId xmlns:a16="http://schemas.microsoft.com/office/drawing/2014/main" id="{2D38105F-4849-4A95-ACB5-2C7C38C23646}"/>
              </a:ext>
            </a:extLst>
          </p:cNvPr>
          <p:cNvGraphicFramePr>
            <a:graphicFrameLocks noChangeAspect="1"/>
          </p:cNvGraphicFramePr>
          <p:nvPr/>
        </p:nvGraphicFramePr>
        <p:xfrm>
          <a:off x="220663" y="1828800"/>
          <a:ext cx="8753475" cy="1001713"/>
        </p:xfrm>
        <a:graphic>
          <a:graphicData uri="http://schemas.openxmlformats.org/presentationml/2006/ole">
            <mc:AlternateContent xmlns:mc="http://schemas.openxmlformats.org/markup-compatibility/2006">
              <mc:Choice xmlns:v="urn:schemas-microsoft-com:vml" Requires="v">
                <p:oleObj spid="_x0000_s16386" name="Equation" r:id="rId4" imgW="4203360" imgH="482400" progId="Equation.DSMT4">
                  <p:embed/>
                </p:oleObj>
              </mc:Choice>
              <mc:Fallback>
                <p:oleObj name="Equation" r:id="rId4" imgW="4203360" imgH="4824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663" y="1828800"/>
                        <a:ext cx="8753475" cy="1001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5" name="Line 3">
            <a:extLst>
              <a:ext uri="{FF2B5EF4-FFF2-40B4-BE49-F238E27FC236}">
                <a16:creationId xmlns:a16="http://schemas.microsoft.com/office/drawing/2014/main" id="{91081ACB-E46E-48EE-9311-ACC645ACCBE9}"/>
              </a:ext>
            </a:extLst>
          </p:cNvPr>
          <p:cNvSpPr>
            <a:spLocks noChangeShapeType="1"/>
          </p:cNvSpPr>
          <p:nvPr/>
        </p:nvSpPr>
        <p:spPr bwMode="auto">
          <a:xfrm flipV="1">
            <a:off x="1676400" y="26670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6" name="Text Box 4">
            <a:extLst>
              <a:ext uri="{FF2B5EF4-FFF2-40B4-BE49-F238E27FC236}">
                <a16:creationId xmlns:a16="http://schemas.microsoft.com/office/drawing/2014/main" id="{1D171E1A-9FB6-4A42-A7BA-50856EA51EA6}"/>
              </a:ext>
            </a:extLst>
          </p:cNvPr>
          <p:cNvSpPr txBox="1">
            <a:spLocks noChangeArrowheads="1"/>
          </p:cNvSpPr>
          <p:nvPr/>
        </p:nvSpPr>
        <p:spPr bwMode="auto">
          <a:xfrm>
            <a:off x="838200" y="3124200"/>
            <a:ext cx="195580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    pulser, receiver</a:t>
            </a:r>
          </a:p>
          <a:p>
            <a:r>
              <a:rPr lang="en-US" altLang="en-US" sz="1800"/>
              <a:t>cabling,transducers</a:t>
            </a:r>
            <a:endParaRPr lang="en-US" altLang="en-US"/>
          </a:p>
        </p:txBody>
      </p:sp>
      <p:sp>
        <p:nvSpPr>
          <p:cNvPr id="8202" name="Text Box 10">
            <a:extLst>
              <a:ext uri="{FF2B5EF4-FFF2-40B4-BE49-F238E27FC236}">
                <a16:creationId xmlns:a16="http://schemas.microsoft.com/office/drawing/2014/main" id="{7B9CB02A-5967-4A81-93FD-8C02D9F45BEA}"/>
              </a:ext>
            </a:extLst>
          </p:cNvPr>
          <p:cNvSpPr txBox="1">
            <a:spLocks noChangeArrowheads="1"/>
          </p:cNvSpPr>
          <p:nvPr/>
        </p:nvSpPr>
        <p:spPr bwMode="auto">
          <a:xfrm>
            <a:off x="6400800" y="3352800"/>
            <a:ext cx="10731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   flaw</a:t>
            </a:r>
          </a:p>
          <a:p>
            <a:r>
              <a:rPr lang="en-US" altLang="en-US" sz="1800"/>
              <a:t>scattering</a:t>
            </a:r>
            <a:endParaRPr lang="en-US" altLang="en-US"/>
          </a:p>
        </p:txBody>
      </p:sp>
      <p:sp>
        <p:nvSpPr>
          <p:cNvPr id="8203" name="Line 11">
            <a:extLst>
              <a:ext uri="{FF2B5EF4-FFF2-40B4-BE49-F238E27FC236}">
                <a16:creationId xmlns:a16="http://schemas.microsoft.com/office/drawing/2014/main" id="{95DF175D-1DEA-47DC-AE55-83D4FB9949A0}"/>
              </a:ext>
            </a:extLst>
          </p:cNvPr>
          <p:cNvSpPr>
            <a:spLocks noChangeShapeType="1"/>
          </p:cNvSpPr>
          <p:nvPr/>
        </p:nvSpPr>
        <p:spPr bwMode="auto">
          <a:xfrm flipV="1">
            <a:off x="3733800" y="26670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4" name="Text Box 12">
            <a:extLst>
              <a:ext uri="{FF2B5EF4-FFF2-40B4-BE49-F238E27FC236}">
                <a16:creationId xmlns:a16="http://schemas.microsoft.com/office/drawing/2014/main" id="{ABCE39EA-AA9F-4350-981C-0011AD198766}"/>
              </a:ext>
            </a:extLst>
          </p:cNvPr>
          <p:cNvSpPr txBox="1">
            <a:spLocks noChangeArrowheads="1"/>
          </p:cNvSpPr>
          <p:nvPr/>
        </p:nvSpPr>
        <p:spPr bwMode="auto">
          <a:xfrm>
            <a:off x="3124200" y="3124200"/>
            <a:ext cx="2605088" cy="17399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t> beam propagation and diffraction effects going from the transmitting</a:t>
            </a:r>
          </a:p>
          <a:p>
            <a:r>
              <a:rPr lang="en-US" altLang="en-US" sz="1800"/>
              <a:t>transducer to the flaw</a:t>
            </a:r>
          </a:p>
          <a:p>
            <a:r>
              <a:rPr lang="en-US" altLang="en-US" sz="1800"/>
              <a:t>and from the flaw to the receiving transducer</a:t>
            </a:r>
            <a:endParaRPr lang="en-US" altLang="en-US"/>
          </a:p>
        </p:txBody>
      </p:sp>
      <p:sp>
        <p:nvSpPr>
          <p:cNvPr id="8210" name="Line 18">
            <a:extLst>
              <a:ext uri="{FF2B5EF4-FFF2-40B4-BE49-F238E27FC236}">
                <a16:creationId xmlns:a16="http://schemas.microsoft.com/office/drawing/2014/main" id="{B0549462-BCA1-4021-BF85-7EFA3D5E11BB}"/>
              </a:ext>
            </a:extLst>
          </p:cNvPr>
          <p:cNvSpPr>
            <a:spLocks noChangeShapeType="1"/>
          </p:cNvSpPr>
          <p:nvPr/>
        </p:nvSpPr>
        <p:spPr bwMode="auto">
          <a:xfrm>
            <a:off x="900113" y="16002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1" name="Text Box 19">
            <a:extLst>
              <a:ext uri="{FF2B5EF4-FFF2-40B4-BE49-F238E27FC236}">
                <a16:creationId xmlns:a16="http://schemas.microsoft.com/office/drawing/2014/main" id="{8284BF4A-98B1-4C2E-8D5A-AD84EC0CFD8F}"/>
              </a:ext>
            </a:extLst>
          </p:cNvPr>
          <p:cNvSpPr txBox="1">
            <a:spLocks noChangeArrowheads="1"/>
          </p:cNvSpPr>
          <p:nvPr/>
        </p:nvSpPr>
        <p:spPr bwMode="auto">
          <a:xfrm>
            <a:off x="457200" y="838200"/>
            <a:ext cx="9588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received</a:t>
            </a:r>
          </a:p>
          <a:p>
            <a:r>
              <a:rPr lang="en-US" altLang="en-US" sz="1800"/>
              <a:t>voltage</a:t>
            </a:r>
          </a:p>
        </p:txBody>
      </p:sp>
      <p:sp>
        <p:nvSpPr>
          <p:cNvPr id="8212" name="Text Box 20">
            <a:extLst>
              <a:ext uri="{FF2B5EF4-FFF2-40B4-BE49-F238E27FC236}">
                <a16:creationId xmlns:a16="http://schemas.microsoft.com/office/drawing/2014/main" id="{4C646DE2-1351-455C-A012-79864B76B2D6}"/>
              </a:ext>
            </a:extLst>
          </p:cNvPr>
          <p:cNvSpPr txBox="1">
            <a:spLocks noChangeArrowheads="1"/>
          </p:cNvSpPr>
          <p:nvPr/>
        </p:nvSpPr>
        <p:spPr bwMode="auto">
          <a:xfrm>
            <a:off x="2667000" y="152400"/>
            <a:ext cx="48958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Model-Single Fluid</a:t>
            </a:r>
          </a:p>
        </p:txBody>
      </p:sp>
      <p:sp>
        <p:nvSpPr>
          <p:cNvPr id="8213" name="Text Box 21">
            <a:extLst>
              <a:ext uri="{FF2B5EF4-FFF2-40B4-BE49-F238E27FC236}">
                <a16:creationId xmlns:a16="http://schemas.microsoft.com/office/drawing/2014/main" id="{DE9BFDB6-7882-4622-8705-B846BE5F0421}"/>
              </a:ext>
            </a:extLst>
          </p:cNvPr>
          <p:cNvSpPr txBox="1">
            <a:spLocks noChangeArrowheads="1"/>
          </p:cNvSpPr>
          <p:nvPr/>
        </p:nvSpPr>
        <p:spPr bwMode="auto">
          <a:xfrm>
            <a:off x="822325" y="4994275"/>
            <a:ext cx="73437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When attenuation of the fluid is important, we need to also</a:t>
            </a:r>
          </a:p>
          <a:p>
            <a:r>
              <a:rPr lang="en-US" altLang="en-US"/>
              <a:t>include terms</a:t>
            </a:r>
          </a:p>
        </p:txBody>
      </p:sp>
      <p:graphicFrame>
        <p:nvGraphicFramePr>
          <p:cNvPr id="8214" name="Object 22">
            <a:extLst>
              <a:ext uri="{FF2B5EF4-FFF2-40B4-BE49-F238E27FC236}">
                <a16:creationId xmlns:a16="http://schemas.microsoft.com/office/drawing/2014/main" id="{EB799DB4-B595-412D-9899-21F868CE6CBC}"/>
              </a:ext>
            </a:extLst>
          </p:cNvPr>
          <p:cNvGraphicFramePr>
            <a:graphicFrameLocks noChangeAspect="1"/>
          </p:cNvGraphicFramePr>
          <p:nvPr/>
        </p:nvGraphicFramePr>
        <p:xfrm>
          <a:off x="2895600" y="5410200"/>
          <a:ext cx="2971800" cy="519113"/>
        </p:xfrm>
        <a:graphic>
          <a:graphicData uri="http://schemas.openxmlformats.org/presentationml/2006/ole">
            <mc:AlternateContent xmlns:mc="http://schemas.openxmlformats.org/markup-compatibility/2006">
              <mc:Choice xmlns:v="urn:schemas-microsoft-com:vml" Requires="v">
                <p:oleObj spid="_x0000_s16387" name="Equation" r:id="rId6" imgW="1600200" imgH="279360" progId="Equation.DSMT4">
                  <p:embed/>
                </p:oleObj>
              </mc:Choice>
              <mc:Fallback>
                <p:oleObj name="Equation" r:id="rId6" imgW="1600200" imgH="279360" progId="Equation.DSMT4">
                  <p:embed/>
                  <p:pic>
                    <p:nvPicPr>
                      <p:cNvPr id="0" name="Object 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5600" y="5410200"/>
                        <a:ext cx="29718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5" name="Text Box 23">
            <a:extLst>
              <a:ext uri="{FF2B5EF4-FFF2-40B4-BE49-F238E27FC236}">
                <a16:creationId xmlns:a16="http://schemas.microsoft.com/office/drawing/2014/main" id="{EBFF51DE-B848-404F-A6D6-91A9680F0BAC}"/>
              </a:ext>
            </a:extLst>
          </p:cNvPr>
          <p:cNvSpPr txBox="1">
            <a:spLocks noChangeArrowheads="1"/>
          </p:cNvSpPr>
          <p:nvPr/>
        </p:nvSpPr>
        <p:spPr bwMode="auto">
          <a:xfrm>
            <a:off x="1431925" y="6054725"/>
            <a:ext cx="52181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Symbol" panose="05050102010706020507" pitchFamily="18" charset="2"/>
              </a:rPr>
              <a:t>a</a:t>
            </a:r>
            <a:r>
              <a:rPr lang="en-US" altLang="en-US">
                <a:latin typeface="Symbol" panose="05050102010706020507" pitchFamily="18" charset="2"/>
              </a:rPr>
              <a:t>(</a:t>
            </a:r>
            <a:r>
              <a:rPr lang="en-US" altLang="en-US" i="1">
                <a:latin typeface="Symbol" panose="05050102010706020507" pitchFamily="18" charset="2"/>
              </a:rPr>
              <a:t>w</a:t>
            </a:r>
            <a:r>
              <a:rPr lang="en-US" altLang="en-US">
                <a:latin typeface="Symbol" panose="05050102010706020507" pitchFamily="18" charset="2"/>
              </a:rPr>
              <a:t>)</a:t>
            </a:r>
            <a:r>
              <a:rPr lang="en-US" altLang="en-US"/>
              <a:t> … frequency dependent attenuation</a:t>
            </a:r>
          </a:p>
        </p:txBody>
      </p:sp>
      <p:sp>
        <p:nvSpPr>
          <p:cNvPr id="8216" name="Line 24">
            <a:extLst>
              <a:ext uri="{FF2B5EF4-FFF2-40B4-BE49-F238E27FC236}">
                <a16:creationId xmlns:a16="http://schemas.microsoft.com/office/drawing/2014/main" id="{7310EF74-40D6-455C-94E6-906AD82D277A}"/>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7" name="Line 25">
            <a:extLst>
              <a:ext uri="{FF2B5EF4-FFF2-40B4-BE49-F238E27FC236}">
                <a16:creationId xmlns:a16="http://schemas.microsoft.com/office/drawing/2014/main" id="{5A13BF60-D5DB-4BE3-B843-9D3750DA2DEF}"/>
              </a:ext>
            </a:extLst>
          </p:cNvPr>
          <p:cNvSpPr>
            <a:spLocks noChangeShapeType="1"/>
          </p:cNvSpPr>
          <p:nvPr/>
        </p:nvSpPr>
        <p:spPr bwMode="auto">
          <a:xfrm>
            <a:off x="2133600" y="2590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8" name="Line 26">
            <a:extLst>
              <a:ext uri="{FF2B5EF4-FFF2-40B4-BE49-F238E27FC236}">
                <a16:creationId xmlns:a16="http://schemas.microsoft.com/office/drawing/2014/main" id="{B008B3D6-CEA2-45D6-9AFB-B80719145BF2}"/>
              </a:ext>
            </a:extLst>
          </p:cNvPr>
          <p:cNvSpPr>
            <a:spLocks noChangeShapeType="1"/>
          </p:cNvSpPr>
          <p:nvPr/>
        </p:nvSpPr>
        <p:spPr bwMode="auto">
          <a:xfrm flipV="1">
            <a:off x="6934200" y="25908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9" name="Line 27">
            <a:extLst>
              <a:ext uri="{FF2B5EF4-FFF2-40B4-BE49-F238E27FC236}">
                <a16:creationId xmlns:a16="http://schemas.microsoft.com/office/drawing/2014/main" id="{41C100C9-2B69-43D9-86DF-BAACBA6FFDD7}"/>
              </a:ext>
            </a:extLst>
          </p:cNvPr>
          <p:cNvSpPr>
            <a:spLocks noChangeShapeType="1"/>
          </p:cNvSpPr>
          <p:nvPr/>
        </p:nvSpPr>
        <p:spPr bwMode="auto">
          <a:xfrm flipH="1" flipV="1">
            <a:off x="8534400" y="27432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20" name="Text Box 28">
            <a:extLst>
              <a:ext uri="{FF2B5EF4-FFF2-40B4-BE49-F238E27FC236}">
                <a16:creationId xmlns:a16="http://schemas.microsoft.com/office/drawing/2014/main" id="{AA119EE8-B757-491B-9CC7-43B0AA6ACD16}"/>
              </a:ext>
            </a:extLst>
          </p:cNvPr>
          <p:cNvSpPr txBox="1">
            <a:spLocks noChangeArrowheads="1"/>
          </p:cNvSpPr>
          <p:nvPr/>
        </p:nvSpPr>
        <p:spPr bwMode="auto">
          <a:xfrm>
            <a:off x="7772400" y="3352800"/>
            <a:ext cx="11747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area of </a:t>
            </a:r>
          </a:p>
          <a:p>
            <a:r>
              <a:rPr lang="en-US" altLang="en-US" sz="1800"/>
              <a:t>transmitter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71" name="Rectangle 19">
            <a:extLst>
              <a:ext uri="{FF2B5EF4-FFF2-40B4-BE49-F238E27FC236}">
                <a16:creationId xmlns:a16="http://schemas.microsoft.com/office/drawing/2014/main" id="{44B1DB95-BCB0-4C25-9293-7DF21990E894}"/>
              </a:ext>
            </a:extLst>
          </p:cNvPr>
          <p:cNvSpPr>
            <a:spLocks noChangeArrowheads="1"/>
          </p:cNvSpPr>
          <p:nvPr/>
        </p:nvSpPr>
        <p:spPr bwMode="auto">
          <a:xfrm>
            <a:off x="1676400" y="4495800"/>
            <a:ext cx="5486400" cy="16764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70" name="Rectangle 18">
            <a:extLst>
              <a:ext uri="{FF2B5EF4-FFF2-40B4-BE49-F238E27FC236}">
                <a16:creationId xmlns:a16="http://schemas.microsoft.com/office/drawing/2014/main" id="{97519FE1-FA08-4C4B-BBBE-FAB6310B2F7C}"/>
              </a:ext>
            </a:extLst>
          </p:cNvPr>
          <p:cNvSpPr>
            <a:spLocks noChangeArrowheads="1"/>
          </p:cNvSpPr>
          <p:nvPr/>
        </p:nvSpPr>
        <p:spPr bwMode="auto">
          <a:xfrm>
            <a:off x="1295400" y="1219200"/>
            <a:ext cx="6553200" cy="13716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4" name="Text Box 2">
            <a:extLst>
              <a:ext uri="{FF2B5EF4-FFF2-40B4-BE49-F238E27FC236}">
                <a16:creationId xmlns:a16="http://schemas.microsoft.com/office/drawing/2014/main" id="{DEF88D83-37D4-4C29-BF1F-94C9306C85EF}"/>
              </a:ext>
            </a:extLst>
          </p:cNvPr>
          <p:cNvSpPr txBox="1">
            <a:spLocks noChangeArrowheads="1"/>
          </p:cNvSpPr>
          <p:nvPr/>
        </p:nvSpPr>
        <p:spPr bwMode="auto">
          <a:xfrm>
            <a:off x="2667000" y="152400"/>
            <a:ext cx="48958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Model-Single Fluid</a:t>
            </a:r>
          </a:p>
        </p:txBody>
      </p:sp>
      <p:sp>
        <p:nvSpPr>
          <p:cNvPr id="23555" name="Line 3">
            <a:extLst>
              <a:ext uri="{FF2B5EF4-FFF2-40B4-BE49-F238E27FC236}">
                <a16:creationId xmlns:a16="http://schemas.microsoft.com/office/drawing/2014/main" id="{72C290BA-BF39-4D81-ADDD-BBB53B7D20DD}"/>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3557" name="Object 5">
            <a:extLst>
              <a:ext uri="{FF2B5EF4-FFF2-40B4-BE49-F238E27FC236}">
                <a16:creationId xmlns:a16="http://schemas.microsoft.com/office/drawing/2014/main" id="{86B420C7-9F8F-4420-940E-C0CABEFB67EE}"/>
              </a:ext>
            </a:extLst>
          </p:cNvPr>
          <p:cNvGraphicFramePr>
            <a:graphicFrameLocks noChangeAspect="1"/>
          </p:cNvGraphicFramePr>
          <p:nvPr/>
        </p:nvGraphicFramePr>
        <p:xfrm>
          <a:off x="1371600" y="1524000"/>
          <a:ext cx="6018213" cy="976313"/>
        </p:xfrm>
        <a:graphic>
          <a:graphicData uri="http://schemas.openxmlformats.org/presentationml/2006/ole">
            <mc:AlternateContent xmlns:mc="http://schemas.openxmlformats.org/markup-compatibility/2006">
              <mc:Choice xmlns:v="urn:schemas-microsoft-com:vml" Requires="v">
                <p:oleObj spid="_x0000_s17410" name="Equation" r:id="rId4" imgW="2971800" imgH="482400" progId="Equation.DSMT4">
                  <p:embed/>
                </p:oleObj>
              </mc:Choice>
              <mc:Fallback>
                <p:oleObj name="Equation" r:id="rId4" imgW="2971800" imgH="4824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1524000"/>
                        <a:ext cx="6018213" cy="976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565" name="Object 13">
            <a:extLst>
              <a:ext uri="{FF2B5EF4-FFF2-40B4-BE49-F238E27FC236}">
                <a16:creationId xmlns:a16="http://schemas.microsoft.com/office/drawing/2014/main" id="{0E462611-1016-49DC-86AA-B0BF609D09F3}"/>
              </a:ext>
            </a:extLst>
          </p:cNvPr>
          <p:cNvGraphicFramePr>
            <a:graphicFrameLocks noChangeAspect="1"/>
          </p:cNvGraphicFramePr>
          <p:nvPr/>
        </p:nvGraphicFramePr>
        <p:xfrm>
          <a:off x="1295400" y="2590800"/>
          <a:ext cx="3733800" cy="885825"/>
        </p:xfrm>
        <a:graphic>
          <a:graphicData uri="http://schemas.openxmlformats.org/presentationml/2006/ole">
            <mc:AlternateContent xmlns:mc="http://schemas.openxmlformats.org/markup-compatibility/2006">
              <mc:Choice xmlns:v="urn:schemas-microsoft-com:vml" Requires="v">
                <p:oleObj spid="_x0000_s17411" name="Equation" r:id="rId6" imgW="2247840" imgH="533160" progId="Equation.DSMT4">
                  <p:embed/>
                </p:oleObj>
              </mc:Choice>
              <mc:Fallback>
                <p:oleObj name="Equation" r:id="rId6" imgW="2247840" imgH="533160"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5400" y="2590800"/>
                        <a:ext cx="3733800" cy="885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66" name="Text Box 14">
            <a:extLst>
              <a:ext uri="{FF2B5EF4-FFF2-40B4-BE49-F238E27FC236}">
                <a16:creationId xmlns:a16="http://schemas.microsoft.com/office/drawing/2014/main" id="{4F9AA501-27F7-4836-9B92-2729AAB4D86D}"/>
              </a:ext>
            </a:extLst>
          </p:cNvPr>
          <p:cNvSpPr txBox="1">
            <a:spLocks noChangeArrowheads="1"/>
          </p:cNvSpPr>
          <p:nvPr/>
        </p:nvSpPr>
        <p:spPr bwMode="auto">
          <a:xfrm>
            <a:off x="1755775" y="4470400"/>
            <a:ext cx="20034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pulse-echo</a:t>
            </a:r>
          </a:p>
        </p:txBody>
      </p:sp>
      <p:graphicFrame>
        <p:nvGraphicFramePr>
          <p:cNvPr id="23567" name="Object 15">
            <a:extLst>
              <a:ext uri="{FF2B5EF4-FFF2-40B4-BE49-F238E27FC236}">
                <a16:creationId xmlns:a16="http://schemas.microsoft.com/office/drawing/2014/main" id="{276417D5-1274-4857-8A56-9DD827FF32A2}"/>
              </a:ext>
            </a:extLst>
          </p:cNvPr>
          <p:cNvGraphicFramePr>
            <a:graphicFrameLocks noChangeAspect="1"/>
          </p:cNvGraphicFramePr>
          <p:nvPr>
            <p:extLst>
              <p:ext uri="{D42A27DB-BD31-4B8C-83A1-F6EECF244321}">
                <p14:modId xmlns:p14="http://schemas.microsoft.com/office/powerpoint/2010/main" val="88945768"/>
              </p:ext>
            </p:extLst>
          </p:nvPr>
        </p:nvGraphicFramePr>
        <p:xfrm>
          <a:off x="3848100" y="4506881"/>
          <a:ext cx="2362200" cy="442913"/>
        </p:xfrm>
        <a:graphic>
          <a:graphicData uri="http://schemas.openxmlformats.org/presentationml/2006/ole">
            <mc:AlternateContent xmlns:mc="http://schemas.openxmlformats.org/markup-compatibility/2006">
              <mc:Choice xmlns:v="urn:schemas-microsoft-com:vml" Requires="v">
                <p:oleObj spid="_x0000_s17412" name="Equation" r:id="rId8" imgW="1422360" imgH="266400" progId="Equation.DSMT4">
                  <p:embed/>
                </p:oleObj>
              </mc:Choice>
              <mc:Fallback>
                <p:oleObj name="Equation" r:id="rId8" imgW="1422360" imgH="266400"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48100" y="4506881"/>
                        <a:ext cx="2362200" cy="442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568" name="Object 16">
            <a:extLst>
              <a:ext uri="{FF2B5EF4-FFF2-40B4-BE49-F238E27FC236}">
                <a16:creationId xmlns:a16="http://schemas.microsoft.com/office/drawing/2014/main" id="{B51A85D1-A1CD-4A86-904E-F2BDC5D11B22}"/>
              </a:ext>
            </a:extLst>
          </p:cNvPr>
          <p:cNvGraphicFramePr>
            <a:graphicFrameLocks noChangeAspect="1"/>
          </p:cNvGraphicFramePr>
          <p:nvPr/>
        </p:nvGraphicFramePr>
        <p:xfrm>
          <a:off x="1752600" y="4953000"/>
          <a:ext cx="5105400" cy="889000"/>
        </p:xfrm>
        <a:graphic>
          <a:graphicData uri="http://schemas.openxmlformats.org/presentationml/2006/ole">
            <mc:AlternateContent xmlns:mc="http://schemas.openxmlformats.org/markup-compatibility/2006">
              <mc:Choice xmlns:v="urn:schemas-microsoft-com:vml" Requires="v">
                <p:oleObj spid="_x0000_s17413" name="Equation" r:id="rId10" imgW="2768400" imgH="482400" progId="Equation.DSMT4">
                  <p:embed/>
                </p:oleObj>
              </mc:Choice>
              <mc:Fallback>
                <p:oleObj name="Equation" r:id="rId10" imgW="2768400" imgH="482400" progId="Equation.DSMT4">
                  <p:embed/>
                  <p:pic>
                    <p:nvPicPr>
                      <p:cNvPr id="0" name="Object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52600" y="4953000"/>
                        <a:ext cx="5105400" cy="88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69" name="Text Box 17">
            <a:extLst>
              <a:ext uri="{FF2B5EF4-FFF2-40B4-BE49-F238E27FC236}">
                <a16:creationId xmlns:a16="http://schemas.microsoft.com/office/drawing/2014/main" id="{620CC516-079F-4E40-9CBC-D2F7C7666322}"/>
              </a:ext>
            </a:extLst>
          </p:cNvPr>
          <p:cNvSpPr txBox="1">
            <a:spLocks noChangeArrowheads="1"/>
          </p:cNvSpPr>
          <p:nvPr/>
        </p:nvSpPr>
        <p:spPr bwMode="auto">
          <a:xfrm>
            <a:off x="1295400" y="1143000"/>
            <a:ext cx="20351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pitch-catch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a:extLst>
              <a:ext uri="{FF2B5EF4-FFF2-40B4-BE49-F238E27FC236}">
                <a16:creationId xmlns:a16="http://schemas.microsoft.com/office/drawing/2014/main" id="{C22EDF6F-FDFA-49BA-957D-197450FB0F00}"/>
              </a:ext>
            </a:extLst>
          </p:cNvPr>
          <p:cNvSpPr txBox="1">
            <a:spLocks noChangeArrowheads="1"/>
          </p:cNvSpPr>
          <p:nvPr/>
        </p:nvSpPr>
        <p:spPr bwMode="auto">
          <a:xfrm>
            <a:off x="1219200" y="457200"/>
            <a:ext cx="7116763" cy="265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latin typeface="Times" panose="02020603050405020304" pitchFamily="18" charset="0"/>
              </a:rPr>
              <a:t>	      </a:t>
            </a:r>
            <a:r>
              <a:rPr lang="en-US" altLang="en-US" sz="2800" i="1">
                <a:solidFill>
                  <a:srgbClr val="009900"/>
                </a:solidFill>
                <a:latin typeface="Times" panose="02020603050405020304" pitchFamily="18" charset="0"/>
              </a:rPr>
              <a:t>Learning Objectives</a:t>
            </a:r>
          </a:p>
          <a:p>
            <a:endParaRPr lang="en-US" altLang="en-US" sz="2800" i="1">
              <a:solidFill>
                <a:srgbClr val="66FF66"/>
              </a:solidFill>
              <a:latin typeface="Times" panose="02020603050405020304" pitchFamily="18" charset="0"/>
            </a:endParaRPr>
          </a:p>
          <a:p>
            <a:r>
              <a:rPr lang="en-US" altLang="en-US" sz="2800">
                <a:latin typeface="Times" panose="02020603050405020304" pitchFamily="18" charset="0"/>
              </a:rPr>
              <a:t>Use of a simple fluid model to obtain a complete</a:t>
            </a:r>
          </a:p>
          <a:p>
            <a:r>
              <a:rPr lang="en-US" altLang="en-US" sz="2800">
                <a:latin typeface="Times" panose="02020603050405020304" pitchFamily="18" charset="0"/>
              </a:rPr>
              <a:t>measurement model</a:t>
            </a:r>
          </a:p>
          <a:p>
            <a:endParaRPr lang="en-US" altLang="en-US" sz="2800">
              <a:latin typeface="Times" panose="02020603050405020304" pitchFamily="18" charset="0"/>
            </a:endParaRPr>
          </a:p>
          <a:p>
            <a:r>
              <a:rPr lang="en-US" altLang="en-US" sz="2800">
                <a:latin typeface="Times" panose="02020603050405020304" pitchFamily="18" charset="0"/>
              </a:rPr>
              <a:t>extension to a fluid-solid model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7" name="Freeform 47">
            <a:extLst>
              <a:ext uri="{FF2B5EF4-FFF2-40B4-BE49-F238E27FC236}">
                <a16:creationId xmlns:a16="http://schemas.microsoft.com/office/drawing/2014/main" id="{4F8FB19E-9E83-4D25-982B-B3A07704F2F0}"/>
              </a:ext>
            </a:extLst>
          </p:cNvPr>
          <p:cNvSpPr>
            <a:spLocks/>
          </p:cNvSpPr>
          <p:nvPr/>
        </p:nvSpPr>
        <p:spPr bwMode="auto">
          <a:xfrm>
            <a:off x="1905000" y="1574800"/>
            <a:ext cx="965200" cy="711200"/>
          </a:xfrm>
          <a:custGeom>
            <a:avLst/>
            <a:gdLst>
              <a:gd name="T0" fmla="*/ 88 w 608"/>
              <a:gd name="T1" fmla="*/ 0 h 448"/>
              <a:gd name="T2" fmla="*/ 608 w 608"/>
              <a:gd name="T3" fmla="*/ 176 h 448"/>
              <a:gd name="T4" fmla="*/ 512 w 608"/>
              <a:gd name="T5" fmla="*/ 448 h 448"/>
              <a:gd name="T6" fmla="*/ 0 w 608"/>
              <a:gd name="T7" fmla="*/ 272 h 448"/>
              <a:gd name="T8" fmla="*/ 88 w 608"/>
              <a:gd name="T9" fmla="*/ 0 h 448"/>
            </a:gdLst>
            <a:ahLst/>
            <a:cxnLst>
              <a:cxn ang="0">
                <a:pos x="T0" y="T1"/>
              </a:cxn>
              <a:cxn ang="0">
                <a:pos x="T2" y="T3"/>
              </a:cxn>
              <a:cxn ang="0">
                <a:pos x="T4" y="T5"/>
              </a:cxn>
              <a:cxn ang="0">
                <a:pos x="T6" y="T7"/>
              </a:cxn>
              <a:cxn ang="0">
                <a:pos x="T8" y="T9"/>
              </a:cxn>
            </a:cxnLst>
            <a:rect l="0" t="0" r="r" b="b"/>
            <a:pathLst>
              <a:path w="608" h="448">
                <a:moveTo>
                  <a:pt x="88" y="0"/>
                </a:moveTo>
                <a:lnTo>
                  <a:pt x="608" y="176"/>
                </a:lnTo>
                <a:lnTo>
                  <a:pt x="512" y="448"/>
                </a:lnTo>
                <a:lnTo>
                  <a:pt x="0" y="272"/>
                </a:lnTo>
                <a:lnTo>
                  <a:pt x="8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93" name="Line 53">
            <a:extLst>
              <a:ext uri="{FF2B5EF4-FFF2-40B4-BE49-F238E27FC236}">
                <a16:creationId xmlns:a16="http://schemas.microsoft.com/office/drawing/2014/main" id="{CDA6DCAD-D456-4D9D-97C2-C879D8C5B9FA}"/>
              </a:ext>
            </a:extLst>
          </p:cNvPr>
          <p:cNvSpPr>
            <a:spLocks noChangeShapeType="1"/>
          </p:cNvSpPr>
          <p:nvPr/>
        </p:nvSpPr>
        <p:spPr bwMode="auto">
          <a:xfrm>
            <a:off x="1905000" y="2006600"/>
            <a:ext cx="1588"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5" name="Line 55">
            <a:extLst>
              <a:ext uri="{FF2B5EF4-FFF2-40B4-BE49-F238E27FC236}">
                <a16:creationId xmlns:a16="http://schemas.microsoft.com/office/drawing/2014/main" id="{702564A4-3E62-4872-9DD6-E0BEFCE7CF06}"/>
              </a:ext>
            </a:extLst>
          </p:cNvPr>
          <p:cNvSpPr>
            <a:spLocks noChangeShapeType="1"/>
          </p:cNvSpPr>
          <p:nvPr/>
        </p:nvSpPr>
        <p:spPr bwMode="auto">
          <a:xfrm>
            <a:off x="2044700" y="1574800"/>
            <a:ext cx="1588"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22" name="Line 282">
            <a:extLst>
              <a:ext uri="{FF2B5EF4-FFF2-40B4-BE49-F238E27FC236}">
                <a16:creationId xmlns:a16="http://schemas.microsoft.com/office/drawing/2014/main" id="{72EF3C0D-98D9-4ADA-A65E-873AB3E6DD2E}"/>
              </a:ext>
            </a:extLst>
          </p:cNvPr>
          <p:cNvSpPr>
            <a:spLocks noChangeShapeType="1"/>
          </p:cNvSpPr>
          <p:nvPr/>
        </p:nvSpPr>
        <p:spPr bwMode="auto">
          <a:xfrm>
            <a:off x="1905000" y="2006600"/>
            <a:ext cx="1588"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24" name="Line 284">
            <a:extLst>
              <a:ext uri="{FF2B5EF4-FFF2-40B4-BE49-F238E27FC236}">
                <a16:creationId xmlns:a16="http://schemas.microsoft.com/office/drawing/2014/main" id="{9A796DC1-8491-4DB6-8608-D0479ADAEF19}"/>
              </a:ext>
            </a:extLst>
          </p:cNvPr>
          <p:cNvSpPr>
            <a:spLocks noChangeShapeType="1"/>
          </p:cNvSpPr>
          <p:nvPr/>
        </p:nvSpPr>
        <p:spPr bwMode="auto">
          <a:xfrm>
            <a:off x="2044700" y="1574800"/>
            <a:ext cx="1588"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10243" name="Object 3">
            <a:extLst>
              <a:ext uri="{FF2B5EF4-FFF2-40B4-BE49-F238E27FC236}">
                <a16:creationId xmlns:a16="http://schemas.microsoft.com/office/drawing/2014/main" id="{8581F650-BFCF-4824-A09E-AE6F3FF2B836}"/>
              </a:ext>
            </a:extLst>
          </p:cNvPr>
          <p:cNvGraphicFramePr>
            <a:graphicFrameLocks noChangeAspect="1"/>
          </p:cNvGraphicFramePr>
          <p:nvPr/>
        </p:nvGraphicFramePr>
        <p:xfrm>
          <a:off x="1516063" y="4114800"/>
          <a:ext cx="5927725" cy="1068388"/>
        </p:xfrm>
        <a:graphic>
          <a:graphicData uri="http://schemas.openxmlformats.org/presentationml/2006/ole">
            <mc:AlternateContent xmlns:mc="http://schemas.openxmlformats.org/markup-compatibility/2006">
              <mc:Choice xmlns:v="urn:schemas-microsoft-com:vml" Requires="v">
                <p:oleObj spid="_x0000_s18434" name="Equation" r:id="rId4" imgW="2819160" imgH="507960" progId="Equation.DSMT4">
                  <p:embed/>
                </p:oleObj>
              </mc:Choice>
              <mc:Fallback>
                <p:oleObj name="Equation" r:id="rId4" imgW="2819160" imgH="50796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6063" y="4114800"/>
                        <a:ext cx="5927725"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4" name="Text Box 4">
            <a:extLst>
              <a:ext uri="{FF2B5EF4-FFF2-40B4-BE49-F238E27FC236}">
                <a16:creationId xmlns:a16="http://schemas.microsoft.com/office/drawing/2014/main" id="{9CF9E559-786E-4ED1-B059-602ED86F4025}"/>
              </a:ext>
            </a:extLst>
          </p:cNvPr>
          <p:cNvSpPr txBox="1">
            <a:spLocks noChangeArrowheads="1"/>
          </p:cNvSpPr>
          <p:nvPr/>
        </p:nvSpPr>
        <p:spPr bwMode="auto">
          <a:xfrm>
            <a:off x="533400" y="152400"/>
            <a:ext cx="81629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Thompson-Gray Measurement Model – Fluid-Solid (Pulse-Echo)</a:t>
            </a:r>
          </a:p>
        </p:txBody>
      </p:sp>
      <p:graphicFrame>
        <p:nvGraphicFramePr>
          <p:cNvPr id="10245" name="Object 5">
            <a:extLst>
              <a:ext uri="{FF2B5EF4-FFF2-40B4-BE49-F238E27FC236}">
                <a16:creationId xmlns:a16="http://schemas.microsoft.com/office/drawing/2014/main" id="{AE33C8C9-4C73-4FEC-AE29-8521C963A9AD}"/>
              </a:ext>
            </a:extLst>
          </p:cNvPr>
          <p:cNvGraphicFramePr>
            <a:graphicFrameLocks noChangeAspect="1"/>
          </p:cNvGraphicFramePr>
          <p:nvPr/>
        </p:nvGraphicFramePr>
        <p:xfrm>
          <a:off x="7302500" y="5943600"/>
          <a:ext cx="1397000" cy="463550"/>
        </p:xfrm>
        <a:graphic>
          <a:graphicData uri="http://schemas.openxmlformats.org/presentationml/2006/ole">
            <mc:AlternateContent xmlns:mc="http://schemas.openxmlformats.org/markup-compatibility/2006">
              <mc:Choice xmlns:v="urn:schemas-microsoft-com:vml" Requires="v">
                <p:oleObj spid="_x0000_s18435" name="Equation" r:id="rId6" imgW="761760" imgH="253800" progId="Equation.DSMT4">
                  <p:embed/>
                </p:oleObj>
              </mc:Choice>
              <mc:Fallback>
                <p:oleObj name="Equation" r:id="rId6" imgW="761760" imgH="2538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02500" y="5943600"/>
                        <a:ext cx="1397000"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7" name="Line 7">
            <a:extLst>
              <a:ext uri="{FF2B5EF4-FFF2-40B4-BE49-F238E27FC236}">
                <a16:creationId xmlns:a16="http://schemas.microsoft.com/office/drawing/2014/main" id="{3073383C-E46E-497F-AB3E-151E4BE768F5}"/>
              </a:ext>
            </a:extLst>
          </p:cNvPr>
          <p:cNvSpPr>
            <a:spLocks noChangeShapeType="1"/>
          </p:cNvSpPr>
          <p:nvPr/>
        </p:nvSpPr>
        <p:spPr bwMode="auto">
          <a:xfrm flipV="1">
            <a:off x="1447800" y="5791200"/>
            <a:ext cx="9906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8" name="Line 8">
            <a:extLst>
              <a:ext uri="{FF2B5EF4-FFF2-40B4-BE49-F238E27FC236}">
                <a16:creationId xmlns:a16="http://schemas.microsoft.com/office/drawing/2014/main" id="{1A4999BE-DCD2-44C3-8D19-9C0C5A97AC6B}"/>
              </a:ext>
            </a:extLst>
          </p:cNvPr>
          <p:cNvSpPr>
            <a:spLocks noChangeShapeType="1"/>
          </p:cNvSpPr>
          <p:nvPr/>
        </p:nvSpPr>
        <p:spPr bwMode="auto">
          <a:xfrm flipH="1" flipV="1">
            <a:off x="1447800" y="5638800"/>
            <a:ext cx="228600" cy="685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0249" name="Object 9">
            <a:extLst>
              <a:ext uri="{FF2B5EF4-FFF2-40B4-BE49-F238E27FC236}">
                <a16:creationId xmlns:a16="http://schemas.microsoft.com/office/drawing/2014/main" id="{C395EE01-A13A-4060-B510-C51273A53EAA}"/>
              </a:ext>
            </a:extLst>
          </p:cNvPr>
          <p:cNvGraphicFramePr>
            <a:graphicFrameLocks noChangeAspect="1"/>
          </p:cNvGraphicFramePr>
          <p:nvPr/>
        </p:nvGraphicFramePr>
        <p:xfrm>
          <a:off x="3055938" y="5486400"/>
          <a:ext cx="4038600" cy="682625"/>
        </p:xfrm>
        <a:graphic>
          <a:graphicData uri="http://schemas.openxmlformats.org/presentationml/2006/ole">
            <mc:AlternateContent xmlns:mc="http://schemas.openxmlformats.org/markup-compatibility/2006">
              <mc:Choice xmlns:v="urn:schemas-microsoft-com:vml" Requires="v">
                <p:oleObj spid="_x0000_s18436" name="Equation" r:id="rId8" imgW="1803240" imgH="304560" progId="Equation.DSMT4">
                  <p:embed/>
                </p:oleObj>
              </mc:Choice>
              <mc:Fallback>
                <p:oleObj name="Equation" r:id="rId8" imgW="1803240" imgH="30456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55938" y="5486400"/>
                        <a:ext cx="4038600"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51" name="Object 11">
            <a:extLst>
              <a:ext uri="{FF2B5EF4-FFF2-40B4-BE49-F238E27FC236}">
                <a16:creationId xmlns:a16="http://schemas.microsoft.com/office/drawing/2014/main" id="{226C9C85-296B-41A5-AF7F-021CC38142D9}"/>
              </a:ext>
            </a:extLst>
          </p:cNvPr>
          <p:cNvGraphicFramePr>
            <a:graphicFrameLocks noChangeAspect="1"/>
          </p:cNvGraphicFramePr>
          <p:nvPr/>
        </p:nvGraphicFramePr>
        <p:xfrm>
          <a:off x="1855788" y="5334000"/>
          <a:ext cx="500062" cy="633413"/>
        </p:xfrm>
        <a:graphic>
          <a:graphicData uri="http://schemas.openxmlformats.org/presentationml/2006/ole">
            <mc:AlternateContent xmlns:mc="http://schemas.openxmlformats.org/markup-compatibility/2006">
              <mc:Choice xmlns:v="urn:schemas-microsoft-com:vml" Requires="v">
                <p:oleObj spid="_x0000_s18437" name="Equation" r:id="rId10" imgW="190440" imgH="241200" progId="Equation.DSMT4">
                  <p:embed/>
                </p:oleObj>
              </mc:Choice>
              <mc:Fallback>
                <p:oleObj name="Equation" r:id="rId10" imgW="190440" imgH="2412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55788" y="5334000"/>
                        <a:ext cx="500062" cy="633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52" name="Line 12">
            <a:extLst>
              <a:ext uri="{FF2B5EF4-FFF2-40B4-BE49-F238E27FC236}">
                <a16:creationId xmlns:a16="http://schemas.microsoft.com/office/drawing/2014/main" id="{AF6C1711-D915-4743-8266-34E2B9F54B4F}"/>
              </a:ext>
            </a:extLst>
          </p:cNvPr>
          <p:cNvSpPr>
            <a:spLocks noChangeShapeType="1"/>
          </p:cNvSpPr>
          <p:nvPr/>
        </p:nvSpPr>
        <p:spPr bwMode="auto">
          <a:xfrm flipV="1">
            <a:off x="1439863" y="5924550"/>
            <a:ext cx="652462" cy="2508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0253" name="Object 13">
            <a:extLst>
              <a:ext uri="{FF2B5EF4-FFF2-40B4-BE49-F238E27FC236}">
                <a16:creationId xmlns:a16="http://schemas.microsoft.com/office/drawing/2014/main" id="{C38E8735-C6FB-4243-B8BE-90E3F38B7B85}"/>
              </a:ext>
            </a:extLst>
          </p:cNvPr>
          <p:cNvGraphicFramePr>
            <a:graphicFrameLocks noChangeAspect="1"/>
          </p:cNvGraphicFramePr>
          <p:nvPr/>
        </p:nvGraphicFramePr>
        <p:xfrm>
          <a:off x="1017588" y="5181600"/>
          <a:ext cx="463550" cy="627063"/>
        </p:xfrm>
        <a:graphic>
          <a:graphicData uri="http://schemas.openxmlformats.org/presentationml/2006/ole">
            <mc:AlternateContent xmlns:mc="http://schemas.openxmlformats.org/markup-compatibility/2006">
              <mc:Choice xmlns:v="urn:schemas-microsoft-com:vml" Requires="v">
                <p:oleObj spid="_x0000_s18438" name="Equation" r:id="rId12" imgW="177480" imgH="241200" progId="Equation.DSMT4">
                  <p:embed/>
                </p:oleObj>
              </mc:Choice>
              <mc:Fallback>
                <p:oleObj name="Equation" r:id="rId12" imgW="177480" imgH="241200" progId="Equation.DSMT4">
                  <p:embed/>
                  <p:pic>
                    <p:nvPicPr>
                      <p:cNvPr id="0" name="Object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17588" y="5181600"/>
                        <a:ext cx="463550" cy="627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713" name="Object 473">
            <a:extLst>
              <a:ext uri="{FF2B5EF4-FFF2-40B4-BE49-F238E27FC236}">
                <a16:creationId xmlns:a16="http://schemas.microsoft.com/office/drawing/2014/main" id="{487F0AC3-4660-41D2-A5F5-1BB42D27961F}"/>
              </a:ext>
            </a:extLst>
          </p:cNvPr>
          <p:cNvGraphicFramePr>
            <a:graphicFrameLocks noChangeAspect="1"/>
          </p:cNvGraphicFramePr>
          <p:nvPr/>
        </p:nvGraphicFramePr>
        <p:xfrm>
          <a:off x="5410200" y="2590800"/>
          <a:ext cx="2728913" cy="508000"/>
        </p:xfrm>
        <a:graphic>
          <a:graphicData uri="http://schemas.openxmlformats.org/presentationml/2006/ole">
            <mc:AlternateContent xmlns:mc="http://schemas.openxmlformats.org/markup-compatibility/2006">
              <mc:Choice xmlns:v="urn:schemas-microsoft-com:vml" Requires="v">
                <p:oleObj spid="_x0000_s18439" name="Equation" r:id="rId14" imgW="1295280" imgH="241200" progId="Equation.DSMT4">
                  <p:embed/>
                </p:oleObj>
              </mc:Choice>
              <mc:Fallback>
                <p:oleObj name="Equation" r:id="rId14" imgW="1295280" imgH="241200" progId="Equation.DSMT4">
                  <p:embed/>
                  <p:pic>
                    <p:nvPicPr>
                      <p:cNvPr id="0" name="Object 47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10200" y="2590800"/>
                        <a:ext cx="2728913" cy="50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714" name="Object 474">
            <a:extLst>
              <a:ext uri="{FF2B5EF4-FFF2-40B4-BE49-F238E27FC236}">
                <a16:creationId xmlns:a16="http://schemas.microsoft.com/office/drawing/2014/main" id="{0A358CBE-C109-4B18-A062-7907888D3D8F}"/>
              </a:ext>
            </a:extLst>
          </p:cNvPr>
          <p:cNvGraphicFramePr>
            <a:graphicFrameLocks noChangeAspect="1"/>
          </p:cNvGraphicFramePr>
          <p:nvPr/>
        </p:nvGraphicFramePr>
        <p:xfrm>
          <a:off x="3352800" y="1752600"/>
          <a:ext cx="838200" cy="498475"/>
        </p:xfrm>
        <a:graphic>
          <a:graphicData uri="http://schemas.openxmlformats.org/presentationml/2006/ole">
            <mc:AlternateContent xmlns:mc="http://schemas.openxmlformats.org/markup-compatibility/2006">
              <mc:Choice xmlns:v="urn:schemas-microsoft-com:vml" Requires="v">
                <p:oleObj spid="_x0000_s18440" name="Equation" r:id="rId16" imgW="406080" imgH="241200" progId="Equation.DSMT4">
                  <p:embed/>
                </p:oleObj>
              </mc:Choice>
              <mc:Fallback>
                <p:oleObj name="Equation" r:id="rId16" imgW="406080" imgH="241200" progId="Equation.DSMT4">
                  <p:embed/>
                  <p:pic>
                    <p:nvPicPr>
                      <p:cNvPr id="0" name="Object 47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352800" y="1752600"/>
                        <a:ext cx="838200"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716" name="Text Box 476">
            <a:extLst>
              <a:ext uri="{FF2B5EF4-FFF2-40B4-BE49-F238E27FC236}">
                <a16:creationId xmlns:a16="http://schemas.microsoft.com/office/drawing/2014/main" id="{F3F71F01-1B20-4391-82C4-D74B481F7072}"/>
              </a:ext>
            </a:extLst>
          </p:cNvPr>
          <p:cNvSpPr txBox="1">
            <a:spLocks noChangeArrowheads="1"/>
          </p:cNvSpPr>
          <p:nvPr/>
        </p:nvSpPr>
        <p:spPr bwMode="auto">
          <a:xfrm>
            <a:off x="1524000" y="2590800"/>
            <a:ext cx="500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S</a:t>
            </a:r>
            <a:r>
              <a:rPr lang="en-US" altLang="en-US" i="1" baseline="-25000"/>
              <a:t>A</a:t>
            </a:r>
            <a:endParaRPr lang="en-US" altLang="en-US" i="1"/>
          </a:p>
        </p:txBody>
      </p:sp>
      <p:sp>
        <p:nvSpPr>
          <p:cNvPr id="10718" name="Line 478">
            <a:extLst>
              <a:ext uri="{FF2B5EF4-FFF2-40B4-BE49-F238E27FC236}">
                <a16:creationId xmlns:a16="http://schemas.microsoft.com/office/drawing/2014/main" id="{4FF328E3-C533-49A6-9468-4CD7B16257F0}"/>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20" name="Rectangle 480">
            <a:extLst>
              <a:ext uri="{FF2B5EF4-FFF2-40B4-BE49-F238E27FC236}">
                <a16:creationId xmlns:a16="http://schemas.microsoft.com/office/drawing/2014/main" id="{8AA66684-E833-4D51-A66A-D6EEBFC1A8E8}"/>
              </a:ext>
            </a:extLst>
          </p:cNvPr>
          <p:cNvSpPr>
            <a:spLocks noChangeArrowheads="1"/>
          </p:cNvSpPr>
          <p:nvPr/>
        </p:nvSpPr>
        <p:spPr bwMode="auto">
          <a:xfrm rot="552025">
            <a:off x="1828800" y="1905000"/>
            <a:ext cx="9144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0721" name="Group 481">
            <a:extLst>
              <a:ext uri="{FF2B5EF4-FFF2-40B4-BE49-F238E27FC236}">
                <a16:creationId xmlns:a16="http://schemas.microsoft.com/office/drawing/2014/main" id="{3D8935DA-ECD7-4BF2-945D-EFFACCBF5DE1}"/>
              </a:ext>
            </a:extLst>
          </p:cNvPr>
          <p:cNvGrpSpPr>
            <a:grpSpLocks/>
          </p:cNvGrpSpPr>
          <p:nvPr/>
        </p:nvGrpSpPr>
        <p:grpSpPr bwMode="auto">
          <a:xfrm>
            <a:off x="3581400" y="1066800"/>
            <a:ext cx="1765300" cy="171450"/>
            <a:chOff x="2352" y="528"/>
            <a:chExt cx="1112" cy="108"/>
          </a:xfrm>
        </p:grpSpPr>
        <p:grpSp>
          <p:nvGrpSpPr>
            <p:cNvPr id="10722" name="Group 482">
              <a:extLst>
                <a:ext uri="{FF2B5EF4-FFF2-40B4-BE49-F238E27FC236}">
                  <a16:creationId xmlns:a16="http://schemas.microsoft.com/office/drawing/2014/main" id="{9C54F48C-ACE0-46F0-9FB6-DC1BF8AF9EB0}"/>
                </a:ext>
              </a:extLst>
            </p:cNvPr>
            <p:cNvGrpSpPr>
              <a:grpSpLocks/>
            </p:cNvGrpSpPr>
            <p:nvPr/>
          </p:nvGrpSpPr>
          <p:grpSpPr bwMode="auto">
            <a:xfrm>
              <a:off x="2352" y="528"/>
              <a:ext cx="286" cy="102"/>
              <a:chOff x="2352" y="528"/>
              <a:chExt cx="286" cy="102"/>
            </a:xfrm>
          </p:grpSpPr>
          <p:sp>
            <p:nvSpPr>
              <p:cNvPr id="10723" name="Arc 483">
                <a:extLst>
                  <a:ext uri="{FF2B5EF4-FFF2-40B4-BE49-F238E27FC236}">
                    <a16:creationId xmlns:a16="http://schemas.microsoft.com/office/drawing/2014/main" id="{91546146-5471-43FD-95F4-8A3EF8A11F69}"/>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24" name="Arc 484">
                <a:extLst>
                  <a:ext uri="{FF2B5EF4-FFF2-40B4-BE49-F238E27FC236}">
                    <a16:creationId xmlns:a16="http://schemas.microsoft.com/office/drawing/2014/main" id="{9EDD1B6D-7E8A-4AC8-AAD0-B49152FE6C90}"/>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0725" name="Group 485">
              <a:extLst>
                <a:ext uri="{FF2B5EF4-FFF2-40B4-BE49-F238E27FC236}">
                  <a16:creationId xmlns:a16="http://schemas.microsoft.com/office/drawing/2014/main" id="{B5F15417-B5CF-496E-AB34-89FEA472AFF1}"/>
                </a:ext>
              </a:extLst>
            </p:cNvPr>
            <p:cNvGrpSpPr>
              <a:grpSpLocks/>
            </p:cNvGrpSpPr>
            <p:nvPr/>
          </p:nvGrpSpPr>
          <p:grpSpPr bwMode="auto">
            <a:xfrm>
              <a:off x="2911" y="534"/>
              <a:ext cx="286" cy="102"/>
              <a:chOff x="2352" y="528"/>
              <a:chExt cx="286" cy="102"/>
            </a:xfrm>
          </p:grpSpPr>
          <p:sp>
            <p:nvSpPr>
              <p:cNvPr id="10726" name="Arc 486">
                <a:extLst>
                  <a:ext uri="{FF2B5EF4-FFF2-40B4-BE49-F238E27FC236}">
                    <a16:creationId xmlns:a16="http://schemas.microsoft.com/office/drawing/2014/main" id="{180816DD-6019-49A0-B664-28A3FFD70F05}"/>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27" name="Arc 487">
                <a:extLst>
                  <a:ext uri="{FF2B5EF4-FFF2-40B4-BE49-F238E27FC236}">
                    <a16:creationId xmlns:a16="http://schemas.microsoft.com/office/drawing/2014/main" id="{FF51397C-8A89-4B01-9F45-090206543DD5}"/>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0728" name="Group 488">
              <a:extLst>
                <a:ext uri="{FF2B5EF4-FFF2-40B4-BE49-F238E27FC236}">
                  <a16:creationId xmlns:a16="http://schemas.microsoft.com/office/drawing/2014/main" id="{58F632F7-7E43-4C56-993B-B34DACB9EFD4}"/>
                </a:ext>
              </a:extLst>
            </p:cNvPr>
            <p:cNvGrpSpPr>
              <a:grpSpLocks/>
            </p:cNvGrpSpPr>
            <p:nvPr/>
          </p:nvGrpSpPr>
          <p:grpSpPr bwMode="auto">
            <a:xfrm>
              <a:off x="2640" y="528"/>
              <a:ext cx="286" cy="102"/>
              <a:chOff x="2352" y="528"/>
              <a:chExt cx="286" cy="102"/>
            </a:xfrm>
          </p:grpSpPr>
          <p:sp>
            <p:nvSpPr>
              <p:cNvPr id="10729" name="Arc 489">
                <a:extLst>
                  <a:ext uri="{FF2B5EF4-FFF2-40B4-BE49-F238E27FC236}">
                    <a16:creationId xmlns:a16="http://schemas.microsoft.com/office/drawing/2014/main" id="{D38BD385-006D-4A08-92DE-A2F8763102CA}"/>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30" name="Arc 490">
                <a:extLst>
                  <a:ext uri="{FF2B5EF4-FFF2-40B4-BE49-F238E27FC236}">
                    <a16:creationId xmlns:a16="http://schemas.microsoft.com/office/drawing/2014/main" id="{CAEDFD66-134B-461E-9B51-ED0656DA38BF}"/>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0731" name="Group 491">
              <a:extLst>
                <a:ext uri="{FF2B5EF4-FFF2-40B4-BE49-F238E27FC236}">
                  <a16:creationId xmlns:a16="http://schemas.microsoft.com/office/drawing/2014/main" id="{69706C2F-FF4C-40A9-B23C-15CF282C43F5}"/>
                </a:ext>
              </a:extLst>
            </p:cNvPr>
            <p:cNvGrpSpPr>
              <a:grpSpLocks/>
            </p:cNvGrpSpPr>
            <p:nvPr/>
          </p:nvGrpSpPr>
          <p:grpSpPr bwMode="auto">
            <a:xfrm>
              <a:off x="3178" y="532"/>
              <a:ext cx="286" cy="102"/>
              <a:chOff x="2352" y="528"/>
              <a:chExt cx="286" cy="102"/>
            </a:xfrm>
          </p:grpSpPr>
          <p:sp>
            <p:nvSpPr>
              <p:cNvPr id="10732" name="Arc 492">
                <a:extLst>
                  <a:ext uri="{FF2B5EF4-FFF2-40B4-BE49-F238E27FC236}">
                    <a16:creationId xmlns:a16="http://schemas.microsoft.com/office/drawing/2014/main" id="{FE15A834-CB9A-4612-9EED-E17864C7FCAE}"/>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33" name="Arc 493">
                <a:extLst>
                  <a:ext uri="{FF2B5EF4-FFF2-40B4-BE49-F238E27FC236}">
                    <a16:creationId xmlns:a16="http://schemas.microsoft.com/office/drawing/2014/main" id="{4BE3A55A-C240-4E00-996A-D61D6758BCF3}"/>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10734" name="Arc 494">
            <a:extLst>
              <a:ext uri="{FF2B5EF4-FFF2-40B4-BE49-F238E27FC236}">
                <a16:creationId xmlns:a16="http://schemas.microsoft.com/office/drawing/2014/main" id="{782862E3-713E-4315-9D90-4480464A0D05}"/>
              </a:ext>
            </a:extLst>
          </p:cNvPr>
          <p:cNvSpPr>
            <a:spLocks/>
          </p:cNvSpPr>
          <p:nvPr/>
        </p:nvSpPr>
        <p:spPr bwMode="auto">
          <a:xfrm rot="5400000" flipH="1" flipV="1">
            <a:off x="3717925" y="1554163"/>
            <a:ext cx="1981200" cy="2286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15" name="Line 475">
            <a:extLst>
              <a:ext uri="{FF2B5EF4-FFF2-40B4-BE49-F238E27FC236}">
                <a16:creationId xmlns:a16="http://schemas.microsoft.com/office/drawing/2014/main" id="{793C56BB-D519-4138-A620-3DE7897D3DB5}"/>
              </a:ext>
            </a:extLst>
          </p:cNvPr>
          <p:cNvSpPr>
            <a:spLocks noChangeShapeType="1"/>
          </p:cNvSpPr>
          <p:nvPr/>
        </p:nvSpPr>
        <p:spPr bwMode="auto">
          <a:xfrm flipH="1">
            <a:off x="1912938" y="2325688"/>
            <a:ext cx="7620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37" name="Freeform 497">
            <a:extLst>
              <a:ext uri="{FF2B5EF4-FFF2-40B4-BE49-F238E27FC236}">
                <a16:creationId xmlns:a16="http://schemas.microsoft.com/office/drawing/2014/main" id="{F6AFA90F-C2B2-448A-8DF1-4DB92235B266}"/>
              </a:ext>
            </a:extLst>
          </p:cNvPr>
          <p:cNvSpPr>
            <a:spLocks/>
          </p:cNvSpPr>
          <p:nvPr/>
        </p:nvSpPr>
        <p:spPr bwMode="auto">
          <a:xfrm>
            <a:off x="4953000" y="1981200"/>
            <a:ext cx="366713" cy="463550"/>
          </a:xfrm>
          <a:custGeom>
            <a:avLst/>
            <a:gdLst>
              <a:gd name="T0" fmla="*/ 214 w 231"/>
              <a:gd name="T1" fmla="*/ 121 h 292"/>
              <a:gd name="T2" fmla="*/ 162 w 231"/>
              <a:gd name="T3" fmla="*/ 95 h 292"/>
              <a:gd name="T4" fmla="*/ 136 w 231"/>
              <a:gd name="T5" fmla="*/ 17 h 292"/>
              <a:gd name="T6" fmla="*/ 76 w 231"/>
              <a:gd name="T7" fmla="*/ 0 h 292"/>
              <a:gd name="T8" fmla="*/ 33 w 231"/>
              <a:gd name="T9" fmla="*/ 9 h 292"/>
              <a:gd name="T10" fmla="*/ 68 w 231"/>
              <a:gd name="T11" fmla="*/ 112 h 292"/>
              <a:gd name="T12" fmla="*/ 136 w 231"/>
              <a:gd name="T13" fmla="*/ 292 h 292"/>
              <a:gd name="T14" fmla="*/ 231 w 231"/>
              <a:gd name="T15" fmla="*/ 189 h 292"/>
              <a:gd name="T16" fmla="*/ 214 w 231"/>
              <a:gd name="T17" fmla="*/ 12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1" h="292">
                <a:moveTo>
                  <a:pt x="214" y="121"/>
                </a:moveTo>
                <a:cubicBezTo>
                  <a:pt x="203" y="117"/>
                  <a:pt x="168" y="107"/>
                  <a:pt x="162" y="95"/>
                </a:cubicBezTo>
                <a:cubicBezTo>
                  <a:pt x="142" y="55"/>
                  <a:pt x="170" y="44"/>
                  <a:pt x="136" y="17"/>
                </a:cubicBezTo>
                <a:cubicBezTo>
                  <a:pt x="120" y="4"/>
                  <a:pt x="96" y="5"/>
                  <a:pt x="76" y="0"/>
                </a:cubicBezTo>
                <a:cubicBezTo>
                  <a:pt x="62" y="3"/>
                  <a:pt x="45" y="1"/>
                  <a:pt x="33" y="9"/>
                </a:cubicBezTo>
                <a:cubicBezTo>
                  <a:pt x="0" y="32"/>
                  <a:pt x="51" y="96"/>
                  <a:pt x="68" y="112"/>
                </a:cubicBezTo>
                <a:cubicBezTo>
                  <a:pt x="58" y="197"/>
                  <a:pt x="45" y="263"/>
                  <a:pt x="136" y="292"/>
                </a:cubicBezTo>
                <a:cubicBezTo>
                  <a:pt x="225" y="278"/>
                  <a:pt x="216" y="273"/>
                  <a:pt x="231" y="189"/>
                </a:cubicBezTo>
                <a:cubicBezTo>
                  <a:pt x="221" y="132"/>
                  <a:pt x="229" y="154"/>
                  <a:pt x="214" y="121"/>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38" name="Text Box 498">
            <a:extLst>
              <a:ext uri="{FF2B5EF4-FFF2-40B4-BE49-F238E27FC236}">
                <a16:creationId xmlns:a16="http://schemas.microsoft.com/office/drawing/2014/main" id="{05C600EC-8C0C-498F-BA44-FBB71983CB2A}"/>
              </a:ext>
            </a:extLst>
          </p:cNvPr>
          <p:cNvSpPr txBox="1">
            <a:spLocks noChangeArrowheads="1"/>
          </p:cNvSpPr>
          <p:nvPr/>
        </p:nvSpPr>
        <p:spPr bwMode="auto">
          <a:xfrm>
            <a:off x="3124200" y="2286000"/>
            <a:ext cx="420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1</a:t>
            </a:r>
            <a:endParaRPr lang="en-US" altLang="en-US"/>
          </a:p>
        </p:txBody>
      </p:sp>
      <p:sp>
        <p:nvSpPr>
          <p:cNvPr id="10739" name="Text Box 499">
            <a:extLst>
              <a:ext uri="{FF2B5EF4-FFF2-40B4-BE49-F238E27FC236}">
                <a16:creationId xmlns:a16="http://schemas.microsoft.com/office/drawing/2014/main" id="{26414BA5-92C3-44C5-9667-B1922204890C}"/>
              </a:ext>
            </a:extLst>
          </p:cNvPr>
          <p:cNvSpPr txBox="1">
            <a:spLocks noChangeArrowheads="1"/>
          </p:cNvSpPr>
          <p:nvPr/>
        </p:nvSpPr>
        <p:spPr bwMode="auto">
          <a:xfrm>
            <a:off x="4419600" y="2286000"/>
            <a:ext cx="420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2</a:t>
            </a:r>
            <a:endParaRPr lang="en-US" altLang="en-US"/>
          </a:p>
        </p:txBody>
      </p:sp>
      <p:sp>
        <p:nvSpPr>
          <p:cNvPr id="10740" name="Text Box 500">
            <a:extLst>
              <a:ext uri="{FF2B5EF4-FFF2-40B4-BE49-F238E27FC236}">
                <a16:creationId xmlns:a16="http://schemas.microsoft.com/office/drawing/2014/main" id="{7979B043-E5CF-4D63-AED2-9CBFD0F24391}"/>
              </a:ext>
            </a:extLst>
          </p:cNvPr>
          <p:cNvSpPr txBox="1">
            <a:spLocks noChangeArrowheads="1"/>
          </p:cNvSpPr>
          <p:nvPr/>
        </p:nvSpPr>
        <p:spPr bwMode="auto">
          <a:xfrm>
            <a:off x="3352800" y="1371600"/>
            <a:ext cx="7588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a:t>
            </a:r>
          </a:p>
        </p:txBody>
      </p:sp>
      <p:sp>
        <p:nvSpPr>
          <p:cNvPr id="10741" name="Text Box 501">
            <a:extLst>
              <a:ext uri="{FF2B5EF4-FFF2-40B4-BE49-F238E27FC236}">
                <a16:creationId xmlns:a16="http://schemas.microsoft.com/office/drawing/2014/main" id="{060C816D-6ED2-4AAE-8834-8599395586A0}"/>
              </a:ext>
            </a:extLst>
          </p:cNvPr>
          <p:cNvSpPr txBox="1">
            <a:spLocks noChangeArrowheads="1"/>
          </p:cNvSpPr>
          <p:nvPr/>
        </p:nvSpPr>
        <p:spPr bwMode="auto">
          <a:xfrm>
            <a:off x="6172200" y="2133600"/>
            <a:ext cx="7762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solid</a:t>
            </a:r>
          </a:p>
        </p:txBody>
      </p:sp>
      <p:sp>
        <p:nvSpPr>
          <p:cNvPr id="10746" name="Line 506">
            <a:extLst>
              <a:ext uri="{FF2B5EF4-FFF2-40B4-BE49-F238E27FC236}">
                <a16:creationId xmlns:a16="http://schemas.microsoft.com/office/drawing/2014/main" id="{13A7993D-BA2A-4D0E-8D6A-107313382343}"/>
              </a:ext>
            </a:extLst>
          </p:cNvPr>
          <p:cNvSpPr>
            <a:spLocks noChangeShapeType="1"/>
          </p:cNvSpPr>
          <p:nvPr/>
        </p:nvSpPr>
        <p:spPr bwMode="auto">
          <a:xfrm>
            <a:off x="2743200" y="2209800"/>
            <a:ext cx="1365250" cy="219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47" name="Line 507">
            <a:extLst>
              <a:ext uri="{FF2B5EF4-FFF2-40B4-BE49-F238E27FC236}">
                <a16:creationId xmlns:a16="http://schemas.microsoft.com/office/drawing/2014/main" id="{E3F08D5C-7F4B-4D38-A619-AE0A2C45C3A7}"/>
              </a:ext>
            </a:extLst>
          </p:cNvPr>
          <p:cNvSpPr>
            <a:spLocks noChangeShapeType="1"/>
          </p:cNvSpPr>
          <p:nvPr/>
        </p:nvSpPr>
        <p:spPr bwMode="auto">
          <a:xfrm flipV="1">
            <a:off x="4114800" y="2184400"/>
            <a:ext cx="1044575" cy="25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48" name="Line 508">
            <a:extLst>
              <a:ext uri="{FF2B5EF4-FFF2-40B4-BE49-F238E27FC236}">
                <a16:creationId xmlns:a16="http://schemas.microsoft.com/office/drawing/2014/main" id="{5C1B9E4B-67BB-47D1-849D-00773CB7725B}"/>
              </a:ext>
            </a:extLst>
          </p:cNvPr>
          <p:cNvSpPr>
            <a:spLocks noChangeShapeType="1"/>
          </p:cNvSpPr>
          <p:nvPr/>
        </p:nvSpPr>
        <p:spPr bwMode="auto">
          <a:xfrm>
            <a:off x="2962275" y="2239963"/>
            <a:ext cx="600075" cy="10795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49" name="Line 509">
            <a:extLst>
              <a:ext uri="{FF2B5EF4-FFF2-40B4-BE49-F238E27FC236}">
                <a16:creationId xmlns:a16="http://schemas.microsoft.com/office/drawing/2014/main" id="{546996EE-C102-4972-B39A-C92C36A87ADA}"/>
              </a:ext>
            </a:extLst>
          </p:cNvPr>
          <p:cNvSpPr>
            <a:spLocks noChangeShapeType="1"/>
          </p:cNvSpPr>
          <p:nvPr/>
        </p:nvSpPr>
        <p:spPr bwMode="auto">
          <a:xfrm flipV="1">
            <a:off x="4300538" y="2266950"/>
            <a:ext cx="517525" cy="134938"/>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50" name="Freeform 510">
            <a:extLst>
              <a:ext uri="{FF2B5EF4-FFF2-40B4-BE49-F238E27FC236}">
                <a16:creationId xmlns:a16="http://schemas.microsoft.com/office/drawing/2014/main" id="{A0FFA38E-569A-4B14-AB7C-E7FE923DCF11}"/>
              </a:ext>
            </a:extLst>
          </p:cNvPr>
          <p:cNvSpPr>
            <a:spLocks/>
          </p:cNvSpPr>
          <p:nvPr/>
        </p:nvSpPr>
        <p:spPr bwMode="auto">
          <a:xfrm>
            <a:off x="2590800" y="5334000"/>
            <a:ext cx="366713" cy="463550"/>
          </a:xfrm>
          <a:custGeom>
            <a:avLst/>
            <a:gdLst>
              <a:gd name="T0" fmla="*/ 214 w 231"/>
              <a:gd name="T1" fmla="*/ 121 h 292"/>
              <a:gd name="T2" fmla="*/ 162 w 231"/>
              <a:gd name="T3" fmla="*/ 95 h 292"/>
              <a:gd name="T4" fmla="*/ 136 w 231"/>
              <a:gd name="T5" fmla="*/ 17 h 292"/>
              <a:gd name="T6" fmla="*/ 76 w 231"/>
              <a:gd name="T7" fmla="*/ 0 h 292"/>
              <a:gd name="T8" fmla="*/ 33 w 231"/>
              <a:gd name="T9" fmla="*/ 9 h 292"/>
              <a:gd name="T10" fmla="*/ 68 w 231"/>
              <a:gd name="T11" fmla="*/ 112 h 292"/>
              <a:gd name="T12" fmla="*/ 136 w 231"/>
              <a:gd name="T13" fmla="*/ 292 h 292"/>
              <a:gd name="T14" fmla="*/ 231 w 231"/>
              <a:gd name="T15" fmla="*/ 189 h 292"/>
              <a:gd name="T16" fmla="*/ 214 w 231"/>
              <a:gd name="T17" fmla="*/ 12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1" h="292">
                <a:moveTo>
                  <a:pt x="214" y="121"/>
                </a:moveTo>
                <a:cubicBezTo>
                  <a:pt x="203" y="117"/>
                  <a:pt x="168" y="107"/>
                  <a:pt x="162" y="95"/>
                </a:cubicBezTo>
                <a:cubicBezTo>
                  <a:pt x="142" y="55"/>
                  <a:pt x="170" y="44"/>
                  <a:pt x="136" y="17"/>
                </a:cubicBezTo>
                <a:cubicBezTo>
                  <a:pt x="120" y="4"/>
                  <a:pt x="96" y="5"/>
                  <a:pt x="76" y="0"/>
                </a:cubicBezTo>
                <a:cubicBezTo>
                  <a:pt x="62" y="3"/>
                  <a:pt x="45" y="1"/>
                  <a:pt x="33" y="9"/>
                </a:cubicBezTo>
                <a:cubicBezTo>
                  <a:pt x="0" y="32"/>
                  <a:pt x="51" y="96"/>
                  <a:pt x="68" y="112"/>
                </a:cubicBezTo>
                <a:cubicBezTo>
                  <a:pt x="58" y="197"/>
                  <a:pt x="45" y="263"/>
                  <a:pt x="136" y="292"/>
                </a:cubicBezTo>
                <a:cubicBezTo>
                  <a:pt x="225" y="278"/>
                  <a:pt x="216" y="273"/>
                  <a:pt x="231" y="189"/>
                </a:cubicBezTo>
                <a:cubicBezTo>
                  <a:pt x="221" y="132"/>
                  <a:pt x="229" y="154"/>
                  <a:pt x="214" y="121"/>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51" name="Text Box 511">
            <a:extLst>
              <a:ext uri="{FF2B5EF4-FFF2-40B4-BE49-F238E27FC236}">
                <a16:creationId xmlns:a16="http://schemas.microsoft.com/office/drawing/2014/main" id="{09B8D11A-A5FD-4DEE-A9B1-544BFB091CD1}"/>
              </a:ext>
            </a:extLst>
          </p:cNvPr>
          <p:cNvSpPr txBox="1">
            <a:spLocks noChangeArrowheads="1"/>
          </p:cNvSpPr>
          <p:nvPr/>
        </p:nvSpPr>
        <p:spPr bwMode="auto">
          <a:xfrm>
            <a:off x="5394325" y="1870075"/>
            <a:ext cx="725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flaw</a:t>
            </a:r>
          </a:p>
        </p:txBody>
      </p:sp>
      <p:sp>
        <p:nvSpPr>
          <p:cNvPr id="10752" name="Line 512">
            <a:extLst>
              <a:ext uri="{FF2B5EF4-FFF2-40B4-BE49-F238E27FC236}">
                <a16:creationId xmlns:a16="http://schemas.microsoft.com/office/drawing/2014/main" id="{476C17B0-F575-420F-9DEC-22CED5FC0285}"/>
              </a:ext>
            </a:extLst>
          </p:cNvPr>
          <p:cNvSpPr>
            <a:spLocks noChangeShapeType="1"/>
          </p:cNvSpPr>
          <p:nvPr/>
        </p:nvSpPr>
        <p:spPr bwMode="auto">
          <a:xfrm flipV="1">
            <a:off x="4267200" y="2438400"/>
            <a:ext cx="1524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53" name="Text Box 513">
            <a:extLst>
              <a:ext uri="{FF2B5EF4-FFF2-40B4-BE49-F238E27FC236}">
                <a16:creationId xmlns:a16="http://schemas.microsoft.com/office/drawing/2014/main" id="{093AA07D-5CA9-4E6F-85C8-0180676DB06D}"/>
              </a:ext>
            </a:extLst>
          </p:cNvPr>
          <p:cNvSpPr txBox="1">
            <a:spLocks noChangeArrowheads="1"/>
          </p:cNvSpPr>
          <p:nvPr/>
        </p:nvSpPr>
        <p:spPr bwMode="auto">
          <a:xfrm>
            <a:off x="3810000" y="3200400"/>
            <a:ext cx="2419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P-wave or S-wave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Object 2">
            <a:extLst>
              <a:ext uri="{FF2B5EF4-FFF2-40B4-BE49-F238E27FC236}">
                <a16:creationId xmlns:a16="http://schemas.microsoft.com/office/drawing/2014/main" id="{8859D748-E853-4A2C-B3C1-B1FF451778D7}"/>
              </a:ext>
            </a:extLst>
          </p:cNvPr>
          <p:cNvGraphicFramePr>
            <a:graphicFrameLocks noChangeAspect="1"/>
          </p:cNvGraphicFramePr>
          <p:nvPr/>
        </p:nvGraphicFramePr>
        <p:xfrm>
          <a:off x="1593850" y="762000"/>
          <a:ext cx="5927725" cy="1068388"/>
        </p:xfrm>
        <a:graphic>
          <a:graphicData uri="http://schemas.openxmlformats.org/presentationml/2006/ole">
            <mc:AlternateContent xmlns:mc="http://schemas.openxmlformats.org/markup-compatibility/2006">
              <mc:Choice xmlns:v="urn:schemas-microsoft-com:vml" Requires="v">
                <p:oleObj spid="_x0000_s19458" name="Equation" r:id="rId4" imgW="2819160" imgH="507960" progId="Equation.DSMT4">
                  <p:embed/>
                </p:oleObj>
              </mc:Choice>
              <mc:Fallback>
                <p:oleObj name="Equation" r:id="rId4" imgW="2819160" imgH="50796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3850" y="762000"/>
                        <a:ext cx="5927725"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7" name="Object 3">
            <a:extLst>
              <a:ext uri="{FF2B5EF4-FFF2-40B4-BE49-F238E27FC236}">
                <a16:creationId xmlns:a16="http://schemas.microsoft.com/office/drawing/2014/main" id="{41C9715D-04D5-4012-A735-6093CCE14BA4}"/>
              </a:ext>
            </a:extLst>
          </p:cNvPr>
          <p:cNvGraphicFramePr>
            <a:graphicFrameLocks noChangeAspect="1"/>
          </p:cNvGraphicFramePr>
          <p:nvPr/>
        </p:nvGraphicFramePr>
        <p:xfrm>
          <a:off x="6540500" y="1905000"/>
          <a:ext cx="1397000" cy="463550"/>
        </p:xfrm>
        <a:graphic>
          <a:graphicData uri="http://schemas.openxmlformats.org/presentationml/2006/ole">
            <mc:AlternateContent xmlns:mc="http://schemas.openxmlformats.org/markup-compatibility/2006">
              <mc:Choice xmlns:v="urn:schemas-microsoft-com:vml" Requires="v">
                <p:oleObj spid="_x0000_s19459" name="Equation" r:id="rId6" imgW="761760" imgH="253800" progId="Equation.DSMT4">
                  <p:embed/>
                </p:oleObj>
              </mc:Choice>
              <mc:Fallback>
                <p:oleObj name="Equation" r:id="rId6" imgW="761760" imgH="2538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40500" y="1905000"/>
                        <a:ext cx="1397000"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8" name="Object 4">
            <a:extLst>
              <a:ext uri="{FF2B5EF4-FFF2-40B4-BE49-F238E27FC236}">
                <a16:creationId xmlns:a16="http://schemas.microsoft.com/office/drawing/2014/main" id="{90280D95-A584-4873-8147-A4C25A33D02E}"/>
              </a:ext>
            </a:extLst>
          </p:cNvPr>
          <p:cNvGraphicFramePr>
            <a:graphicFrameLocks noChangeAspect="1"/>
          </p:cNvGraphicFramePr>
          <p:nvPr/>
        </p:nvGraphicFramePr>
        <p:xfrm>
          <a:off x="1790700" y="2819400"/>
          <a:ext cx="4722813" cy="620713"/>
        </p:xfrm>
        <a:graphic>
          <a:graphicData uri="http://schemas.openxmlformats.org/presentationml/2006/ole">
            <mc:AlternateContent xmlns:mc="http://schemas.openxmlformats.org/markup-compatibility/2006">
              <mc:Choice xmlns:v="urn:schemas-microsoft-com:vml" Requires="v">
                <p:oleObj spid="_x0000_s19460" name="Equation" r:id="rId8" imgW="2019240" imgH="266400" progId="Equation.DSMT4">
                  <p:embed/>
                </p:oleObj>
              </mc:Choice>
              <mc:Fallback>
                <p:oleObj name="Equation" r:id="rId8" imgW="2019240" imgH="26640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0700" y="2819400"/>
                        <a:ext cx="4722813" cy="620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3" name="Text Box 9">
            <a:extLst>
              <a:ext uri="{FF2B5EF4-FFF2-40B4-BE49-F238E27FC236}">
                <a16:creationId xmlns:a16="http://schemas.microsoft.com/office/drawing/2014/main" id="{C817DF0E-D396-44C5-958D-9BDA2360448C}"/>
              </a:ext>
            </a:extLst>
          </p:cNvPr>
          <p:cNvSpPr txBox="1">
            <a:spLocks noChangeArrowheads="1"/>
          </p:cNvSpPr>
          <p:nvPr/>
        </p:nvSpPr>
        <p:spPr bwMode="auto">
          <a:xfrm>
            <a:off x="3962400" y="3810000"/>
            <a:ext cx="2019300" cy="4572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propagation</a:t>
            </a:r>
          </a:p>
        </p:txBody>
      </p:sp>
      <p:sp>
        <p:nvSpPr>
          <p:cNvPr id="11274" name="Text Box 10">
            <a:extLst>
              <a:ext uri="{FF2B5EF4-FFF2-40B4-BE49-F238E27FC236}">
                <a16:creationId xmlns:a16="http://schemas.microsoft.com/office/drawing/2014/main" id="{D5169083-A69C-4AAF-8292-93ABB638D801}"/>
              </a:ext>
            </a:extLst>
          </p:cNvPr>
          <p:cNvSpPr txBox="1">
            <a:spLocks noChangeArrowheads="1"/>
          </p:cNvSpPr>
          <p:nvPr/>
        </p:nvSpPr>
        <p:spPr bwMode="auto">
          <a:xfrm>
            <a:off x="4114800" y="4343400"/>
            <a:ext cx="1916113" cy="4572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attenuation</a:t>
            </a:r>
          </a:p>
        </p:txBody>
      </p:sp>
      <p:sp>
        <p:nvSpPr>
          <p:cNvPr id="11275" name="Text Box 11">
            <a:extLst>
              <a:ext uri="{FF2B5EF4-FFF2-40B4-BE49-F238E27FC236}">
                <a16:creationId xmlns:a16="http://schemas.microsoft.com/office/drawing/2014/main" id="{1AB0C17E-3030-4C3B-B8DF-52260FD886EB}"/>
              </a:ext>
            </a:extLst>
          </p:cNvPr>
          <p:cNvSpPr txBox="1">
            <a:spLocks noChangeArrowheads="1"/>
          </p:cNvSpPr>
          <p:nvPr/>
        </p:nvSpPr>
        <p:spPr bwMode="auto">
          <a:xfrm>
            <a:off x="2133600" y="4953000"/>
            <a:ext cx="4187825" cy="82232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plane wave transmission</a:t>
            </a:r>
          </a:p>
          <a:p>
            <a:r>
              <a:rPr lang="en-US" altLang="en-US"/>
              <a:t>     coefficient (velocity/velocity)</a:t>
            </a:r>
          </a:p>
        </p:txBody>
      </p:sp>
      <p:graphicFrame>
        <p:nvGraphicFramePr>
          <p:cNvPr id="11284" name="Object 20">
            <a:extLst>
              <a:ext uri="{FF2B5EF4-FFF2-40B4-BE49-F238E27FC236}">
                <a16:creationId xmlns:a16="http://schemas.microsoft.com/office/drawing/2014/main" id="{1C1EEA41-D48C-4407-A9EF-6B4841EDC00B}"/>
              </a:ext>
            </a:extLst>
          </p:cNvPr>
          <p:cNvGraphicFramePr>
            <a:graphicFrameLocks noChangeAspect="1"/>
          </p:cNvGraphicFramePr>
          <p:nvPr/>
        </p:nvGraphicFramePr>
        <p:xfrm>
          <a:off x="585788" y="3733800"/>
          <a:ext cx="3325812" cy="549275"/>
        </p:xfrm>
        <a:graphic>
          <a:graphicData uri="http://schemas.openxmlformats.org/presentationml/2006/ole">
            <mc:AlternateContent xmlns:mc="http://schemas.openxmlformats.org/markup-compatibility/2006">
              <mc:Choice xmlns:v="urn:schemas-microsoft-com:vml" Requires="v">
                <p:oleObj spid="_x0000_s19461" name="Equation" r:id="rId10" imgW="1688760" imgH="279360" progId="Equation.DSMT4">
                  <p:embed/>
                </p:oleObj>
              </mc:Choice>
              <mc:Fallback>
                <p:oleObj name="Equation" r:id="rId10" imgW="1688760" imgH="279360" progId="Equation.DSMT4">
                  <p:embed/>
                  <p:pic>
                    <p:nvPicPr>
                      <p:cNvPr id="0" name="Object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5788" y="3733800"/>
                        <a:ext cx="3325812"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85" name="Object 21">
            <a:extLst>
              <a:ext uri="{FF2B5EF4-FFF2-40B4-BE49-F238E27FC236}">
                <a16:creationId xmlns:a16="http://schemas.microsoft.com/office/drawing/2014/main" id="{1F3E1A0A-A41A-4C1D-9397-C2EE653028A7}"/>
              </a:ext>
            </a:extLst>
          </p:cNvPr>
          <p:cNvGraphicFramePr>
            <a:graphicFrameLocks noChangeAspect="1"/>
          </p:cNvGraphicFramePr>
          <p:nvPr/>
        </p:nvGraphicFramePr>
        <p:xfrm>
          <a:off x="633413" y="4343400"/>
          <a:ext cx="3355975" cy="536575"/>
        </p:xfrm>
        <a:graphic>
          <a:graphicData uri="http://schemas.openxmlformats.org/presentationml/2006/ole">
            <mc:AlternateContent xmlns:mc="http://schemas.openxmlformats.org/markup-compatibility/2006">
              <mc:Choice xmlns:v="urn:schemas-microsoft-com:vml" Requires="v">
                <p:oleObj spid="_x0000_s19462" name="Equation" r:id="rId12" imgW="1752480" imgH="279360" progId="Equation.DSMT4">
                  <p:embed/>
                </p:oleObj>
              </mc:Choice>
              <mc:Fallback>
                <p:oleObj name="Equation" r:id="rId12" imgW="1752480" imgH="279360" progId="Equation.DSMT4">
                  <p:embed/>
                  <p:pic>
                    <p:nvPicPr>
                      <p:cNvPr id="0" name="Object 2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3413" y="4343400"/>
                        <a:ext cx="3355975" cy="53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86" name="Object 22">
            <a:extLst>
              <a:ext uri="{FF2B5EF4-FFF2-40B4-BE49-F238E27FC236}">
                <a16:creationId xmlns:a16="http://schemas.microsoft.com/office/drawing/2014/main" id="{7712A51F-327E-4013-B5EC-1FF16758DD13}"/>
              </a:ext>
            </a:extLst>
          </p:cNvPr>
          <p:cNvGraphicFramePr>
            <a:graphicFrameLocks noChangeAspect="1"/>
          </p:cNvGraphicFramePr>
          <p:nvPr/>
        </p:nvGraphicFramePr>
        <p:xfrm>
          <a:off x="622300" y="4953000"/>
          <a:ext cx="1346200" cy="498475"/>
        </p:xfrm>
        <a:graphic>
          <a:graphicData uri="http://schemas.openxmlformats.org/presentationml/2006/ole">
            <mc:AlternateContent xmlns:mc="http://schemas.openxmlformats.org/markup-compatibility/2006">
              <mc:Choice xmlns:v="urn:schemas-microsoft-com:vml" Requires="v">
                <p:oleObj spid="_x0000_s19463" name="Equation" r:id="rId14" imgW="685800" imgH="253800" progId="Equation.DSMT4">
                  <p:embed/>
                </p:oleObj>
              </mc:Choice>
              <mc:Fallback>
                <p:oleObj name="Equation" r:id="rId14" imgW="685800" imgH="253800" progId="Equation.DSMT4">
                  <p:embed/>
                  <p:pic>
                    <p:nvPicPr>
                      <p:cNvPr id="0" name="Object 2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22300" y="4953000"/>
                        <a:ext cx="1346200"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87" name="Text Box 23">
            <a:extLst>
              <a:ext uri="{FF2B5EF4-FFF2-40B4-BE49-F238E27FC236}">
                <a16:creationId xmlns:a16="http://schemas.microsoft.com/office/drawing/2014/main" id="{5EB315ED-F58B-44D6-8368-4424512A3FE1}"/>
              </a:ext>
            </a:extLst>
          </p:cNvPr>
          <p:cNvSpPr txBox="1">
            <a:spLocks noChangeArrowheads="1"/>
          </p:cNvSpPr>
          <p:nvPr/>
        </p:nvSpPr>
        <p:spPr bwMode="auto">
          <a:xfrm>
            <a:off x="609600" y="5867400"/>
            <a:ext cx="41211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C</a:t>
            </a:r>
            <a:r>
              <a:rPr lang="en-US" altLang="en-US" i="1" baseline="-25000"/>
              <a:t> </a:t>
            </a:r>
            <a:r>
              <a:rPr lang="en-US" altLang="en-US"/>
              <a:t>(</a:t>
            </a:r>
            <a:r>
              <a:rPr lang="en-US" altLang="en-US" i="1">
                <a:latin typeface="Symbol" panose="05050102010706020507" pitchFamily="18" charset="2"/>
              </a:rPr>
              <a:t>w</a:t>
            </a:r>
            <a:r>
              <a:rPr lang="en-US" altLang="en-US"/>
              <a:t>)   … diffraction coefficient</a:t>
            </a:r>
          </a:p>
        </p:txBody>
      </p:sp>
      <p:sp>
        <p:nvSpPr>
          <p:cNvPr id="11289" name="Line 25">
            <a:extLst>
              <a:ext uri="{FF2B5EF4-FFF2-40B4-BE49-F238E27FC236}">
                <a16:creationId xmlns:a16="http://schemas.microsoft.com/office/drawing/2014/main" id="{CEB19A62-310F-447E-962D-8EC359A8FA97}"/>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1" name="Text Box 27">
            <a:extLst>
              <a:ext uri="{FF2B5EF4-FFF2-40B4-BE49-F238E27FC236}">
                <a16:creationId xmlns:a16="http://schemas.microsoft.com/office/drawing/2014/main" id="{A92B7873-D2A4-4C38-B831-A1B3B9B66F89}"/>
              </a:ext>
            </a:extLst>
          </p:cNvPr>
          <p:cNvSpPr txBox="1">
            <a:spLocks noChangeArrowheads="1"/>
          </p:cNvSpPr>
          <p:nvPr/>
        </p:nvSpPr>
        <p:spPr bwMode="auto">
          <a:xfrm>
            <a:off x="533400" y="152400"/>
            <a:ext cx="81629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Thompson-Gray Measurement Model – Fluid-Solid (Pulse-Echo)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8" name="Group 4">
            <a:extLst>
              <a:ext uri="{FF2B5EF4-FFF2-40B4-BE49-F238E27FC236}">
                <a16:creationId xmlns:a16="http://schemas.microsoft.com/office/drawing/2014/main" id="{A46B6FA9-ECAC-463B-86BB-1C80DECC6FE5}"/>
              </a:ext>
            </a:extLst>
          </p:cNvPr>
          <p:cNvGrpSpPr>
            <a:grpSpLocks/>
          </p:cNvGrpSpPr>
          <p:nvPr/>
        </p:nvGrpSpPr>
        <p:grpSpPr bwMode="auto">
          <a:xfrm rot="-7552510">
            <a:off x="1866900" y="2171700"/>
            <a:ext cx="1447800" cy="762000"/>
            <a:chOff x="2736" y="2928"/>
            <a:chExt cx="912" cy="480"/>
          </a:xfrm>
        </p:grpSpPr>
        <p:sp>
          <p:nvSpPr>
            <p:cNvPr id="26629" name="Rectangle 5">
              <a:extLst>
                <a:ext uri="{FF2B5EF4-FFF2-40B4-BE49-F238E27FC236}">
                  <a16:creationId xmlns:a16="http://schemas.microsoft.com/office/drawing/2014/main" id="{66230B8E-F30A-47CD-9DED-A60F47F00E24}"/>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0" name="Rectangle 6">
              <a:extLst>
                <a:ext uri="{FF2B5EF4-FFF2-40B4-BE49-F238E27FC236}">
                  <a16:creationId xmlns:a16="http://schemas.microsoft.com/office/drawing/2014/main" id="{98CB1D50-8640-4EC3-8A03-4ED22CF91926}"/>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1" name="Rectangle 7">
              <a:extLst>
                <a:ext uri="{FF2B5EF4-FFF2-40B4-BE49-F238E27FC236}">
                  <a16:creationId xmlns:a16="http://schemas.microsoft.com/office/drawing/2014/main" id="{B16B8002-A6C7-4409-AF52-219D48450663}"/>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32" name="Group 8">
            <a:extLst>
              <a:ext uri="{FF2B5EF4-FFF2-40B4-BE49-F238E27FC236}">
                <a16:creationId xmlns:a16="http://schemas.microsoft.com/office/drawing/2014/main" id="{0BA406A0-1032-4529-8979-48A2839A40B7}"/>
              </a:ext>
            </a:extLst>
          </p:cNvPr>
          <p:cNvGrpSpPr>
            <a:grpSpLocks/>
          </p:cNvGrpSpPr>
          <p:nvPr/>
        </p:nvGrpSpPr>
        <p:grpSpPr bwMode="auto">
          <a:xfrm>
            <a:off x="3505200" y="1371600"/>
            <a:ext cx="1765300" cy="171450"/>
            <a:chOff x="2352" y="528"/>
            <a:chExt cx="1112" cy="108"/>
          </a:xfrm>
        </p:grpSpPr>
        <p:grpSp>
          <p:nvGrpSpPr>
            <p:cNvPr id="26633" name="Group 9">
              <a:extLst>
                <a:ext uri="{FF2B5EF4-FFF2-40B4-BE49-F238E27FC236}">
                  <a16:creationId xmlns:a16="http://schemas.microsoft.com/office/drawing/2014/main" id="{19A374CB-0EF8-4D54-8FD0-640B4F76A91A}"/>
                </a:ext>
              </a:extLst>
            </p:cNvPr>
            <p:cNvGrpSpPr>
              <a:grpSpLocks/>
            </p:cNvGrpSpPr>
            <p:nvPr/>
          </p:nvGrpSpPr>
          <p:grpSpPr bwMode="auto">
            <a:xfrm>
              <a:off x="2352" y="528"/>
              <a:ext cx="286" cy="102"/>
              <a:chOff x="2352" y="528"/>
              <a:chExt cx="286" cy="102"/>
            </a:xfrm>
          </p:grpSpPr>
          <p:sp>
            <p:nvSpPr>
              <p:cNvPr id="26634" name="Arc 10">
                <a:extLst>
                  <a:ext uri="{FF2B5EF4-FFF2-40B4-BE49-F238E27FC236}">
                    <a16:creationId xmlns:a16="http://schemas.microsoft.com/office/drawing/2014/main" id="{FA4CAE7C-FFBF-476A-964C-5F8728C373BC}"/>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5" name="Arc 11">
                <a:extLst>
                  <a:ext uri="{FF2B5EF4-FFF2-40B4-BE49-F238E27FC236}">
                    <a16:creationId xmlns:a16="http://schemas.microsoft.com/office/drawing/2014/main" id="{8E2DB9E1-A255-4650-B0C3-79E83DDFBB89}"/>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36" name="Group 12">
              <a:extLst>
                <a:ext uri="{FF2B5EF4-FFF2-40B4-BE49-F238E27FC236}">
                  <a16:creationId xmlns:a16="http://schemas.microsoft.com/office/drawing/2014/main" id="{1046F7B8-E7FA-48E3-A6B1-CC7309D2037B}"/>
                </a:ext>
              </a:extLst>
            </p:cNvPr>
            <p:cNvGrpSpPr>
              <a:grpSpLocks/>
            </p:cNvGrpSpPr>
            <p:nvPr/>
          </p:nvGrpSpPr>
          <p:grpSpPr bwMode="auto">
            <a:xfrm>
              <a:off x="2911" y="534"/>
              <a:ext cx="286" cy="102"/>
              <a:chOff x="2352" y="528"/>
              <a:chExt cx="286" cy="102"/>
            </a:xfrm>
          </p:grpSpPr>
          <p:sp>
            <p:nvSpPr>
              <p:cNvPr id="26637" name="Arc 13">
                <a:extLst>
                  <a:ext uri="{FF2B5EF4-FFF2-40B4-BE49-F238E27FC236}">
                    <a16:creationId xmlns:a16="http://schemas.microsoft.com/office/drawing/2014/main" id="{0D862E46-4F5F-4D2A-B49F-D85FB58C9F41}"/>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8" name="Arc 14">
                <a:extLst>
                  <a:ext uri="{FF2B5EF4-FFF2-40B4-BE49-F238E27FC236}">
                    <a16:creationId xmlns:a16="http://schemas.microsoft.com/office/drawing/2014/main" id="{74A3A253-784F-4BE6-BE5D-0BA33935C159}"/>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39" name="Group 15">
              <a:extLst>
                <a:ext uri="{FF2B5EF4-FFF2-40B4-BE49-F238E27FC236}">
                  <a16:creationId xmlns:a16="http://schemas.microsoft.com/office/drawing/2014/main" id="{AFD0D835-D42E-4338-BA4D-B55345BD66B4}"/>
                </a:ext>
              </a:extLst>
            </p:cNvPr>
            <p:cNvGrpSpPr>
              <a:grpSpLocks/>
            </p:cNvGrpSpPr>
            <p:nvPr/>
          </p:nvGrpSpPr>
          <p:grpSpPr bwMode="auto">
            <a:xfrm>
              <a:off x="2640" y="528"/>
              <a:ext cx="286" cy="102"/>
              <a:chOff x="2352" y="528"/>
              <a:chExt cx="286" cy="102"/>
            </a:xfrm>
          </p:grpSpPr>
          <p:sp>
            <p:nvSpPr>
              <p:cNvPr id="26640" name="Arc 16">
                <a:extLst>
                  <a:ext uri="{FF2B5EF4-FFF2-40B4-BE49-F238E27FC236}">
                    <a16:creationId xmlns:a16="http://schemas.microsoft.com/office/drawing/2014/main" id="{8D755F97-5795-4189-BE3A-F77DE9BEFF57}"/>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1" name="Arc 17">
                <a:extLst>
                  <a:ext uri="{FF2B5EF4-FFF2-40B4-BE49-F238E27FC236}">
                    <a16:creationId xmlns:a16="http://schemas.microsoft.com/office/drawing/2014/main" id="{AD22DE1C-B7A8-4174-B67D-05DE0A85B9CA}"/>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642" name="Group 18">
              <a:extLst>
                <a:ext uri="{FF2B5EF4-FFF2-40B4-BE49-F238E27FC236}">
                  <a16:creationId xmlns:a16="http://schemas.microsoft.com/office/drawing/2014/main" id="{EEB70BD4-4D72-4872-9670-7E244F6DC4DC}"/>
                </a:ext>
              </a:extLst>
            </p:cNvPr>
            <p:cNvGrpSpPr>
              <a:grpSpLocks/>
            </p:cNvGrpSpPr>
            <p:nvPr/>
          </p:nvGrpSpPr>
          <p:grpSpPr bwMode="auto">
            <a:xfrm>
              <a:off x="3178" y="532"/>
              <a:ext cx="286" cy="102"/>
              <a:chOff x="2352" y="528"/>
              <a:chExt cx="286" cy="102"/>
            </a:xfrm>
          </p:grpSpPr>
          <p:sp>
            <p:nvSpPr>
              <p:cNvPr id="26643" name="Arc 19">
                <a:extLst>
                  <a:ext uri="{FF2B5EF4-FFF2-40B4-BE49-F238E27FC236}">
                    <a16:creationId xmlns:a16="http://schemas.microsoft.com/office/drawing/2014/main" id="{070E6540-7A6E-441F-9491-DE329E65C4EB}"/>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4" name="Arc 20">
                <a:extLst>
                  <a:ext uri="{FF2B5EF4-FFF2-40B4-BE49-F238E27FC236}">
                    <a16:creationId xmlns:a16="http://schemas.microsoft.com/office/drawing/2014/main" id="{5FEE1677-EB1A-4281-AB15-32230E0D419B}"/>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6645" name="Freeform 21">
            <a:extLst>
              <a:ext uri="{FF2B5EF4-FFF2-40B4-BE49-F238E27FC236}">
                <a16:creationId xmlns:a16="http://schemas.microsoft.com/office/drawing/2014/main" id="{875DAB68-F962-4BC9-A7F3-F28DC0B0C796}"/>
              </a:ext>
            </a:extLst>
          </p:cNvPr>
          <p:cNvSpPr>
            <a:spLocks/>
          </p:cNvSpPr>
          <p:nvPr/>
        </p:nvSpPr>
        <p:spPr bwMode="auto">
          <a:xfrm>
            <a:off x="3886200" y="3962400"/>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6" name="Text Box 22">
            <a:extLst>
              <a:ext uri="{FF2B5EF4-FFF2-40B4-BE49-F238E27FC236}">
                <a16:creationId xmlns:a16="http://schemas.microsoft.com/office/drawing/2014/main" id="{6F55169E-E5F8-43B5-9270-AE3D21AA3F8A}"/>
              </a:ext>
            </a:extLst>
          </p:cNvPr>
          <p:cNvSpPr txBox="1">
            <a:spLocks noChangeArrowheads="1"/>
          </p:cNvSpPr>
          <p:nvPr/>
        </p:nvSpPr>
        <p:spPr bwMode="auto">
          <a:xfrm>
            <a:off x="4114800" y="3581400"/>
            <a:ext cx="590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flaw</a:t>
            </a:r>
            <a:endParaRPr lang="en-US" altLang="en-US"/>
          </a:p>
        </p:txBody>
      </p:sp>
      <p:sp>
        <p:nvSpPr>
          <p:cNvPr id="26647" name="Rectangle 23">
            <a:extLst>
              <a:ext uri="{FF2B5EF4-FFF2-40B4-BE49-F238E27FC236}">
                <a16:creationId xmlns:a16="http://schemas.microsoft.com/office/drawing/2014/main" id="{F1DB8237-46E1-4398-B3F8-35F663E049DA}"/>
              </a:ext>
            </a:extLst>
          </p:cNvPr>
          <p:cNvSpPr>
            <a:spLocks noChangeArrowheads="1"/>
          </p:cNvSpPr>
          <p:nvPr/>
        </p:nvSpPr>
        <p:spPr bwMode="auto">
          <a:xfrm>
            <a:off x="457200" y="1066800"/>
            <a:ext cx="838200" cy="8382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8" name="Line 24">
            <a:extLst>
              <a:ext uri="{FF2B5EF4-FFF2-40B4-BE49-F238E27FC236}">
                <a16:creationId xmlns:a16="http://schemas.microsoft.com/office/drawing/2014/main" id="{98514DB1-B387-4D65-A14B-226BE3931046}"/>
              </a:ext>
            </a:extLst>
          </p:cNvPr>
          <p:cNvSpPr>
            <a:spLocks noChangeShapeType="1"/>
          </p:cNvSpPr>
          <p:nvPr/>
        </p:nvSpPr>
        <p:spPr bwMode="auto">
          <a:xfrm flipH="1" flipV="1">
            <a:off x="1828800" y="1600200"/>
            <a:ext cx="3048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49" name="Line 25">
            <a:extLst>
              <a:ext uri="{FF2B5EF4-FFF2-40B4-BE49-F238E27FC236}">
                <a16:creationId xmlns:a16="http://schemas.microsoft.com/office/drawing/2014/main" id="{03FBAA0D-5472-4134-84AB-CFCBF8C36B87}"/>
              </a:ext>
            </a:extLst>
          </p:cNvPr>
          <p:cNvSpPr>
            <a:spLocks noChangeShapeType="1"/>
          </p:cNvSpPr>
          <p:nvPr/>
        </p:nvSpPr>
        <p:spPr bwMode="auto">
          <a:xfrm flipH="1">
            <a:off x="1295400" y="1600200"/>
            <a:ext cx="533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0" name="Text Box 26">
            <a:extLst>
              <a:ext uri="{FF2B5EF4-FFF2-40B4-BE49-F238E27FC236}">
                <a16:creationId xmlns:a16="http://schemas.microsoft.com/office/drawing/2014/main" id="{5CA99AA4-7E53-45C3-A8BC-469BF56A82B8}"/>
              </a:ext>
            </a:extLst>
          </p:cNvPr>
          <p:cNvSpPr txBox="1">
            <a:spLocks noChangeArrowheads="1"/>
          </p:cNvSpPr>
          <p:nvPr/>
        </p:nvSpPr>
        <p:spPr bwMode="auto">
          <a:xfrm>
            <a:off x="381000" y="2057400"/>
            <a:ext cx="928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pulser</a:t>
            </a:r>
          </a:p>
        </p:txBody>
      </p:sp>
      <p:sp>
        <p:nvSpPr>
          <p:cNvPr id="26651" name="Line 27">
            <a:extLst>
              <a:ext uri="{FF2B5EF4-FFF2-40B4-BE49-F238E27FC236}">
                <a16:creationId xmlns:a16="http://schemas.microsoft.com/office/drawing/2014/main" id="{195FE5C0-5266-46FB-ABBE-F07120A299D5}"/>
              </a:ext>
            </a:extLst>
          </p:cNvPr>
          <p:cNvSpPr>
            <a:spLocks noChangeShapeType="1"/>
          </p:cNvSpPr>
          <p:nvPr/>
        </p:nvSpPr>
        <p:spPr bwMode="auto">
          <a:xfrm>
            <a:off x="1447800" y="1447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2" name="Text Box 28">
            <a:extLst>
              <a:ext uri="{FF2B5EF4-FFF2-40B4-BE49-F238E27FC236}">
                <a16:creationId xmlns:a16="http://schemas.microsoft.com/office/drawing/2014/main" id="{3AF9BE4C-85BF-471F-B54B-6C8C422434F5}"/>
              </a:ext>
            </a:extLst>
          </p:cNvPr>
          <p:cNvSpPr txBox="1">
            <a:spLocks noChangeArrowheads="1"/>
          </p:cNvSpPr>
          <p:nvPr/>
        </p:nvSpPr>
        <p:spPr bwMode="auto">
          <a:xfrm>
            <a:off x="1619250" y="990600"/>
            <a:ext cx="839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V</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26653" name="Text Box 29">
            <a:extLst>
              <a:ext uri="{FF2B5EF4-FFF2-40B4-BE49-F238E27FC236}">
                <a16:creationId xmlns:a16="http://schemas.microsoft.com/office/drawing/2014/main" id="{FCA6CC07-A272-451A-80B8-17AC28035817}"/>
              </a:ext>
            </a:extLst>
          </p:cNvPr>
          <p:cNvSpPr txBox="1">
            <a:spLocks noChangeArrowheads="1"/>
          </p:cNvSpPr>
          <p:nvPr/>
        </p:nvSpPr>
        <p:spPr bwMode="auto">
          <a:xfrm>
            <a:off x="3429000" y="3276600"/>
            <a:ext cx="4524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i</a:t>
            </a:r>
            <a:endParaRPr lang="en-US" altLang="en-US"/>
          </a:p>
        </p:txBody>
      </p:sp>
      <p:sp>
        <p:nvSpPr>
          <p:cNvPr id="26654" name="Text Box 30">
            <a:extLst>
              <a:ext uri="{FF2B5EF4-FFF2-40B4-BE49-F238E27FC236}">
                <a16:creationId xmlns:a16="http://schemas.microsoft.com/office/drawing/2014/main" id="{BAC8ADC9-AA82-4C7E-98D8-D478C780DC93}"/>
              </a:ext>
            </a:extLst>
          </p:cNvPr>
          <p:cNvSpPr txBox="1">
            <a:spLocks noChangeArrowheads="1"/>
          </p:cNvSpPr>
          <p:nvPr/>
        </p:nvSpPr>
        <p:spPr bwMode="auto">
          <a:xfrm>
            <a:off x="822325" y="2708275"/>
            <a:ext cx="1452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a:t>
            </a:r>
          </a:p>
        </p:txBody>
      </p:sp>
      <p:grpSp>
        <p:nvGrpSpPr>
          <p:cNvPr id="26655" name="Group 31">
            <a:extLst>
              <a:ext uri="{FF2B5EF4-FFF2-40B4-BE49-F238E27FC236}">
                <a16:creationId xmlns:a16="http://schemas.microsoft.com/office/drawing/2014/main" id="{402BA69F-E5E0-4726-AFE1-A1B5ABDCEABB}"/>
              </a:ext>
            </a:extLst>
          </p:cNvPr>
          <p:cNvGrpSpPr>
            <a:grpSpLocks/>
          </p:cNvGrpSpPr>
          <p:nvPr/>
        </p:nvGrpSpPr>
        <p:grpSpPr bwMode="auto">
          <a:xfrm>
            <a:off x="5959475" y="3962400"/>
            <a:ext cx="1447800" cy="762000"/>
            <a:chOff x="2736" y="2928"/>
            <a:chExt cx="912" cy="480"/>
          </a:xfrm>
        </p:grpSpPr>
        <p:sp>
          <p:nvSpPr>
            <p:cNvPr id="26656" name="Rectangle 32">
              <a:extLst>
                <a:ext uri="{FF2B5EF4-FFF2-40B4-BE49-F238E27FC236}">
                  <a16:creationId xmlns:a16="http://schemas.microsoft.com/office/drawing/2014/main" id="{F7E6F7D3-93BD-4106-BB0B-825232CA1315}"/>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7" name="Rectangle 33">
              <a:extLst>
                <a:ext uri="{FF2B5EF4-FFF2-40B4-BE49-F238E27FC236}">
                  <a16:creationId xmlns:a16="http://schemas.microsoft.com/office/drawing/2014/main" id="{5357879A-687D-4A98-B042-44F7FF828D5E}"/>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58" name="Rectangle 34">
              <a:extLst>
                <a:ext uri="{FF2B5EF4-FFF2-40B4-BE49-F238E27FC236}">
                  <a16:creationId xmlns:a16="http://schemas.microsoft.com/office/drawing/2014/main" id="{4672FB33-3D6B-4A35-8E07-6129F85387AC}"/>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659" name="Text Box 35">
            <a:extLst>
              <a:ext uri="{FF2B5EF4-FFF2-40B4-BE49-F238E27FC236}">
                <a16:creationId xmlns:a16="http://schemas.microsoft.com/office/drawing/2014/main" id="{48C82CBF-5AD9-424F-94F1-BCF98306B02D}"/>
              </a:ext>
            </a:extLst>
          </p:cNvPr>
          <p:cNvSpPr txBox="1">
            <a:spLocks noChangeArrowheads="1"/>
          </p:cNvSpPr>
          <p:nvPr/>
        </p:nvSpPr>
        <p:spPr bwMode="auto">
          <a:xfrm>
            <a:off x="5410200" y="3165475"/>
            <a:ext cx="4222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t>
            </a:r>
            <a:r>
              <a:rPr lang="en-US" altLang="en-US" baseline="-25000"/>
              <a:t>r</a:t>
            </a:r>
            <a:endParaRPr lang="en-US" altLang="en-US"/>
          </a:p>
        </p:txBody>
      </p:sp>
      <p:sp>
        <p:nvSpPr>
          <p:cNvPr id="26660" name="Line 36">
            <a:extLst>
              <a:ext uri="{FF2B5EF4-FFF2-40B4-BE49-F238E27FC236}">
                <a16:creationId xmlns:a16="http://schemas.microsoft.com/office/drawing/2014/main" id="{29C68622-E22F-40CC-AEF1-AABE7E5619EA}"/>
              </a:ext>
            </a:extLst>
          </p:cNvPr>
          <p:cNvSpPr>
            <a:spLocks noChangeShapeType="1"/>
          </p:cNvSpPr>
          <p:nvPr/>
        </p:nvSpPr>
        <p:spPr bwMode="auto">
          <a:xfrm>
            <a:off x="5578475" y="3657600"/>
            <a:ext cx="3810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1" name="Rectangle 37">
            <a:extLst>
              <a:ext uri="{FF2B5EF4-FFF2-40B4-BE49-F238E27FC236}">
                <a16:creationId xmlns:a16="http://schemas.microsoft.com/office/drawing/2014/main" id="{85A4B221-76A9-4DD6-BF6F-4A980C61CDB1}"/>
              </a:ext>
            </a:extLst>
          </p:cNvPr>
          <p:cNvSpPr>
            <a:spLocks noChangeArrowheads="1"/>
          </p:cNvSpPr>
          <p:nvPr/>
        </p:nvSpPr>
        <p:spPr bwMode="auto">
          <a:xfrm>
            <a:off x="7407275" y="2819400"/>
            <a:ext cx="914400" cy="9144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2" name="Line 38">
            <a:extLst>
              <a:ext uri="{FF2B5EF4-FFF2-40B4-BE49-F238E27FC236}">
                <a16:creationId xmlns:a16="http://schemas.microsoft.com/office/drawing/2014/main" id="{E715339F-9341-4C77-B665-7EFDE76062BF}"/>
              </a:ext>
            </a:extLst>
          </p:cNvPr>
          <p:cNvSpPr>
            <a:spLocks noChangeShapeType="1"/>
          </p:cNvSpPr>
          <p:nvPr/>
        </p:nvSpPr>
        <p:spPr bwMode="auto">
          <a:xfrm>
            <a:off x="7407275" y="4267200"/>
            <a:ext cx="533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63" name="Line 39">
            <a:extLst>
              <a:ext uri="{FF2B5EF4-FFF2-40B4-BE49-F238E27FC236}">
                <a16:creationId xmlns:a16="http://schemas.microsoft.com/office/drawing/2014/main" id="{076B899B-973A-41EF-8503-356F8DC01E09}"/>
              </a:ext>
            </a:extLst>
          </p:cNvPr>
          <p:cNvSpPr>
            <a:spLocks noChangeShapeType="1"/>
          </p:cNvSpPr>
          <p:nvPr/>
        </p:nvSpPr>
        <p:spPr bwMode="auto">
          <a:xfrm flipV="1">
            <a:off x="7940675" y="3733800"/>
            <a:ext cx="0" cy="5334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6665" name="Object 41">
            <a:extLst>
              <a:ext uri="{FF2B5EF4-FFF2-40B4-BE49-F238E27FC236}">
                <a16:creationId xmlns:a16="http://schemas.microsoft.com/office/drawing/2014/main" id="{9D057EBC-D277-412E-9314-19DC41CD64A2}"/>
              </a:ext>
            </a:extLst>
          </p:cNvPr>
          <p:cNvGraphicFramePr>
            <a:graphicFrameLocks noChangeAspect="1"/>
          </p:cNvGraphicFramePr>
          <p:nvPr/>
        </p:nvGraphicFramePr>
        <p:xfrm>
          <a:off x="8521700" y="2667000"/>
          <a:ext cx="374650" cy="457200"/>
        </p:xfrm>
        <a:graphic>
          <a:graphicData uri="http://schemas.openxmlformats.org/presentationml/2006/ole">
            <mc:AlternateContent xmlns:mc="http://schemas.openxmlformats.org/markup-compatibility/2006">
              <mc:Choice xmlns:v="urn:schemas-microsoft-com:vml" Requires="v">
                <p:oleObj spid="_x0000_s1026" name="Equation" r:id="rId4" imgW="177480" imgH="215640" progId="Equation.DSMT4">
                  <p:embed/>
                </p:oleObj>
              </mc:Choice>
              <mc:Fallback>
                <p:oleObj name="Equation" r:id="rId4" imgW="177480" imgH="215640" progId="Equation.DSMT4">
                  <p:embed/>
                  <p:pic>
                    <p:nvPicPr>
                      <p:cNvPr id="0" name="Object 4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21700" y="2667000"/>
                        <a:ext cx="3746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66" name="Text Box 42">
            <a:extLst>
              <a:ext uri="{FF2B5EF4-FFF2-40B4-BE49-F238E27FC236}">
                <a16:creationId xmlns:a16="http://schemas.microsoft.com/office/drawing/2014/main" id="{C4D45385-90E0-4A34-8569-2677152F9374}"/>
              </a:ext>
            </a:extLst>
          </p:cNvPr>
          <p:cNvSpPr txBox="1">
            <a:spLocks noChangeArrowheads="1"/>
          </p:cNvSpPr>
          <p:nvPr/>
        </p:nvSpPr>
        <p:spPr bwMode="auto">
          <a:xfrm>
            <a:off x="5848350" y="3429000"/>
            <a:ext cx="1452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a:t>
            </a:r>
          </a:p>
        </p:txBody>
      </p:sp>
      <p:sp>
        <p:nvSpPr>
          <p:cNvPr id="26667" name="Text Box 43">
            <a:extLst>
              <a:ext uri="{FF2B5EF4-FFF2-40B4-BE49-F238E27FC236}">
                <a16:creationId xmlns:a16="http://schemas.microsoft.com/office/drawing/2014/main" id="{815AE1F8-938F-442B-AD1C-80F38A77883A}"/>
              </a:ext>
            </a:extLst>
          </p:cNvPr>
          <p:cNvSpPr txBox="1">
            <a:spLocks noChangeArrowheads="1"/>
          </p:cNvSpPr>
          <p:nvPr/>
        </p:nvSpPr>
        <p:spPr bwMode="auto">
          <a:xfrm>
            <a:off x="7178675" y="2209800"/>
            <a:ext cx="11636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receiver</a:t>
            </a:r>
          </a:p>
        </p:txBody>
      </p:sp>
      <p:sp>
        <p:nvSpPr>
          <p:cNvPr id="26668" name="Text Box 44">
            <a:extLst>
              <a:ext uri="{FF2B5EF4-FFF2-40B4-BE49-F238E27FC236}">
                <a16:creationId xmlns:a16="http://schemas.microsoft.com/office/drawing/2014/main" id="{C762A415-C0A3-4C75-AFFB-62FC5E8410F0}"/>
              </a:ext>
            </a:extLst>
          </p:cNvPr>
          <p:cNvSpPr txBox="1">
            <a:spLocks noChangeArrowheads="1"/>
          </p:cNvSpPr>
          <p:nvPr/>
        </p:nvSpPr>
        <p:spPr bwMode="auto">
          <a:xfrm>
            <a:off x="4857750" y="4495800"/>
            <a:ext cx="500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r>
              <a:rPr lang="en-US" altLang="en-US" baseline="-25000"/>
              <a:t>so</a:t>
            </a:r>
            <a:endParaRPr lang="en-US" altLang="en-US"/>
          </a:p>
        </p:txBody>
      </p:sp>
      <p:sp>
        <p:nvSpPr>
          <p:cNvPr id="26669" name="Text Box 45">
            <a:extLst>
              <a:ext uri="{FF2B5EF4-FFF2-40B4-BE49-F238E27FC236}">
                <a16:creationId xmlns:a16="http://schemas.microsoft.com/office/drawing/2014/main" id="{9CA0A962-2E2F-469B-B432-189363D8C88F}"/>
              </a:ext>
            </a:extLst>
          </p:cNvPr>
          <p:cNvSpPr txBox="1">
            <a:spLocks noChangeArrowheads="1"/>
          </p:cNvSpPr>
          <p:nvPr/>
        </p:nvSpPr>
        <p:spPr bwMode="auto">
          <a:xfrm>
            <a:off x="4857750" y="3886200"/>
            <a:ext cx="4746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s</a:t>
            </a:r>
            <a:endParaRPr lang="en-US" altLang="en-US"/>
          </a:p>
        </p:txBody>
      </p:sp>
      <p:sp>
        <p:nvSpPr>
          <p:cNvPr id="26670" name="Line 46">
            <a:extLst>
              <a:ext uri="{FF2B5EF4-FFF2-40B4-BE49-F238E27FC236}">
                <a16:creationId xmlns:a16="http://schemas.microsoft.com/office/drawing/2014/main" id="{D974ED9C-6794-4B0D-9697-14B87261321B}"/>
              </a:ext>
            </a:extLst>
          </p:cNvPr>
          <p:cNvSpPr>
            <a:spLocks noChangeShapeType="1"/>
          </p:cNvSpPr>
          <p:nvPr/>
        </p:nvSpPr>
        <p:spPr bwMode="auto">
          <a:xfrm>
            <a:off x="4038600" y="4419600"/>
            <a:ext cx="19050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71" name="Line 47">
            <a:extLst>
              <a:ext uri="{FF2B5EF4-FFF2-40B4-BE49-F238E27FC236}">
                <a16:creationId xmlns:a16="http://schemas.microsoft.com/office/drawing/2014/main" id="{4EAC64D4-8261-4AE5-955A-D47B221C116D}"/>
              </a:ext>
            </a:extLst>
          </p:cNvPr>
          <p:cNvSpPr>
            <a:spLocks noChangeShapeType="1"/>
          </p:cNvSpPr>
          <p:nvPr/>
        </p:nvSpPr>
        <p:spPr bwMode="auto">
          <a:xfrm flipH="1" flipV="1">
            <a:off x="3048000" y="3200400"/>
            <a:ext cx="804863" cy="108743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72" name="Line 48">
            <a:extLst>
              <a:ext uri="{FF2B5EF4-FFF2-40B4-BE49-F238E27FC236}">
                <a16:creationId xmlns:a16="http://schemas.microsoft.com/office/drawing/2014/main" id="{A1F7EA7C-3DA6-447D-975E-29B2B30D4E09}"/>
              </a:ext>
            </a:extLst>
          </p:cNvPr>
          <p:cNvSpPr>
            <a:spLocks noChangeShapeType="1"/>
          </p:cNvSpPr>
          <p:nvPr/>
        </p:nvSpPr>
        <p:spPr bwMode="auto">
          <a:xfrm>
            <a:off x="4933950" y="4419600"/>
            <a:ext cx="381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73" name="Line 49">
            <a:extLst>
              <a:ext uri="{FF2B5EF4-FFF2-40B4-BE49-F238E27FC236}">
                <a16:creationId xmlns:a16="http://schemas.microsoft.com/office/drawing/2014/main" id="{66F7C996-A0D9-4A46-8E65-E1740BE9F1CE}"/>
              </a:ext>
            </a:extLst>
          </p:cNvPr>
          <p:cNvSpPr>
            <a:spLocks noChangeShapeType="1"/>
          </p:cNvSpPr>
          <p:nvPr/>
        </p:nvSpPr>
        <p:spPr bwMode="auto">
          <a:xfrm>
            <a:off x="3240088" y="3476625"/>
            <a:ext cx="261937" cy="3333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74" name="Text Box 50">
            <a:extLst>
              <a:ext uri="{FF2B5EF4-FFF2-40B4-BE49-F238E27FC236}">
                <a16:creationId xmlns:a16="http://schemas.microsoft.com/office/drawing/2014/main" id="{871FD43F-91CE-486D-8616-F3065D8A056A}"/>
              </a:ext>
            </a:extLst>
          </p:cNvPr>
          <p:cNvSpPr txBox="1">
            <a:spLocks noChangeArrowheads="1"/>
          </p:cNvSpPr>
          <p:nvPr/>
        </p:nvSpPr>
        <p:spPr bwMode="auto">
          <a:xfrm>
            <a:off x="2895600" y="3505200"/>
            <a:ext cx="500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e</a:t>
            </a:r>
            <a:r>
              <a:rPr lang="en-US" altLang="en-US" baseline="-25000"/>
              <a:t>io</a:t>
            </a:r>
            <a:endParaRPr lang="en-US" altLang="en-US"/>
          </a:p>
        </p:txBody>
      </p:sp>
      <p:sp>
        <p:nvSpPr>
          <p:cNvPr id="26675" name="Line 51">
            <a:extLst>
              <a:ext uri="{FF2B5EF4-FFF2-40B4-BE49-F238E27FC236}">
                <a16:creationId xmlns:a16="http://schemas.microsoft.com/office/drawing/2014/main" id="{2E11A044-6F26-4AA0-B004-B63CCFD8B428}"/>
              </a:ext>
            </a:extLst>
          </p:cNvPr>
          <p:cNvSpPr>
            <a:spLocks noChangeShapeType="1"/>
          </p:cNvSpPr>
          <p:nvPr/>
        </p:nvSpPr>
        <p:spPr bwMode="auto">
          <a:xfrm flipV="1">
            <a:off x="3200400" y="2971800"/>
            <a:ext cx="533400" cy="7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76" name="Text Box 52">
            <a:extLst>
              <a:ext uri="{FF2B5EF4-FFF2-40B4-BE49-F238E27FC236}">
                <a16:creationId xmlns:a16="http://schemas.microsoft.com/office/drawing/2014/main" id="{514E5052-17D9-4266-BA23-1562F66DC4C6}"/>
              </a:ext>
            </a:extLst>
          </p:cNvPr>
          <p:cNvSpPr txBox="1">
            <a:spLocks noChangeArrowheads="1"/>
          </p:cNvSpPr>
          <p:nvPr/>
        </p:nvSpPr>
        <p:spPr bwMode="auto">
          <a:xfrm>
            <a:off x="3810000" y="2514600"/>
            <a:ext cx="4111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S</a:t>
            </a:r>
            <a:r>
              <a:rPr lang="en-US" altLang="en-US" baseline="-25000"/>
              <a:t>t</a:t>
            </a:r>
            <a:endParaRPr lang="en-US" altLang="en-US"/>
          </a:p>
        </p:txBody>
      </p:sp>
      <p:sp>
        <p:nvSpPr>
          <p:cNvPr id="26677" name="Line 53">
            <a:extLst>
              <a:ext uri="{FF2B5EF4-FFF2-40B4-BE49-F238E27FC236}">
                <a16:creationId xmlns:a16="http://schemas.microsoft.com/office/drawing/2014/main" id="{23EAD991-86B5-4464-9A39-1417D2EF50BC}"/>
              </a:ext>
            </a:extLst>
          </p:cNvPr>
          <p:cNvSpPr>
            <a:spLocks noChangeShapeType="1"/>
          </p:cNvSpPr>
          <p:nvPr/>
        </p:nvSpPr>
        <p:spPr bwMode="auto">
          <a:xfrm>
            <a:off x="1143000" y="9144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78" name="Line 54">
            <a:extLst>
              <a:ext uri="{FF2B5EF4-FFF2-40B4-BE49-F238E27FC236}">
                <a16:creationId xmlns:a16="http://schemas.microsoft.com/office/drawing/2014/main" id="{9294B927-D44B-4F44-94DF-851F35196BD1}"/>
              </a:ext>
            </a:extLst>
          </p:cNvPr>
          <p:cNvSpPr>
            <a:spLocks noChangeShapeType="1"/>
          </p:cNvSpPr>
          <p:nvPr/>
        </p:nvSpPr>
        <p:spPr bwMode="auto">
          <a:xfrm flipH="1">
            <a:off x="3671888" y="4184650"/>
            <a:ext cx="385762" cy="2603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79" name="Line 55">
            <a:extLst>
              <a:ext uri="{FF2B5EF4-FFF2-40B4-BE49-F238E27FC236}">
                <a16:creationId xmlns:a16="http://schemas.microsoft.com/office/drawing/2014/main" id="{D31A30E0-9C95-4BFB-A611-E3673D0094EE}"/>
              </a:ext>
            </a:extLst>
          </p:cNvPr>
          <p:cNvSpPr>
            <a:spLocks noChangeShapeType="1"/>
          </p:cNvSpPr>
          <p:nvPr/>
        </p:nvSpPr>
        <p:spPr bwMode="auto">
          <a:xfrm>
            <a:off x="4019550" y="4191000"/>
            <a:ext cx="0" cy="457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80" name="Oval 56">
            <a:extLst>
              <a:ext uri="{FF2B5EF4-FFF2-40B4-BE49-F238E27FC236}">
                <a16:creationId xmlns:a16="http://schemas.microsoft.com/office/drawing/2014/main" id="{81412212-50B5-427A-B2BD-FE87DB9043D4}"/>
              </a:ext>
            </a:extLst>
          </p:cNvPr>
          <p:cNvSpPr>
            <a:spLocks noChangeArrowheads="1"/>
          </p:cNvSpPr>
          <p:nvPr/>
        </p:nvSpPr>
        <p:spPr bwMode="auto">
          <a:xfrm>
            <a:off x="4014788" y="413385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81" name="Text Box 57">
            <a:extLst>
              <a:ext uri="{FF2B5EF4-FFF2-40B4-BE49-F238E27FC236}">
                <a16:creationId xmlns:a16="http://schemas.microsoft.com/office/drawing/2014/main" id="{3C6BD030-7F23-42CE-A063-52913438A289}"/>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
        <p:nvSpPr>
          <p:cNvPr id="26682" name="Line 58">
            <a:extLst>
              <a:ext uri="{FF2B5EF4-FFF2-40B4-BE49-F238E27FC236}">
                <a16:creationId xmlns:a16="http://schemas.microsoft.com/office/drawing/2014/main" id="{B4A18DE8-1F54-4BD8-B01F-22F84A35B4A6}"/>
              </a:ext>
            </a:extLst>
          </p:cNvPr>
          <p:cNvSpPr>
            <a:spLocks noChangeShapeType="1"/>
          </p:cNvSpPr>
          <p:nvPr/>
        </p:nvSpPr>
        <p:spPr bwMode="auto">
          <a:xfrm>
            <a:off x="8305800" y="32766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2">
            <a:extLst>
              <a:ext uri="{FF2B5EF4-FFF2-40B4-BE49-F238E27FC236}">
                <a16:creationId xmlns:a16="http://schemas.microsoft.com/office/drawing/2014/main" id="{C31EDD9F-64B1-4A53-A98A-AF3C7E4CF8D3}"/>
              </a:ext>
            </a:extLst>
          </p:cNvPr>
          <p:cNvGrpSpPr>
            <a:grpSpLocks/>
          </p:cNvGrpSpPr>
          <p:nvPr/>
        </p:nvGrpSpPr>
        <p:grpSpPr bwMode="auto">
          <a:xfrm rot="-7552510">
            <a:off x="1866900" y="2324100"/>
            <a:ext cx="1447800" cy="762000"/>
            <a:chOff x="2736" y="2928"/>
            <a:chExt cx="912" cy="480"/>
          </a:xfrm>
        </p:grpSpPr>
        <p:sp>
          <p:nvSpPr>
            <p:cNvPr id="15363" name="Rectangle 3">
              <a:extLst>
                <a:ext uri="{FF2B5EF4-FFF2-40B4-BE49-F238E27FC236}">
                  <a16:creationId xmlns:a16="http://schemas.microsoft.com/office/drawing/2014/main" id="{D4465EFC-F5D9-4CAC-BE64-0C689FE0F81C}"/>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4" name="Rectangle 4">
              <a:extLst>
                <a:ext uri="{FF2B5EF4-FFF2-40B4-BE49-F238E27FC236}">
                  <a16:creationId xmlns:a16="http://schemas.microsoft.com/office/drawing/2014/main" id="{9D221A05-6D46-4292-A74F-9D5E16AD484C}"/>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5" name="Rectangle 5">
              <a:extLst>
                <a:ext uri="{FF2B5EF4-FFF2-40B4-BE49-F238E27FC236}">
                  <a16:creationId xmlns:a16="http://schemas.microsoft.com/office/drawing/2014/main" id="{6DD182E6-0013-4E75-9BC5-07357DCBFA60}"/>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5366" name="Group 6">
            <a:extLst>
              <a:ext uri="{FF2B5EF4-FFF2-40B4-BE49-F238E27FC236}">
                <a16:creationId xmlns:a16="http://schemas.microsoft.com/office/drawing/2014/main" id="{1E512826-062E-4908-8FE8-F6424F384556}"/>
              </a:ext>
            </a:extLst>
          </p:cNvPr>
          <p:cNvGrpSpPr>
            <a:grpSpLocks/>
          </p:cNvGrpSpPr>
          <p:nvPr/>
        </p:nvGrpSpPr>
        <p:grpSpPr bwMode="auto">
          <a:xfrm>
            <a:off x="3505200" y="1524000"/>
            <a:ext cx="1765300" cy="171450"/>
            <a:chOff x="2352" y="528"/>
            <a:chExt cx="1112" cy="108"/>
          </a:xfrm>
        </p:grpSpPr>
        <p:grpSp>
          <p:nvGrpSpPr>
            <p:cNvPr id="15367" name="Group 7">
              <a:extLst>
                <a:ext uri="{FF2B5EF4-FFF2-40B4-BE49-F238E27FC236}">
                  <a16:creationId xmlns:a16="http://schemas.microsoft.com/office/drawing/2014/main" id="{601323C7-E95D-4721-833F-7327249AC222}"/>
                </a:ext>
              </a:extLst>
            </p:cNvPr>
            <p:cNvGrpSpPr>
              <a:grpSpLocks/>
            </p:cNvGrpSpPr>
            <p:nvPr/>
          </p:nvGrpSpPr>
          <p:grpSpPr bwMode="auto">
            <a:xfrm>
              <a:off x="2352" y="528"/>
              <a:ext cx="286" cy="102"/>
              <a:chOff x="2352" y="528"/>
              <a:chExt cx="286" cy="102"/>
            </a:xfrm>
          </p:grpSpPr>
          <p:sp>
            <p:nvSpPr>
              <p:cNvPr id="15368" name="Arc 8">
                <a:extLst>
                  <a:ext uri="{FF2B5EF4-FFF2-40B4-BE49-F238E27FC236}">
                    <a16:creationId xmlns:a16="http://schemas.microsoft.com/office/drawing/2014/main" id="{9DA1D892-E85D-48B2-B02D-3699310D6A6A}"/>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9" name="Arc 9">
                <a:extLst>
                  <a:ext uri="{FF2B5EF4-FFF2-40B4-BE49-F238E27FC236}">
                    <a16:creationId xmlns:a16="http://schemas.microsoft.com/office/drawing/2014/main" id="{E933D287-C2F7-4C4C-9D7E-C0F0A37E13F0}"/>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5370" name="Group 10">
              <a:extLst>
                <a:ext uri="{FF2B5EF4-FFF2-40B4-BE49-F238E27FC236}">
                  <a16:creationId xmlns:a16="http://schemas.microsoft.com/office/drawing/2014/main" id="{5FA092A1-C6E4-40A8-8A05-CC65E9E90A30}"/>
                </a:ext>
              </a:extLst>
            </p:cNvPr>
            <p:cNvGrpSpPr>
              <a:grpSpLocks/>
            </p:cNvGrpSpPr>
            <p:nvPr/>
          </p:nvGrpSpPr>
          <p:grpSpPr bwMode="auto">
            <a:xfrm>
              <a:off x="2911" y="534"/>
              <a:ext cx="286" cy="102"/>
              <a:chOff x="2352" y="528"/>
              <a:chExt cx="286" cy="102"/>
            </a:xfrm>
          </p:grpSpPr>
          <p:sp>
            <p:nvSpPr>
              <p:cNvPr id="15371" name="Arc 11">
                <a:extLst>
                  <a:ext uri="{FF2B5EF4-FFF2-40B4-BE49-F238E27FC236}">
                    <a16:creationId xmlns:a16="http://schemas.microsoft.com/office/drawing/2014/main" id="{F9DB4D42-B569-444F-AEBF-3F09BD10CAD7}"/>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2" name="Arc 12">
                <a:extLst>
                  <a:ext uri="{FF2B5EF4-FFF2-40B4-BE49-F238E27FC236}">
                    <a16:creationId xmlns:a16="http://schemas.microsoft.com/office/drawing/2014/main" id="{CDBFCA35-B51C-43F7-8F8B-E33509A98B63}"/>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5373" name="Group 13">
              <a:extLst>
                <a:ext uri="{FF2B5EF4-FFF2-40B4-BE49-F238E27FC236}">
                  <a16:creationId xmlns:a16="http://schemas.microsoft.com/office/drawing/2014/main" id="{77F6C966-C7DE-470A-9BE3-C6E756907381}"/>
                </a:ext>
              </a:extLst>
            </p:cNvPr>
            <p:cNvGrpSpPr>
              <a:grpSpLocks/>
            </p:cNvGrpSpPr>
            <p:nvPr/>
          </p:nvGrpSpPr>
          <p:grpSpPr bwMode="auto">
            <a:xfrm>
              <a:off x="2640" y="528"/>
              <a:ext cx="286" cy="102"/>
              <a:chOff x="2352" y="528"/>
              <a:chExt cx="286" cy="102"/>
            </a:xfrm>
          </p:grpSpPr>
          <p:sp>
            <p:nvSpPr>
              <p:cNvPr id="15374" name="Arc 14">
                <a:extLst>
                  <a:ext uri="{FF2B5EF4-FFF2-40B4-BE49-F238E27FC236}">
                    <a16:creationId xmlns:a16="http://schemas.microsoft.com/office/drawing/2014/main" id="{E10FF9AB-4770-4E9D-9E7E-2EEF1A85CD4F}"/>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5" name="Arc 15">
                <a:extLst>
                  <a:ext uri="{FF2B5EF4-FFF2-40B4-BE49-F238E27FC236}">
                    <a16:creationId xmlns:a16="http://schemas.microsoft.com/office/drawing/2014/main" id="{C8697EA0-9201-471F-95A8-8BE4FC9342C3}"/>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5376" name="Group 16">
              <a:extLst>
                <a:ext uri="{FF2B5EF4-FFF2-40B4-BE49-F238E27FC236}">
                  <a16:creationId xmlns:a16="http://schemas.microsoft.com/office/drawing/2014/main" id="{869E3FE0-21E9-4DD3-8E97-636A0BCCC060}"/>
                </a:ext>
              </a:extLst>
            </p:cNvPr>
            <p:cNvGrpSpPr>
              <a:grpSpLocks/>
            </p:cNvGrpSpPr>
            <p:nvPr/>
          </p:nvGrpSpPr>
          <p:grpSpPr bwMode="auto">
            <a:xfrm>
              <a:off x="3178" y="532"/>
              <a:ext cx="286" cy="102"/>
              <a:chOff x="2352" y="528"/>
              <a:chExt cx="286" cy="102"/>
            </a:xfrm>
          </p:grpSpPr>
          <p:sp>
            <p:nvSpPr>
              <p:cNvPr id="15377" name="Arc 17">
                <a:extLst>
                  <a:ext uri="{FF2B5EF4-FFF2-40B4-BE49-F238E27FC236}">
                    <a16:creationId xmlns:a16="http://schemas.microsoft.com/office/drawing/2014/main" id="{6B2DDCB3-03C5-4DD1-B78C-5392781D4804}"/>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8" name="Arc 18">
                <a:extLst>
                  <a:ext uri="{FF2B5EF4-FFF2-40B4-BE49-F238E27FC236}">
                    <a16:creationId xmlns:a16="http://schemas.microsoft.com/office/drawing/2014/main" id="{ED9929D6-073E-485C-800A-01AA13E7EEBA}"/>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15381" name="Rectangle 21">
            <a:extLst>
              <a:ext uri="{FF2B5EF4-FFF2-40B4-BE49-F238E27FC236}">
                <a16:creationId xmlns:a16="http://schemas.microsoft.com/office/drawing/2014/main" id="{39343BD7-E78B-4F0A-B5E1-73A3867FB05A}"/>
              </a:ext>
            </a:extLst>
          </p:cNvPr>
          <p:cNvSpPr>
            <a:spLocks noChangeArrowheads="1"/>
          </p:cNvSpPr>
          <p:nvPr/>
        </p:nvSpPr>
        <p:spPr bwMode="auto">
          <a:xfrm>
            <a:off x="457200" y="1219200"/>
            <a:ext cx="838200" cy="8382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2" name="Line 22">
            <a:extLst>
              <a:ext uri="{FF2B5EF4-FFF2-40B4-BE49-F238E27FC236}">
                <a16:creationId xmlns:a16="http://schemas.microsoft.com/office/drawing/2014/main" id="{4C85EFA2-1CEF-4A1B-A91B-C6BED0701652}"/>
              </a:ext>
            </a:extLst>
          </p:cNvPr>
          <p:cNvSpPr>
            <a:spLocks noChangeShapeType="1"/>
          </p:cNvSpPr>
          <p:nvPr/>
        </p:nvSpPr>
        <p:spPr bwMode="auto">
          <a:xfrm flipH="1" flipV="1">
            <a:off x="1828800" y="1752600"/>
            <a:ext cx="3048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3" name="Line 23">
            <a:extLst>
              <a:ext uri="{FF2B5EF4-FFF2-40B4-BE49-F238E27FC236}">
                <a16:creationId xmlns:a16="http://schemas.microsoft.com/office/drawing/2014/main" id="{87059187-D63B-4AA4-9E54-935838D1544B}"/>
              </a:ext>
            </a:extLst>
          </p:cNvPr>
          <p:cNvSpPr>
            <a:spLocks noChangeShapeType="1"/>
          </p:cNvSpPr>
          <p:nvPr/>
        </p:nvSpPr>
        <p:spPr bwMode="auto">
          <a:xfrm flipH="1">
            <a:off x="1295400" y="1752600"/>
            <a:ext cx="533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4" name="Text Box 24">
            <a:extLst>
              <a:ext uri="{FF2B5EF4-FFF2-40B4-BE49-F238E27FC236}">
                <a16:creationId xmlns:a16="http://schemas.microsoft.com/office/drawing/2014/main" id="{B6FAEAF8-513B-4257-A03B-EA686A66E11E}"/>
              </a:ext>
            </a:extLst>
          </p:cNvPr>
          <p:cNvSpPr txBox="1">
            <a:spLocks noChangeArrowheads="1"/>
          </p:cNvSpPr>
          <p:nvPr/>
        </p:nvSpPr>
        <p:spPr bwMode="auto">
          <a:xfrm>
            <a:off x="381000" y="2209800"/>
            <a:ext cx="928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pulser</a:t>
            </a:r>
          </a:p>
        </p:txBody>
      </p:sp>
      <p:sp>
        <p:nvSpPr>
          <p:cNvPr id="15385" name="Line 25">
            <a:extLst>
              <a:ext uri="{FF2B5EF4-FFF2-40B4-BE49-F238E27FC236}">
                <a16:creationId xmlns:a16="http://schemas.microsoft.com/office/drawing/2014/main" id="{4AB4C163-3CC9-4493-B10D-7EA321600405}"/>
              </a:ext>
            </a:extLst>
          </p:cNvPr>
          <p:cNvSpPr>
            <a:spLocks noChangeShapeType="1"/>
          </p:cNvSpPr>
          <p:nvPr/>
        </p:nvSpPr>
        <p:spPr bwMode="auto">
          <a:xfrm>
            <a:off x="1447800" y="1600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6" name="Text Box 26">
            <a:extLst>
              <a:ext uri="{FF2B5EF4-FFF2-40B4-BE49-F238E27FC236}">
                <a16:creationId xmlns:a16="http://schemas.microsoft.com/office/drawing/2014/main" id="{43A08F2D-2DD3-4BF9-B792-D52D0D4068BA}"/>
              </a:ext>
            </a:extLst>
          </p:cNvPr>
          <p:cNvSpPr txBox="1">
            <a:spLocks noChangeArrowheads="1"/>
          </p:cNvSpPr>
          <p:nvPr/>
        </p:nvSpPr>
        <p:spPr bwMode="auto">
          <a:xfrm>
            <a:off x="1219200" y="1143000"/>
            <a:ext cx="839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V</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15387" name="Line 27">
            <a:extLst>
              <a:ext uri="{FF2B5EF4-FFF2-40B4-BE49-F238E27FC236}">
                <a16:creationId xmlns:a16="http://schemas.microsoft.com/office/drawing/2014/main" id="{8B5CF6E4-20C3-47A1-A1EF-CEF659B581B5}"/>
              </a:ext>
            </a:extLst>
          </p:cNvPr>
          <p:cNvSpPr>
            <a:spLocks noChangeShapeType="1"/>
          </p:cNvSpPr>
          <p:nvPr/>
        </p:nvSpPr>
        <p:spPr bwMode="auto">
          <a:xfrm>
            <a:off x="3352800" y="3097213"/>
            <a:ext cx="217488" cy="339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88" name="Text Box 28">
            <a:extLst>
              <a:ext uri="{FF2B5EF4-FFF2-40B4-BE49-F238E27FC236}">
                <a16:creationId xmlns:a16="http://schemas.microsoft.com/office/drawing/2014/main" id="{339D478C-39DC-49E5-BC52-EA847CC99F22}"/>
              </a:ext>
            </a:extLst>
          </p:cNvPr>
          <p:cNvSpPr txBox="1">
            <a:spLocks noChangeArrowheads="1"/>
          </p:cNvSpPr>
          <p:nvPr/>
        </p:nvSpPr>
        <p:spPr bwMode="auto">
          <a:xfrm>
            <a:off x="3733800" y="3200400"/>
            <a:ext cx="8334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v</a:t>
            </a:r>
            <a:r>
              <a:rPr lang="en-US" altLang="en-US" baseline="-25000"/>
              <a:t>0</a:t>
            </a:r>
            <a:r>
              <a:rPr lang="en-US" altLang="en-US"/>
              <a:t>(</a:t>
            </a:r>
            <a:r>
              <a:rPr lang="en-US" altLang="en-US">
                <a:latin typeface="Symbol" panose="05050102010706020507" pitchFamily="18" charset="2"/>
              </a:rPr>
              <a:t>w</a:t>
            </a:r>
            <a:r>
              <a:rPr lang="en-US" altLang="en-US"/>
              <a:t>)</a:t>
            </a:r>
          </a:p>
        </p:txBody>
      </p:sp>
      <p:graphicFrame>
        <p:nvGraphicFramePr>
          <p:cNvPr id="15392" name="Object 32">
            <a:extLst>
              <a:ext uri="{FF2B5EF4-FFF2-40B4-BE49-F238E27FC236}">
                <a16:creationId xmlns:a16="http://schemas.microsoft.com/office/drawing/2014/main" id="{F306CA72-3C1A-4465-8613-288B13EBBA8A}"/>
              </a:ext>
            </a:extLst>
          </p:cNvPr>
          <p:cNvGraphicFramePr>
            <a:graphicFrameLocks noChangeAspect="1"/>
          </p:cNvGraphicFramePr>
          <p:nvPr/>
        </p:nvGraphicFramePr>
        <p:xfrm>
          <a:off x="2895600" y="4343400"/>
          <a:ext cx="4606925" cy="549275"/>
        </p:xfrm>
        <a:graphic>
          <a:graphicData uri="http://schemas.openxmlformats.org/presentationml/2006/ole">
            <mc:AlternateContent xmlns:mc="http://schemas.openxmlformats.org/markup-compatibility/2006">
              <mc:Choice xmlns:v="urn:schemas-microsoft-com:vml" Requires="v">
                <p:oleObj spid="_x0000_s2050" name="Equation" r:id="rId4" imgW="2120760" imgH="253800" progId="Equation.DSMT4">
                  <p:embed/>
                </p:oleObj>
              </mc:Choice>
              <mc:Fallback>
                <p:oleObj name="Equation" r:id="rId4" imgW="2120760" imgH="253800" progId="Equation.DSMT4">
                  <p:embed/>
                  <p:pic>
                    <p:nvPicPr>
                      <p:cNvPr id="0" name="Object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4343400"/>
                        <a:ext cx="46069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98" name="Text Box 38">
            <a:extLst>
              <a:ext uri="{FF2B5EF4-FFF2-40B4-BE49-F238E27FC236}">
                <a16:creationId xmlns:a16="http://schemas.microsoft.com/office/drawing/2014/main" id="{871E64DA-1F9C-499C-A2D7-819A61E21A60}"/>
              </a:ext>
            </a:extLst>
          </p:cNvPr>
          <p:cNvSpPr txBox="1">
            <a:spLocks noChangeArrowheads="1"/>
          </p:cNvSpPr>
          <p:nvPr/>
        </p:nvSpPr>
        <p:spPr bwMode="auto">
          <a:xfrm>
            <a:off x="838200" y="3200400"/>
            <a:ext cx="14525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piston</a:t>
            </a:r>
          </a:p>
          <a:p>
            <a:r>
              <a:rPr lang="en-US" altLang="en-US"/>
              <a:t>transducer</a:t>
            </a:r>
          </a:p>
        </p:txBody>
      </p:sp>
      <p:sp>
        <p:nvSpPr>
          <p:cNvPr id="15401" name="Line 41">
            <a:extLst>
              <a:ext uri="{FF2B5EF4-FFF2-40B4-BE49-F238E27FC236}">
                <a16:creationId xmlns:a16="http://schemas.microsoft.com/office/drawing/2014/main" id="{4E089009-9B5D-4F58-ADD0-1B9EAB83935E}"/>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03" name="Text Box 43">
            <a:extLst>
              <a:ext uri="{FF2B5EF4-FFF2-40B4-BE49-F238E27FC236}">
                <a16:creationId xmlns:a16="http://schemas.microsoft.com/office/drawing/2014/main" id="{0A617126-5B74-4FA8-B01B-612EF8AC0B60}"/>
              </a:ext>
            </a:extLst>
          </p:cNvPr>
          <p:cNvSpPr txBox="1">
            <a:spLocks noChangeArrowheads="1"/>
          </p:cNvSpPr>
          <p:nvPr/>
        </p:nvSpPr>
        <p:spPr bwMode="auto">
          <a:xfrm>
            <a:off x="2209800" y="914400"/>
            <a:ext cx="4972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Consider the sound generation process:</a:t>
            </a:r>
          </a:p>
        </p:txBody>
      </p:sp>
      <p:sp>
        <p:nvSpPr>
          <p:cNvPr id="15404" name="Line 44">
            <a:extLst>
              <a:ext uri="{FF2B5EF4-FFF2-40B4-BE49-F238E27FC236}">
                <a16:creationId xmlns:a16="http://schemas.microsoft.com/office/drawing/2014/main" id="{8EEC6C1D-B670-4B8B-9136-7F74DA6A8718}"/>
              </a:ext>
            </a:extLst>
          </p:cNvPr>
          <p:cNvSpPr>
            <a:spLocks noChangeShapeType="1"/>
          </p:cNvSpPr>
          <p:nvPr/>
        </p:nvSpPr>
        <p:spPr bwMode="auto">
          <a:xfrm>
            <a:off x="3163888" y="3235325"/>
            <a:ext cx="217487" cy="339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5" name="Line 45">
            <a:extLst>
              <a:ext uri="{FF2B5EF4-FFF2-40B4-BE49-F238E27FC236}">
                <a16:creationId xmlns:a16="http://schemas.microsoft.com/office/drawing/2014/main" id="{B8EEA2AF-F99C-4A75-92FF-AF8BC211DD5D}"/>
              </a:ext>
            </a:extLst>
          </p:cNvPr>
          <p:cNvSpPr>
            <a:spLocks noChangeShapeType="1"/>
          </p:cNvSpPr>
          <p:nvPr/>
        </p:nvSpPr>
        <p:spPr bwMode="auto">
          <a:xfrm>
            <a:off x="2933700" y="3387725"/>
            <a:ext cx="217488" cy="339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6" name="Line 46">
            <a:extLst>
              <a:ext uri="{FF2B5EF4-FFF2-40B4-BE49-F238E27FC236}">
                <a16:creationId xmlns:a16="http://schemas.microsoft.com/office/drawing/2014/main" id="{19A54DF5-DC3B-4885-B8E5-21CFED0C523A}"/>
              </a:ext>
            </a:extLst>
          </p:cNvPr>
          <p:cNvSpPr>
            <a:spLocks noChangeShapeType="1"/>
          </p:cNvSpPr>
          <p:nvPr/>
        </p:nvSpPr>
        <p:spPr bwMode="auto">
          <a:xfrm>
            <a:off x="2744788" y="3541713"/>
            <a:ext cx="217487" cy="339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07" name="Line 47">
            <a:extLst>
              <a:ext uri="{FF2B5EF4-FFF2-40B4-BE49-F238E27FC236}">
                <a16:creationId xmlns:a16="http://schemas.microsoft.com/office/drawing/2014/main" id="{029B2C01-1C23-4858-A1A2-054F7323C18B}"/>
              </a:ext>
            </a:extLst>
          </p:cNvPr>
          <p:cNvSpPr>
            <a:spLocks noChangeShapeType="1"/>
          </p:cNvSpPr>
          <p:nvPr/>
        </p:nvSpPr>
        <p:spPr bwMode="auto">
          <a:xfrm flipV="1">
            <a:off x="2962275" y="3425825"/>
            <a:ext cx="627063" cy="4508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08" name="Text Box 48">
            <a:extLst>
              <a:ext uri="{FF2B5EF4-FFF2-40B4-BE49-F238E27FC236}">
                <a16:creationId xmlns:a16="http://schemas.microsoft.com/office/drawing/2014/main" id="{8D1225B6-6B90-4058-B7A9-8BB1B4F19D77}"/>
              </a:ext>
            </a:extLst>
          </p:cNvPr>
          <p:cNvSpPr txBox="1">
            <a:spLocks noChangeArrowheads="1"/>
          </p:cNvSpPr>
          <p:nvPr/>
        </p:nvSpPr>
        <p:spPr bwMode="auto">
          <a:xfrm>
            <a:off x="838200" y="5334000"/>
            <a:ext cx="51022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S</a:t>
            </a:r>
            <a:r>
              <a:rPr lang="en-US" altLang="en-US" i="1" baseline="-25000"/>
              <a:t>t</a:t>
            </a:r>
            <a:r>
              <a:rPr lang="en-US" altLang="en-US"/>
              <a:t>  … area of the transmitting transducer</a:t>
            </a:r>
          </a:p>
        </p:txBody>
      </p:sp>
      <p:sp>
        <p:nvSpPr>
          <p:cNvPr id="15409" name="Text Box 49">
            <a:extLst>
              <a:ext uri="{FF2B5EF4-FFF2-40B4-BE49-F238E27FC236}">
                <a16:creationId xmlns:a16="http://schemas.microsoft.com/office/drawing/2014/main" id="{2B7D9243-5CE3-4DE5-B201-6441A42B87A7}"/>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graphicFrame>
        <p:nvGraphicFramePr>
          <p:cNvPr id="15410" name="Object 50">
            <a:extLst>
              <a:ext uri="{FF2B5EF4-FFF2-40B4-BE49-F238E27FC236}">
                <a16:creationId xmlns:a16="http://schemas.microsoft.com/office/drawing/2014/main" id="{C9EFA041-F30D-43AB-89D2-CF3FCB3EF3E9}"/>
              </a:ext>
            </a:extLst>
          </p:cNvPr>
          <p:cNvGraphicFramePr>
            <a:graphicFrameLocks noChangeAspect="1"/>
          </p:cNvGraphicFramePr>
          <p:nvPr/>
        </p:nvGraphicFramePr>
        <p:xfrm>
          <a:off x="762000" y="5943600"/>
          <a:ext cx="762000" cy="476250"/>
        </p:xfrm>
        <a:graphic>
          <a:graphicData uri="http://schemas.openxmlformats.org/presentationml/2006/ole">
            <mc:AlternateContent xmlns:mc="http://schemas.openxmlformats.org/markup-compatibility/2006">
              <mc:Choice xmlns:v="urn:schemas-microsoft-com:vml" Requires="v">
                <p:oleObj spid="_x0000_s2051" name="Equation" r:id="rId6" imgW="406080" imgH="253800" progId="Equation.DSMT4">
                  <p:embed/>
                </p:oleObj>
              </mc:Choice>
              <mc:Fallback>
                <p:oleObj name="Equation" r:id="rId6" imgW="406080" imgH="253800" progId="Equation.DSMT4">
                  <p:embed/>
                  <p:pic>
                    <p:nvPicPr>
                      <p:cNvPr id="0" name="Object 5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0" y="5943600"/>
                        <a:ext cx="7620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411" name="Text Box 51">
            <a:extLst>
              <a:ext uri="{FF2B5EF4-FFF2-40B4-BE49-F238E27FC236}">
                <a16:creationId xmlns:a16="http://schemas.microsoft.com/office/drawing/2014/main" id="{3A992833-B4E8-4F3B-A016-EAB70EAF439E}"/>
              </a:ext>
            </a:extLst>
          </p:cNvPr>
          <p:cNvSpPr txBox="1">
            <a:spLocks noChangeArrowheads="1"/>
          </p:cNvSpPr>
          <p:nvPr/>
        </p:nvSpPr>
        <p:spPr bwMode="auto">
          <a:xfrm>
            <a:off x="1812925" y="5908675"/>
            <a:ext cx="59261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transfer function for pulser, cabling, transducer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Group 2">
            <a:extLst>
              <a:ext uri="{FF2B5EF4-FFF2-40B4-BE49-F238E27FC236}">
                <a16:creationId xmlns:a16="http://schemas.microsoft.com/office/drawing/2014/main" id="{CFB81A76-EF10-49F8-8F7E-E021903A9FD0}"/>
              </a:ext>
            </a:extLst>
          </p:cNvPr>
          <p:cNvGrpSpPr>
            <a:grpSpLocks/>
          </p:cNvGrpSpPr>
          <p:nvPr/>
        </p:nvGrpSpPr>
        <p:grpSpPr bwMode="auto">
          <a:xfrm rot="-7552510">
            <a:off x="3467100" y="2171700"/>
            <a:ext cx="1447800" cy="762000"/>
            <a:chOff x="2736" y="2928"/>
            <a:chExt cx="912" cy="480"/>
          </a:xfrm>
        </p:grpSpPr>
        <p:sp>
          <p:nvSpPr>
            <p:cNvPr id="6147" name="Rectangle 3">
              <a:extLst>
                <a:ext uri="{FF2B5EF4-FFF2-40B4-BE49-F238E27FC236}">
                  <a16:creationId xmlns:a16="http://schemas.microsoft.com/office/drawing/2014/main" id="{DAFD68BD-FC94-4104-9E91-2CE123649124}"/>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 name="Rectangle 4">
              <a:extLst>
                <a:ext uri="{FF2B5EF4-FFF2-40B4-BE49-F238E27FC236}">
                  <a16:creationId xmlns:a16="http://schemas.microsoft.com/office/drawing/2014/main" id="{9968BE97-2DB7-460C-8D77-930D192B59E5}"/>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9" name="Rectangle 5">
              <a:extLst>
                <a:ext uri="{FF2B5EF4-FFF2-40B4-BE49-F238E27FC236}">
                  <a16:creationId xmlns:a16="http://schemas.microsoft.com/office/drawing/2014/main" id="{7220203B-D6DD-4E27-ADA4-F08EBA6C78BF}"/>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150" name="Group 6">
            <a:extLst>
              <a:ext uri="{FF2B5EF4-FFF2-40B4-BE49-F238E27FC236}">
                <a16:creationId xmlns:a16="http://schemas.microsoft.com/office/drawing/2014/main" id="{1E2510BA-C863-49EA-8DC1-841586F2407D}"/>
              </a:ext>
            </a:extLst>
          </p:cNvPr>
          <p:cNvGrpSpPr>
            <a:grpSpLocks/>
          </p:cNvGrpSpPr>
          <p:nvPr/>
        </p:nvGrpSpPr>
        <p:grpSpPr bwMode="auto">
          <a:xfrm>
            <a:off x="5105400" y="1371600"/>
            <a:ext cx="1765300" cy="171450"/>
            <a:chOff x="2352" y="528"/>
            <a:chExt cx="1112" cy="108"/>
          </a:xfrm>
        </p:grpSpPr>
        <p:grpSp>
          <p:nvGrpSpPr>
            <p:cNvPr id="6151" name="Group 7">
              <a:extLst>
                <a:ext uri="{FF2B5EF4-FFF2-40B4-BE49-F238E27FC236}">
                  <a16:creationId xmlns:a16="http://schemas.microsoft.com/office/drawing/2014/main" id="{2790115A-69F0-4279-B203-9F833608EF3F}"/>
                </a:ext>
              </a:extLst>
            </p:cNvPr>
            <p:cNvGrpSpPr>
              <a:grpSpLocks/>
            </p:cNvGrpSpPr>
            <p:nvPr/>
          </p:nvGrpSpPr>
          <p:grpSpPr bwMode="auto">
            <a:xfrm>
              <a:off x="2352" y="528"/>
              <a:ext cx="286" cy="102"/>
              <a:chOff x="2352" y="528"/>
              <a:chExt cx="286" cy="102"/>
            </a:xfrm>
          </p:grpSpPr>
          <p:sp>
            <p:nvSpPr>
              <p:cNvPr id="6152" name="Arc 8">
                <a:extLst>
                  <a:ext uri="{FF2B5EF4-FFF2-40B4-BE49-F238E27FC236}">
                    <a16:creationId xmlns:a16="http://schemas.microsoft.com/office/drawing/2014/main" id="{42D8810F-1534-42B2-952F-3A645AEB7693}"/>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3" name="Arc 9">
                <a:extLst>
                  <a:ext uri="{FF2B5EF4-FFF2-40B4-BE49-F238E27FC236}">
                    <a16:creationId xmlns:a16="http://schemas.microsoft.com/office/drawing/2014/main" id="{FFFF2423-B3B8-4A25-848C-0D6D2B0281C7}"/>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154" name="Group 10">
              <a:extLst>
                <a:ext uri="{FF2B5EF4-FFF2-40B4-BE49-F238E27FC236}">
                  <a16:creationId xmlns:a16="http://schemas.microsoft.com/office/drawing/2014/main" id="{692FAF31-06AA-4B94-B32C-7099872C37DC}"/>
                </a:ext>
              </a:extLst>
            </p:cNvPr>
            <p:cNvGrpSpPr>
              <a:grpSpLocks/>
            </p:cNvGrpSpPr>
            <p:nvPr/>
          </p:nvGrpSpPr>
          <p:grpSpPr bwMode="auto">
            <a:xfrm>
              <a:off x="2911" y="534"/>
              <a:ext cx="286" cy="102"/>
              <a:chOff x="2352" y="528"/>
              <a:chExt cx="286" cy="102"/>
            </a:xfrm>
          </p:grpSpPr>
          <p:sp>
            <p:nvSpPr>
              <p:cNvPr id="6155" name="Arc 11">
                <a:extLst>
                  <a:ext uri="{FF2B5EF4-FFF2-40B4-BE49-F238E27FC236}">
                    <a16:creationId xmlns:a16="http://schemas.microsoft.com/office/drawing/2014/main" id="{01BF6D20-E338-4B89-B03F-A64AA983409B}"/>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6" name="Arc 12">
                <a:extLst>
                  <a:ext uri="{FF2B5EF4-FFF2-40B4-BE49-F238E27FC236}">
                    <a16:creationId xmlns:a16="http://schemas.microsoft.com/office/drawing/2014/main" id="{9232B928-32F5-4DEA-89AB-55C5DBDC9B65}"/>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157" name="Group 13">
              <a:extLst>
                <a:ext uri="{FF2B5EF4-FFF2-40B4-BE49-F238E27FC236}">
                  <a16:creationId xmlns:a16="http://schemas.microsoft.com/office/drawing/2014/main" id="{0386AF04-EA33-41F3-85C2-495F9836FED9}"/>
                </a:ext>
              </a:extLst>
            </p:cNvPr>
            <p:cNvGrpSpPr>
              <a:grpSpLocks/>
            </p:cNvGrpSpPr>
            <p:nvPr/>
          </p:nvGrpSpPr>
          <p:grpSpPr bwMode="auto">
            <a:xfrm>
              <a:off x="2640" y="528"/>
              <a:ext cx="286" cy="102"/>
              <a:chOff x="2352" y="528"/>
              <a:chExt cx="286" cy="102"/>
            </a:xfrm>
          </p:grpSpPr>
          <p:sp>
            <p:nvSpPr>
              <p:cNvPr id="6158" name="Arc 14">
                <a:extLst>
                  <a:ext uri="{FF2B5EF4-FFF2-40B4-BE49-F238E27FC236}">
                    <a16:creationId xmlns:a16="http://schemas.microsoft.com/office/drawing/2014/main" id="{B63511F6-FA64-4027-8E10-EB84D351704E}"/>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9" name="Arc 15">
                <a:extLst>
                  <a:ext uri="{FF2B5EF4-FFF2-40B4-BE49-F238E27FC236}">
                    <a16:creationId xmlns:a16="http://schemas.microsoft.com/office/drawing/2014/main" id="{B5F2FA38-8D1A-4712-8604-00329FBFBE70}"/>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160" name="Group 16">
              <a:extLst>
                <a:ext uri="{FF2B5EF4-FFF2-40B4-BE49-F238E27FC236}">
                  <a16:creationId xmlns:a16="http://schemas.microsoft.com/office/drawing/2014/main" id="{BE987E04-FBB8-4E15-BA59-6EC8BC903EED}"/>
                </a:ext>
              </a:extLst>
            </p:cNvPr>
            <p:cNvGrpSpPr>
              <a:grpSpLocks/>
            </p:cNvGrpSpPr>
            <p:nvPr/>
          </p:nvGrpSpPr>
          <p:grpSpPr bwMode="auto">
            <a:xfrm>
              <a:off x="3178" y="532"/>
              <a:ext cx="286" cy="102"/>
              <a:chOff x="2352" y="528"/>
              <a:chExt cx="286" cy="102"/>
            </a:xfrm>
          </p:grpSpPr>
          <p:sp>
            <p:nvSpPr>
              <p:cNvPr id="6161" name="Arc 17">
                <a:extLst>
                  <a:ext uri="{FF2B5EF4-FFF2-40B4-BE49-F238E27FC236}">
                    <a16:creationId xmlns:a16="http://schemas.microsoft.com/office/drawing/2014/main" id="{E5C5613E-26DF-43CF-A5B9-753FAF9C4B2A}"/>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2" name="Arc 18">
                <a:extLst>
                  <a:ext uri="{FF2B5EF4-FFF2-40B4-BE49-F238E27FC236}">
                    <a16:creationId xmlns:a16="http://schemas.microsoft.com/office/drawing/2014/main" id="{22EE4A2B-4A04-4A8A-9A92-5A04845FFC2E}"/>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6163" name="Freeform 19">
            <a:extLst>
              <a:ext uri="{FF2B5EF4-FFF2-40B4-BE49-F238E27FC236}">
                <a16:creationId xmlns:a16="http://schemas.microsoft.com/office/drawing/2014/main" id="{93B4A40D-706D-48A4-B1B2-8722D02EF91F}"/>
              </a:ext>
            </a:extLst>
          </p:cNvPr>
          <p:cNvSpPr>
            <a:spLocks/>
          </p:cNvSpPr>
          <p:nvPr/>
        </p:nvSpPr>
        <p:spPr bwMode="auto">
          <a:xfrm>
            <a:off x="5867400" y="4419600"/>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4" name="Text Box 20">
            <a:extLst>
              <a:ext uri="{FF2B5EF4-FFF2-40B4-BE49-F238E27FC236}">
                <a16:creationId xmlns:a16="http://schemas.microsoft.com/office/drawing/2014/main" id="{21B834C0-2300-4F3A-BE7B-476FC2208EED}"/>
              </a:ext>
            </a:extLst>
          </p:cNvPr>
          <p:cNvSpPr txBox="1">
            <a:spLocks noChangeArrowheads="1"/>
          </p:cNvSpPr>
          <p:nvPr/>
        </p:nvSpPr>
        <p:spPr bwMode="auto">
          <a:xfrm>
            <a:off x="5257800" y="4495800"/>
            <a:ext cx="590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flaw</a:t>
            </a:r>
            <a:endParaRPr lang="en-US" altLang="en-US"/>
          </a:p>
        </p:txBody>
      </p:sp>
      <p:sp>
        <p:nvSpPr>
          <p:cNvPr id="6165" name="Rectangle 21">
            <a:extLst>
              <a:ext uri="{FF2B5EF4-FFF2-40B4-BE49-F238E27FC236}">
                <a16:creationId xmlns:a16="http://schemas.microsoft.com/office/drawing/2014/main" id="{BC71A969-18FA-4FF8-9D14-41F0BDFC158D}"/>
              </a:ext>
            </a:extLst>
          </p:cNvPr>
          <p:cNvSpPr>
            <a:spLocks noChangeArrowheads="1"/>
          </p:cNvSpPr>
          <p:nvPr/>
        </p:nvSpPr>
        <p:spPr bwMode="auto">
          <a:xfrm>
            <a:off x="2057400" y="1066800"/>
            <a:ext cx="838200" cy="8382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6" name="Line 22">
            <a:extLst>
              <a:ext uri="{FF2B5EF4-FFF2-40B4-BE49-F238E27FC236}">
                <a16:creationId xmlns:a16="http://schemas.microsoft.com/office/drawing/2014/main" id="{ED93A5D0-51F3-4734-B949-5AAF6651F700}"/>
              </a:ext>
            </a:extLst>
          </p:cNvPr>
          <p:cNvSpPr>
            <a:spLocks noChangeShapeType="1"/>
          </p:cNvSpPr>
          <p:nvPr/>
        </p:nvSpPr>
        <p:spPr bwMode="auto">
          <a:xfrm flipH="1" flipV="1">
            <a:off x="3429000" y="1600200"/>
            <a:ext cx="3048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7" name="Line 23">
            <a:extLst>
              <a:ext uri="{FF2B5EF4-FFF2-40B4-BE49-F238E27FC236}">
                <a16:creationId xmlns:a16="http://schemas.microsoft.com/office/drawing/2014/main" id="{4DF4643C-F4ED-4AF0-93C1-6F87EBDBDC0D}"/>
              </a:ext>
            </a:extLst>
          </p:cNvPr>
          <p:cNvSpPr>
            <a:spLocks noChangeShapeType="1"/>
          </p:cNvSpPr>
          <p:nvPr/>
        </p:nvSpPr>
        <p:spPr bwMode="auto">
          <a:xfrm flipH="1">
            <a:off x="2895600" y="1600200"/>
            <a:ext cx="533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8" name="Text Box 24">
            <a:extLst>
              <a:ext uri="{FF2B5EF4-FFF2-40B4-BE49-F238E27FC236}">
                <a16:creationId xmlns:a16="http://schemas.microsoft.com/office/drawing/2014/main" id="{3872519B-5431-4EC5-9D61-3E475EC34D6C}"/>
              </a:ext>
            </a:extLst>
          </p:cNvPr>
          <p:cNvSpPr txBox="1">
            <a:spLocks noChangeArrowheads="1"/>
          </p:cNvSpPr>
          <p:nvPr/>
        </p:nvSpPr>
        <p:spPr bwMode="auto">
          <a:xfrm>
            <a:off x="1981200" y="2057400"/>
            <a:ext cx="928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pulser</a:t>
            </a:r>
          </a:p>
        </p:txBody>
      </p:sp>
      <p:sp>
        <p:nvSpPr>
          <p:cNvPr id="6170" name="Line 26">
            <a:extLst>
              <a:ext uri="{FF2B5EF4-FFF2-40B4-BE49-F238E27FC236}">
                <a16:creationId xmlns:a16="http://schemas.microsoft.com/office/drawing/2014/main" id="{016F5615-D023-4728-AA4B-583E5AAE6E81}"/>
              </a:ext>
            </a:extLst>
          </p:cNvPr>
          <p:cNvSpPr>
            <a:spLocks noChangeShapeType="1"/>
          </p:cNvSpPr>
          <p:nvPr/>
        </p:nvSpPr>
        <p:spPr bwMode="auto">
          <a:xfrm>
            <a:off x="3048000" y="1447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2" name="Text Box 28">
            <a:extLst>
              <a:ext uri="{FF2B5EF4-FFF2-40B4-BE49-F238E27FC236}">
                <a16:creationId xmlns:a16="http://schemas.microsoft.com/office/drawing/2014/main" id="{18866EDA-1C7F-4635-88D5-18C6EC11B9DF}"/>
              </a:ext>
            </a:extLst>
          </p:cNvPr>
          <p:cNvSpPr txBox="1">
            <a:spLocks noChangeArrowheads="1"/>
          </p:cNvSpPr>
          <p:nvPr/>
        </p:nvSpPr>
        <p:spPr bwMode="auto">
          <a:xfrm>
            <a:off x="1219200" y="1143000"/>
            <a:ext cx="839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V</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6175" name="Line 31">
            <a:extLst>
              <a:ext uri="{FF2B5EF4-FFF2-40B4-BE49-F238E27FC236}">
                <a16:creationId xmlns:a16="http://schemas.microsoft.com/office/drawing/2014/main" id="{94EF3486-F017-4108-8A5D-F65D70992013}"/>
              </a:ext>
            </a:extLst>
          </p:cNvPr>
          <p:cNvSpPr>
            <a:spLocks noChangeShapeType="1"/>
          </p:cNvSpPr>
          <p:nvPr/>
        </p:nvSpPr>
        <p:spPr bwMode="auto">
          <a:xfrm>
            <a:off x="5638800" y="4038600"/>
            <a:ext cx="22860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6" name="Line 32">
            <a:extLst>
              <a:ext uri="{FF2B5EF4-FFF2-40B4-BE49-F238E27FC236}">
                <a16:creationId xmlns:a16="http://schemas.microsoft.com/office/drawing/2014/main" id="{0834A434-2491-489F-8B14-CAF9E8DF81B9}"/>
              </a:ext>
            </a:extLst>
          </p:cNvPr>
          <p:cNvSpPr>
            <a:spLocks noChangeShapeType="1"/>
          </p:cNvSpPr>
          <p:nvPr/>
        </p:nvSpPr>
        <p:spPr bwMode="auto">
          <a:xfrm flipH="1">
            <a:off x="5410200" y="3886200"/>
            <a:ext cx="5334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7" name="Text Box 33">
            <a:extLst>
              <a:ext uri="{FF2B5EF4-FFF2-40B4-BE49-F238E27FC236}">
                <a16:creationId xmlns:a16="http://schemas.microsoft.com/office/drawing/2014/main" id="{AFA0B911-409A-4A9D-8453-D1B367682DE9}"/>
              </a:ext>
            </a:extLst>
          </p:cNvPr>
          <p:cNvSpPr txBox="1">
            <a:spLocks noChangeArrowheads="1"/>
          </p:cNvSpPr>
          <p:nvPr/>
        </p:nvSpPr>
        <p:spPr bwMode="auto">
          <a:xfrm>
            <a:off x="5562600" y="3352800"/>
            <a:ext cx="1219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P</a:t>
            </a:r>
            <a:r>
              <a:rPr lang="en-US" altLang="en-US" i="1" baseline="-25000"/>
              <a:t>inc</a:t>
            </a:r>
            <a:r>
              <a:rPr lang="en-US" altLang="en-US"/>
              <a:t>(</a:t>
            </a:r>
            <a:r>
              <a:rPr lang="en-US" altLang="en-US">
                <a:latin typeface="Symbol" panose="05050102010706020507" pitchFamily="18" charset="2"/>
              </a:rPr>
              <a:t>w</a:t>
            </a:r>
            <a:r>
              <a:rPr lang="en-US" altLang="en-US"/>
              <a:t>)</a:t>
            </a:r>
          </a:p>
        </p:txBody>
      </p:sp>
      <p:sp>
        <p:nvSpPr>
          <p:cNvPr id="6181" name="Line 37">
            <a:extLst>
              <a:ext uri="{FF2B5EF4-FFF2-40B4-BE49-F238E27FC236}">
                <a16:creationId xmlns:a16="http://schemas.microsoft.com/office/drawing/2014/main" id="{94F60347-36C2-4775-8648-EBD9BE927800}"/>
              </a:ext>
            </a:extLst>
          </p:cNvPr>
          <p:cNvSpPr>
            <a:spLocks noChangeShapeType="1"/>
          </p:cNvSpPr>
          <p:nvPr/>
        </p:nvSpPr>
        <p:spPr bwMode="auto">
          <a:xfrm flipH="1">
            <a:off x="3886200" y="3429000"/>
            <a:ext cx="381000" cy="304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2" name="Line 38">
            <a:extLst>
              <a:ext uri="{FF2B5EF4-FFF2-40B4-BE49-F238E27FC236}">
                <a16:creationId xmlns:a16="http://schemas.microsoft.com/office/drawing/2014/main" id="{B5FFE704-7354-4AE3-AB8B-B3D84AE5CC1A}"/>
              </a:ext>
            </a:extLst>
          </p:cNvPr>
          <p:cNvSpPr>
            <a:spLocks noChangeShapeType="1"/>
          </p:cNvSpPr>
          <p:nvPr/>
        </p:nvSpPr>
        <p:spPr bwMode="auto">
          <a:xfrm flipH="1">
            <a:off x="5372100" y="4678363"/>
            <a:ext cx="609600" cy="533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3" name="Line 39">
            <a:extLst>
              <a:ext uri="{FF2B5EF4-FFF2-40B4-BE49-F238E27FC236}">
                <a16:creationId xmlns:a16="http://schemas.microsoft.com/office/drawing/2014/main" id="{F003953F-AAE8-4F93-8B7F-BBC9D723C978}"/>
              </a:ext>
            </a:extLst>
          </p:cNvPr>
          <p:cNvSpPr>
            <a:spLocks noChangeShapeType="1"/>
          </p:cNvSpPr>
          <p:nvPr/>
        </p:nvSpPr>
        <p:spPr bwMode="auto">
          <a:xfrm>
            <a:off x="4038600" y="3581400"/>
            <a:ext cx="1295400" cy="16002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4" name="Text Box 40">
            <a:extLst>
              <a:ext uri="{FF2B5EF4-FFF2-40B4-BE49-F238E27FC236}">
                <a16:creationId xmlns:a16="http://schemas.microsoft.com/office/drawing/2014/main" id="{826F6A1D-B30E-4FA5-AA8B-EB821DE7765E}"/>
              </a:ext>
            </a:extLst>
          </p:cNvPr>
          <p:cNvSpPr txBox="1">
            <a:spLocks noChangeArrowheads="1"/>
          </p:cNvSpPr>
          <p:nvPr/>
        </p:nvSpPr>
        <p:spPr bwMode="auto">
          <a:xfrm>
            <a:off x="4175125" y="4308475"/>
            <a:ext cx="4524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i</a:t>
            </a:r>
            <a:endParaRPr lang="en-US" altLang="en-US"/>
          </a:p>
        </p:txBody>
      </p:sp>
      <p:sp>
        <p:nvSpPr>
          <p:cNvPr id="6185" name="Text Box 41">
            <a:extLst>
              <a:ext uri="{FF2B5EF4-FFF2-40B4-BE49-F238E27FC236}">
                <a16:creationId xmlns:a16="http://schemas.microsoft.com/office/drawing/2014/main" id="{DEBE70D0-DE8B-4505-81D3-23443BF8A436}"/>
              </a:ext>
            </a:extLst>
          </p:cNvPr>
          <p:cNvSpPr txBox="1">
            <a:spLocks noChangeArrowheads="1"/>
          </p:cNvSpPr>
          <p:nvPr/>
        </p:nvSpPr>
        <p:spPr bwMode="auto">
          <a:xfrm>
            <a:off x="2422525" y="2708275"/>
            <a:ext cx="1452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a:t>
            </a:r>
          </a:p>
        </p:txBody>
      </p:sp>
      <p:sp>
        <p:nvSpPr>
          <p:cNvPr id="6194" name="Text Box 50">
            <a:extLst>
              <a:ext uri="{FF2B5EF4-FFF2-40B4-BE49-F238E27FC236}">
                <a16:creationId xmlns:a16="http://schemas.microsoft.com/office/drawing/2014/main" id="{DDC77E2A-91D8-4D87-8525-5114AFABBE18}"/>
              </a:ext>
            </a:extLst>
          </p:cNvPr>
          <p:cNvSpPr txBox="1">
            <a:spLocks noChangeArrowheads="1"/>
          </p:cNvSpPr>
          <p:nvPr/>
        </p:nvSpPr>
        <p:spPr bwMode="auto">
          <a:xfrm>
            <a:off x="5943600" y="3886200"/>
            <a:ext cx="4778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r>
              <a:rPr lang="en-US" altLang="en-US" baseline="-25000"/>
              <a:t>io</a:t>
            </a:r>
            <a:endParaRPr lang="en-US" altLang="en-US"/>
          </a:p>
        </p:txBody>
      </p:sp>
      <p:sp>
        <p:nvSpPr>
          <p:cNvPr id="6199" name="Line 55">
            <a:extLst>
              <a:ext uri="{FF2B5EF4-FFF2-40B4-BE49-F238E27FC236}">
                <a16:creationId xmlns:a16="http://schemas.microsoft.com/office/drawing/2014/main" id="{4F749979-B07B-4BE8-903D-1CD8C3B932CF}"/>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02" name="Text Box 58">
            <a:extLst>
              <a:ext uri="{FF2B5EF4-FFF2-40B4-BE49-F238E27FC236}">
                <a16:creationId xmlns:a16="http://schemas.microsoft.com/office/drawing/2014/main" id="{8C3566F2-672A-4211-98C0-4B09F105F52E}"/>
              </a:ext>
            </a:extLst>
          </p:cNvPr>
          <p:cNvSpPr txBox="1">
            <a:spLocks noChangeArrowheads="1"/>
          </p:cNvSpPr>
          <p:nvPr/>
        </p:nvSpPr>
        <p:spPr bwMode="auto">
          <a:xfrm>
            <a:off x="304800" y="5181600"/>
            <a:ext cx="72390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In the paraxial approximation, the beam produces a quasi-plane wave incident on the flaw given by:</a:t>
            </a:r>
          </a:p>
        </p:txBody>
      </p:sp>
      <p:graphicFrame>
        <p:nvGraphicFramePr>
          <p:cNvPr id="6203" name="Object 59">
            <a:extLst>
              <a:ext uri="{FF2B5EF4-FFF2-40B4-BE49-F238E27FC236}">
                <a16:creationId xmlns:a16="http://schemas.microsoft.com/office/drawing/2014/main" id="{BF309AC6-8A69-41A3-8523-9FEDC163F51F}"/>
              </a:ext>
            </a:extLst>
          </p:cNvPr>
          <p:cNvGraphicFramePr>
            <a:graphicFrameLocks noChangeAspect="1"/>
          </p:cNvGraphicFramePr>
          <p:nvPr/>
        </p:nvGraphicFramePr>
        <p:xfrm>
          <a:off x="2132013" y="6019800"/>
          <a:ext cx="4319587" cy="612775"/>
        </p:xfrm>
        <a:graphic>
          <a:graphicData uri="http://schemas.openxmlformats.org/presentationml/2006/ole">
            <mc:AlternateContent xmlns:mc="http://schemas.openxmlformats.org/markup-compatibility/2006">
              <mc:Choice xmlns:v="urn:schemas-microsoft-com:vml" Requires="v">
                <p:oleObj spid="_x0000_s3074" name="Equation" r:id="rId4" imgW="1790640" imgH="253800" progId="Equation.DSMT4">
                  <p:embed/>
                </p:oleObj>
              </mc:Choice>
              <mc:Fallback>
                <p:oleObj name="Equation" r:id="rId4" imgW="1790640" imgH="253800" progId="Equation.DSMT4">
                  <p:embed/>
                  <p:pic>
                    <p:nvPicPr>
                      <p:cNvPr id="0" name="Object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2013" y="6019800"/>
                        <a:ext cx="4319587" cy="612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05" name="Oval 61">
            <a:extLst>
              <a:ext uri="{FF2B5EF4-FFF2-40B4-BE49-F238E27FC236}">
                <a16:creationId xmlns:a16="http://schemas.microsoft.com/office/drawing/2014/main" id="{1352ADEA-3C86-46C7-BA6A-B2E90D0CCA25}"/>
              </a:ext>
            </a:extLst>
          </p:cNvPr>
          <p:cNvSpPr>
            <a:spLocks noChangeArrowheads="1"/>
          </p:cNvSpPr>
          <p:nvPr/>
        </p:nvSpPr>
        <p:spPr bwMode="auto">
          <a:xfrm>
            <a:off x="6019800" y="4572000"/>
            <a:ext cx="74613" cy="825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07" name="Text Box 63">
            <a:extLst>
              <a:ext uri="{FF2B5EF4-FFF2-40B4-BE49-F238E27FC236}">
                <a16:creationId xmlns:a16="http://schemas.microsoft.com/office/drawing/2014/main" id="{3AB51414-E613-4B81-993F-56F28609543E}"/>
              </a:ext>
            </a:extLst>
          </p:cNvPr>
          <p:cNvSpPr txBox="1">
            <a:spLocks noChangeArrowheads="1"/>
          </p:cNvSpPr>
          <p:nvPr/>
        </p:nvSpPr>
        <p:spPr bwMode="auto">
          <a:xfrm>
            <a:off x="5943600" y="4572000"/>
            <a:ext cx="4159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r>
              <a:rPr lang="en-US" altLang="en-US" b="1" baseline="-25000"/>
              <a:t>s</a:t>
            </a:r>
            <a:endParaRPr lang="en-US" altLang="en-US" b="1"/>
          </a:p>
        </p:txBody>
      </p:sp>
      <p:sp>
        <p:nvSpPr>
          <p:cNvPr id="6212" name="Line 68">
            <a:extLst>
              <a:ext uri="{FF2B5EF4-FFF2-40B4-BE49-F238E27FC236}">
                <a16:creationId xmlns:a16="http://schemas.microsoft.com/office/drawing/2014/main" id="{2BDF4E34-91AC-4F0B-ACA1-B4A7327558FF}"/>
              </a:ext>
            </a:extLst>
          </p:cNvPr>
          <p:cNvSpPr>
            <a:spLocks noChangeShapeType="1"/>
          </p:cNvSpPr>
          <p:nvPr/>
        </p:nvSpPr>
        <p:spPr bwMode="auto">
          <a:xfrm>
            <a:off x="4800600" y="30480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13" name="Text Box 69">
            <a:extLst>
              <a:ext uri="{FF2B5EF4-FFF2-40B4-BE49-F238E27FC236}">
                <a16:creationId xmlns:a16="http://schemas.microsoft.com/office/drawing/2014/main" id="{F60EBCA7-20B3-454F-8ED4-2951A1B73625}"/>
              </a:ext>
            </a:extLst>
          </p:cNvPr>
          <p:cNvSpPr txBox="1">
            <a:spLocks noChangeArrowheads="1"/>
          </p:cNvSpPr>
          <p:nvPr/>
        </p:nvSpPr>
        <p:spPr bwMode="auto">
          <a:xfrm>
            <a:off x="5257800" y="2819400"/>
            <a:ext cx="3937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S</a:t>
            </a:r>
            <a:r>
              <a:rPr lang="en-US" altLang="en-US" i="1" baseline="-25000"/>
              <a:t>t</a:t>
            </a:r>
            <a:endParaRPr lang="en-US" altLang="en-US" i="1"/>
          </a:p>
        </p:txBody>
      </p:sp>
      <p:sp>
        <p:nvSpPr>
          <p:cNvPr id="6214" name="Text Box 70">
            <a:extLst>
              <a:ext uri="{FF2B5EF4-FFF2-40B4-BE49-F238E27FC236}">
                <a16:creationId xmlns:a16="http://schemas.microsoft.com/office/drawing/2014/main" id="{2BC5C2C9-0871-407F-9BEE-AD8C3BFB1E89}"/>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Line 2">
            <a:extLst>
              <a:ext uri="{FF2B5EF4-FFF2-40B4-BE49-F238E27FC236}">
                <a16:creationId xmlns:a16="http://schemas.microsoft.com/office/drawing/2014/main" id="{B66F0034-DF82-4FB8-82CF-424C52CADCA4}"/>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07" name="Text Box 3">
            <a:extLst>
              <a:ext uri="{FF2B5EF4-FFF2-40B4-BE49-F238E27FC236}">
                <a16:creationId xmlns:a16="http://schemas.microsoft.com/office/drawing/2014/main" id="{515FDE30-0E34-4825-AFA3-77F0D81CC8AC}"/>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
        <p:nvSpPr>
          <p:cNvPr id="21508" name="Freeform 4">
            <a:extLst>
              <a:ext uri="{FF2B5EF4-FFF2-40B4-BE49-F238E27FC236}">
                <a16:creationId xmlns:a16="http://schemas.microsoft.com/office/drawing/2014/main" id="{FED29851-A8C3-44C6-AE7C-57392A0CF6B5}"/>
              </a:ext>
            </a:extLst>
          </p:cNvPr>
          <p:cNvSpPr>
            <a:spLocks/>
          </p:cNvSpPr>
          <p:nvPr/>
        </p:nvSpPr>
        <p:spPr bwMode="auto">
          <a:xfrm>
            <a:off x="2835275" y="2244725"/>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0" name="Line 6">
            <a:extLst>
              <a:ext uri="{FF2B5EF4-FFF2-40B4-BE49-F238E27FC236}">
                <a16:creationId xmlns:a16="http://schemas.microsoft.com/office/drawing/2014/main" id="{15D63881-A0AE-473D-AAE2-1DAACDE22B89}"/>
              </a:ext>
            </a:extLst>
          </p:cNvPr>
          <p:cNvSpPr>
            <a:spLocks noChangeShapeType="1"/>
          </p:cNvSpPr>
          <p:nvPr/>
        </p:nvSpPr>
        <p:spPr bwMode="auto">
          <a:xfrm>
            <a:off x="2606675" y="1863725"/>
            <a:ext cx="22860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1" name="Line 7">
            <a:extLst>
              <a:ext uri="{FF2B5EF4-FFF2-40B4-BE49-F238E27FC236}">
                <a16:creationId xmlns:a16="http://schemas.microsoft.com/office/drawing/2014/main" id="{9A765F99-860C-4368-8046-25F7950CB6E7}"/>
              </a:ext>
            </a:extLst>
          </p:cNvPr>
          <p:cNvSpPr>
            <a:spLocks noChangeShapeType="1"/>
          </p:cNvSpPr>
          <p:nvPr/>
        </p:nvSpPr>
        <p:spPr bwMode="auto">
          <a:xfrm flipH="1">
            <a:off x="2378075" y="1711325"/>
            <a:ext cx="5334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2" name="Text Box 8">
            <a:extLst>
              <a:ext uri="{FF2B5EF4-FFF2-40B4-BE49-F238E27FC236}">
                <a16:creationId xmlns:a16="http://schemas.microsoft.com/office/drawing/2014/main" id="{30AB0167-4649-4CA7-9EA2-4766C0A0711B}"/>
              </a:ext>
            </a:extLst>
          </p:cNvPr>
          <p:cNvSpPr txBox="1">
            <a:spLocks noChangeArrowheads="1"/>
          </p:cNvSpPr>
          <p:nvPr/>
        </p:nvSpPr>
        <p:spPr bwMode="auto">
          <a:xfrm>
            <a:off x="2530475" y="1177925"/>
            <a:ext cx="1219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P</a:t>
            </a:r>
            <a:r>
              <a:rPr lang="en-US" altLang="en-US" i="1" baseline="-25000"/>
              <a:t>inc</a:t>
            </a:r>
            <a:r>
              <a:rPr lang="en-US" altLang="en-US"/>
              <a:t>(</a:t>
            </a:r>
            <a:r>
              <a:rPr lang="en-US" altLang="en-US">
                <a:latin typeface="Symbol" panose="05050102010706020507" pitchFamily="18" charset="2"/>
              </a:rPr>
              <a:t>w</a:t>
            </a:r>
            <a:r>
              <a:rPr lang="en-US" altLang="en-US"/>
              <a:t>)</a:t>
            </a:r>
          </a:p>
        </p:txBody>
      </p:sp>
      <p:graphicFrame>
        <p:nvGraphicFramePr>
          <p:cNvPr id="21513" name="Object 9">
            <a:extLst>
              <a:ext uri="{FF2B5EF4-FFF2-40B4-BE49-F238E27FC236}">
                <a16:creationId xmlns:a16="http://schemas.microsoft.com/office/drawing/2014/main" id="{623495B3-352E-4D30-93D0-610B939B7F49}"/>
              </a:ext>
            </a:extLst>
          </p:cNvPr>
          <p:cNvGraphicFramePr>
            <a:graphicFrameLocks noChangeAspect="1"/>
          </p:cNvGraphicFramePr>
          <p:nvPr/>
        </p:nvGraphicFramePr>
        <p:xfrm>
          <a:off x="4203700" y="2057400"/>
          <a:ext cx="4449763" cy="1450975"/>
        </p:xfrm>
        <a:graphic>
          <a:graphicData uri="http://schemas.openxmlformats.org/presentationml/2006/ole">
            <mc:AlternateContent xmlns:mc="http://schemas.openxmlformats.org/markup-compatibility/2006">
              <mc:Choice xmlns:v="urn:schemas-microsoft-com:vml" Requires="v">
                <p:oleObj spid="_x0000_s4098" name="Equation" r:id="rId4" imgW="2171520" imgH="711000" progId="Equation.DSMT4">
                  <p:embed/>
                </p:oleObj>
              </mc:Choice>
              <mc:Fallback>
                <p:oleObj name="Equation" r:id="rId4" imgW="2171520" imgH="711000"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3700" y="2057400"/>
                        <a:ext cx="4449763" cy="145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18" name="Text Box 14">
            <a:extLst>
              <a:ext uri="{FF2B5EF4-FFF2-40B4-BE49-F238E27FC236}">
                <a16:creationId xmlns:a16="http://schemas.microsoft.com/office/drawing/2014/main" id="{E96DA86A-6CFF-4138-808F-F40C1C362957}"/>
              </a:ext>
            </a:extLst>
          </p:cNvPr>
          <p:cNvSpPr txBox="1">
            <a:spLocks noChangeArrowheads="1"/>
          </p:cNvSpPr>
          <p:nvPr/>
        </p:nvSpPr>
        <p:spPr bwMode="auto">
          <a:xfrm>
            <a:off x="2911475" y="1711325"/>
            <a:ext cx="4778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e</a:t>
            </a:r>
            <a:r>
              <a:rPr lang="en-US" altLang="en-US" baseline="-25000"/>
              <a:t>io</a:t>
            </a:r>
            <a:endParaRPr lang="en-US" altLang="en-US"/>
          </a:p>
        </p:txBody>
      </p:sp>
      <p:graphicFrame>
        <p:nvGraphicFramePr>
          <p:cNvPr id="21519" name="Object 15">
            <a:extLst>
              <a:ext uri="{FF2B5EF4-FFF2-40B4-BE49-F238E27FC236}">
                <a16:creationId xmlns:a16="http://schemas.microsoft.com/office/drawing/2014/main" id="{D98ECB66-FA92-4E7A-B8DA-5357E8817230}"/>
              </a:ext>
            </a:extLst>
          </p:cNvPr>
          <p:cNvGraphicFramePr>
            <a:graphicFrameLocks noChangeAspect="1"/>
          </p:cNvGraphicFramePr>
          <p:nvPr/>
        </p:nvGraphicFramePr>
        <p:xfrm>
          <a:off x="4341813" y="1143000"/>
          <a:ext cx="4318000" cy="612775"/>
        </p:xfrm>
        <a:graphic>
          <a:graphicData uri="http://schemas.openxmlformats.org/presentationml/2006/ole">
            <mc:AlternateContent xmlns:mc="http://schemas.openxmlformats.org/markup-compatibility/2006">
              <mc:Choice xmlns:v="urn:schemas-microsoft-com:vml" Requires="v">
                <p:oleObj spid="_x0000_s4099" name="Equation" r:id="rId6" imgW="1790640" imgH="253800" progId="Equation.DSMT4">
                  <p:embed/>
                </p:oleObj>
              </mc:Choice>
              <mc:Fallback>
                <p:oleObj name="Equation" r:id="rId6" imgW="1790640" imgH="253800" progId="Equation.DSMT4">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1813" y="1143000"/>
                        <a:ext cx="4318000" cy="612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21" name="Oval 17">
            <a:extLst>
              <a:ext uri="{FF2B5EF4-FFF2-40B4-BE49-F238E27FC236}">
                <a16:creationId xmlns:a16="http://schemas.microsoft.com/office/drawing/2014/main" id="{20C6AB68-5DED-4B74-A767-3A63B1AB1875}"/>
              </a:ext>
            </a:extLst>
          </p:cNvPr>
          <p:cNvSpPr>
            <a:spLocks noChangeArrowheads="1"/>
          </p:cNvSpPr>
          <p:nvPr/>
        </p:nvSpPr>
        <p:spPr bwMode="auto">
          <a:xfrm>
            <a:off x="2987675" y="2397125"/>
            <a:ext cx="74613" cy="825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3" name="Text Box 19">
            <a:extLst>
              <a:ext uri="{FF2B5EF4-FFF2-40B4-BE49-F238E27FC236}">
                <a16:creationId xmlns:a16="http://schemas.microsoft.com/office/drawing/2014/main" id="{9246396C-B934-42C4-82D2-538D3DF07CF6}"/>
              </a:ext>
            </a:extLst>
          </p:cNvPr>
          <p:cNvSpPr txBox="1">
            <a:spLocks noChangeArrowheads="1"/>
          </p:cNvSpPr>
          <p:nvPr/>
        </p:nvSpPr>
        <p:spPr bwMode="auto">
          <a:xfrm>
            <a:off x="3048000" y="2438400"/>
            <a:ext cx="4159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x</a:t>
            </a:r>
            <a:r>
              <a:rPr lang="en-US" altLang="en-US" b="1" baseline="-25000"/>
              <a:t>s</a:t>
            </a:r>
            <a:endParaRPr lang="en-US" altLang="en-US" b="1"/>
          </a:p>
        </p:txBody>
      </p:sp>
      <p:graphicFrame>
        <p:nvGraphicFramePr>
          <p:cNvPr id="21525" name="Object 21">
            <a:extLst>
              <a:ext uri="{FF2B5EF4-FFF2-40B4-BE49-F238E27FC236}">
                <a16:creationId xmlns:a16="http://schemas.microsoft.com/office/drawing/2014/main" id="{0849C161-5D4D-4E97-8ED1-175A9A63105A}"/>
              </a:ext>
            </a:extLst>
          </p:cNvPr>
          <p:cNvGraphicFramePr>
            <a:graphicFrameLocks noChangeAspect="1"/>
          </p:cNvGraphicFramePr>
          <p:nvPr/>
        </p:nvGraphicFramePr>
        <p:xfrm>
          <a:off x="2133600" y="5715000"/>
          <a:ext cx="4724400" cy="965200"/>
        </p:xfrm>
        <a:graphic>
          <a:graphicData uri="http://schemas.openxmlformats.org/presentationml/2006/ole">
            <mc:AlternateContent xmlns:mc="http://schemas.openxmlformats.org/markup-compatibility/2006">
              <mc:Choice xmlns:v="urn:schemas-microsoft-com:vml" Requires="v">
                <p:oleObj spid="_x0000_s4100" name="Equation" r:id="rId8" imgW="2361960" imgH="482400" progId="Equation.DSMT4">
                  <p:embed/>
                </p:oleObj>
              </mc:Choice>
              <mc:Fallback>
                <p:oleObj name="Equation" r:id="rId8" imgW="2361960" imgH="482400" progId="Equation.DSMT4">
                  <p:embed/>
                  <p:pic>
                    <p:nvPicPr>
                      <p:cNvPr id="0" name="Object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33600" y="5715000"/>
                        <a:ext cx="4724400" cy="96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26" name="Line 22">
            <a:extLst>
              <a:ext uri="{FF2B5EF4-FFF2-40B4-BE49-F238E27FC236}">
                <a16:creationId xmlns:a16="http://schemas.microsoft.com/office/drawing/2014/main" id="{A323FABE-F9A3-4405-B55D-6507566A6C4E}"/>
              </a:ext>
            </a:extLst>
          </p:cNvPr>
          <p:cNvSpPr>
            <a:spLocks noChangeShapeType="1"/>
          </p:cNvSpPr>
          <p:nvPr/>
        </p:nvSpPr>
        <p:spPr bwMode="auto">
          <a:xfrm flipH="1">
            <a:off x="1233488" y="1004888"/>
            <a:ext cx="533400" cy="457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7" name="Line 23">
            <a:extLst>
              <a:ext uri="{FF2B5EF4-FFF2-40B4-BE49-F238E27FC236}">
                <a16:creationId xmlns:a16="http://schemas.microsoft.com/office/drawing/2014/main" id="{5C953008-2025-4B69-B50D-B3FDE510BC48}"/>
              </a:ext>
            </a:extLst>
          </p:cNvPr>
          <p:cNvSpPr>
            <a:spLocks noChangeShapeType="1"/>
          </p:cNvSpPr>
          <p:nvPr/>
        </p:nvSpPr>
        <p:spPr bwMode="auto">
          <a:xfrm flipH="1" flipV="1">
            <a:off x="788988" y="1004888"/>
            <a:ext cx="457200" cy="457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8" name="Line 24">
            <a:extLst>
              <a:ext uri="{FF2B5EF4-FFF2-40B4-BE49-F238E27FC236}">
                <a16:creationId xmlns:a16="http://schemas.microsoft.com/office/drawing/2014/main" id="{D8CDFE0B-C03A-4ADC-A604-9EA160BFB087}"/>
              </a:ext>
            </a:extLst>
          </p:cNvPr>
          <p:cNvSpPr>
            <a:spLocks noChangeShapeType="1"/>
          </p:cNvSpPr>
          <p:nvPr/>
        </p:nvSpPr>
        <p:spPr bwMode="auto">
          <a:xfrm flipH="1" flipV="1">
            <a:off x="1384300" y="1322388"/>
            <a:ext cx="1663700" cy="11160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0" name="Text Box 26">
            <a:extLst>
              <a:ext uri="{FF2B5EF4-FFF2-40B4-BE49-F238E27FC236}">
                <a16:creationId xmlns:a16="http://schemas.microsoft.com/office/drawing/2014/main" id="{D0ACFE0F-D0C3-4572-ABB0-1D8D48730512}"/>
              </a:ext>
            </a:extLst>
          </p:cNvPr>
          <p:cNvSpPr txBox="1">
            <a:spLocks noChangeArrowheads="1"/>
          </p:cNvSpPr>
          <p:nvPr/>
        </p:nvSpPr>
        <p:spPr bwMode="auto">
          <a:xfrm>
            <a:off x="457200" y="4114800"/>
            <a:ext cx="15621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 since</a:t>
            </a:r>
          </a:p>
        </p:txBody>
      </p:sp>
      <p:sp>
        <p:nvSpPr>
          <p:cNvPr id="21531" name="Text Box 27">
            <a:extLst>
              <a:ext uri="{FF2B5EF4-FFF2-40B4-BE49-F238E27FC236}">
                <a16:creationId xmlns:a16="http://schemas.microsoft.com/office/drawing/2014/main" id="{5B6B9C26-5CA2-4A4C-B0C8-6DC5A32AF4BC}"/>
              </a:ext>
            </a:extLst>
          </p:cNvPr>
          <p:cNvSpPr txBox="1">
            <a:spLocks noChangeArrowheads="1"/>
          </p:cNvSpPr>
          <p:nvPr/>
        </p:nvSpPr>
        <p:spPr bwMode="auto">
          <a:xfrm>
            <a:off x="1828800" y="1295400"/>
            <a:ext cx="473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r</a:t>
            </a:r>
            <a:r>
              <a:rPr lang="en-US" altLang="en-US" baseline="-25000"/>
              <a:t>i</a:t>
            </a:r>
            <a:endParaRPr lang="en-US" altLang="en-US"/>
          </a:p>
        </p:txBody>
      </p:sp>
      <p:graphicFrame>
        <p:nvGraphicFramePr>
          <p:cNvPr id="21532" name="Object 28">
            <a:extLst>
              <a:ext uri="{FF2B5EF4-FFF2-40B4-BE49-F238E27FC236}">
                <a16:creationId xmlns:a16="http://schemas.microsoft.com/office/drawing/2014/main" id="{08E20253-5AA6-4C84-8DB2-0B38993E3947}"/>
              </a:ext>
            </a:extLst>
          </p:cNvPr>
          <p:cNvGraphicFramePr>
            <a:graphicFrameLocks noChangeAspect="1"/>
          </p:cNvGraphicFramePr>
          <p:nvPr/>
        </p:nvGraphicFramePr>
        <p:xfrm>
          <a:off x="1874838" y="4648200"/>
          <a:ext cx="6564312" cy="920750"/>
        </p:xfrm>
        <a:graphic>
          <a:graphicData uri="http://schemas.openxmlformats.org/presentationml/2006/ole">
            <mc:AlternateContent xmlns:mc="http://schemas.openxmlformats.org/markup-compatibility/2006">
              <mc:Choice xmlns:v="urn:schemas-microsoft-com:vml" Requires="v">
                <p:oleObj spid="_x0000_s4101" name="Equation" r:id="rId10" imgW="3441600" imgH="482400" progId="Equation.DSMT4">
                  <p:embed/>
                </p:oleObj>
              </mc:Choice>
              <mc:Fallback>
                <p:oleObj name="Equation" r:id="rId10" imgW="3441600" imgH="482400" progId="Equation.DSMT4">
                  <p:embed/>
                  <p:pic>
                    <p:nvPicPr>
                      <p:cNvPr id="0" name="Object 2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74838" y="4648200"/>
                        <a:ext cx="6564312" cy="920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33" name="Text Box 29">
            <a:extLst>
              <a:ext uri="{FF2B5EF4-FFF2-40B4-BE49-F238E27FC236}">
                <a16:creationId xmlns:a16="http://schemas.microsoft.com/office/drawing/2014/main" id="{4EAD09B3-11AC-426A-AEFF-49B675F95169}"/>
              </a:ext>
            </a:extLst>
          </p:cNvPr>
          <p:cNvSpPr txBox="1">
            <a:spLocks noChangeArrowheads="1"/>
          </p:cNvSpPr>
          <p:nvPr/>
        </p:nvSpPr>
        <p:spPr bwMode="auto">
          <a:xfrm>
            <a:off x="365125" y="1184275"/>
            <a:ext cx="4111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S</a:t>
            </a:r>
            <a:r>
              <a:rPr lang="en-US" altLang="en-US" baseline="-25000"/>
              <a:t>t</a:t>
            </a:r>
            <a:endParaRPr lang="en-US" altLang="en-US"/>
          </a:p>
        </p:txBody>
      </p:sp>
      <p:sp>
        <p:nvSpPr>
          <p:cNvPr id="21534" name="Line 30">
            <a:extLst>
              <a:ext uri="{FF2B5EF4-FFF2-40B4-BE49-F238E27FC236}">
                <a16:creationId xmlns:a16="http://schemas.microsoft.com/office/drawing/2014/main" id="{99F4833B-4F39-4E37-85E6-750312933CDB}"/>
              </a:ext>
            </a:extLst>
          </p:cNvPr>
          <p:cNvSpPr>
            <a:spLocks noChangeShapeType="1"/>
          </p:cNvSpPr>
          <p:nvPr/>
        </p:nvSpPr>
        <p:spPr bwMode="auto">
          <a:xfrm flipH="1">
            <a:off x="776288" y="1143000"/>
            <a:ext cx="7620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5" name="Line 31">
            <a:extLst>
              <a:ext uri="{FF2B5EF4-FFF2-40B4-BE49-F238E27FC236}">
                <a16:creationId xmlns:a16="http://schemas.microsoft.com/office/drawing/2014/main" id="{DE137769-D2A1-47A4-8A10-A468F65C51AA}"/>
              </a:ext>
            </a:extLst>
          </p:cNvPr>
          <p:cNvSpPr>
            <a:spLocks noChangeShapeType="1"/>
          </p:cNvSpPr>
          <p:nvPr/>
        </p:nvSpPr>
        <p:spPr bwMode="auto">
          <a:xfrm flipH="1" flipV="1">
            <a:off x="1624013" y="819150"/>
            <a:ext cx="168275" cy="15716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6" name="Line 32">
            <a:extLst>
              <a:ext uri="{FF2B5EF4-FFF2-40B4-BE49-F238E27FC236}">
                <a16:creationId xmlns:a16="http://schemas.microsoft.com/office/drawing/2014/main" id="{23C84626-2C36-41FE-BF50-446AE40AE71C}"/>
              </a:ext>
            </a:extLst>
          </p:cNvPr>
          <p:cNvSpPr>
            <a:spLocks noChangeShapeType="1"/>
          </p:cNvSpPr>
          <p:nvPr/>
        </p:nvSpPr>
        <p:spPr bwMode="auto">
          <a:xfrm flipH="1">
            <a:off x="963613" y="1497013"/>
            <a:ext cx="228600" cy="2286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7" name="Line 33">
            <a:extLst>
              <a:ext uri="{FF2B5EF4-FFF2-40B4-BE49-F238E27FC236}">
                <a16:creationId xmlns:a16="http://schemas.microsoft.com/office/drawing/2014/main" id="{367A5001-5691-4BA8-984C-CB3EC5CE2D8F}"/>
              </a:ext>
            </a:extLst>
          </p:cNvPr>
          <p:cNvSpPr>
            <a:spLocks noChangeShapeType="1"/>
          </p:cNvSpPr>
          <p:nvPr/>
        </p:nvSpPr>
        <p:spPr bwMode="auto">
          <a:xfrm flipH="1">
            <a:off x="2268538" y="2514600"/>
            <a:ext cx="703262" cy="5810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8" name="Line 34">
            <a:extLst>
              <a:ext uri="{FF2B5EF4-FFF2-40B4-BE49-F238E27FC236}">
                <a16:creationId xmlns:a16="http://schemas.microsoft.com/office/drawing/2014/main" id="{067125B5-689C-4A88-ADB3-FEAF44995E47}"/>
              </a:ext>
            </a:extLst>
          </p:cNvPr>
          <p:cNvSpPr>
            <a:spLocks noChangeShapeType="1"/>
          </p:cNvSpPr>
          <p:nvPr/>
        </p:nvSpPr>
        <p:spPr bwMode="auto">
          <a:xfrm>
            <a:off x="1108075" y="1624013"/>
            <a:ext cx="1166813" cy="1385887"/>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9" name="Text Box 35">
            <a:extLst>
              <a:ext uri="{FF2B5EF4-FFF2-40B4-BE49-F238E27FC236}">
                <a16:creationId xmlns:a16="http://schemas.microsoft.com/office/drawing/2014/main" id="{1F5F2667-74B3-4F89-ABA4-0B7CEAFE63D0}"/>
              </a:ext>
            </a:extLst>
          </p:cNvPr>
          <p:cNvSpPr txBox="1">
            <a:spLocks noChangeArrowheads="1"/>
          </p:cNvSpPr>
          <p:nvPr/>
        </p:nvSpPr>
        <p:spPr bwMode="auto">
          <a:xfrm>
            <a:off x="1295400" y="2133600"/>
            <a:ext cx="3762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i</a:t>
            </a:r>
            <a:endParaRPr lang="en-US" altLang="en-US"/>
          </a:p>
        </p:txBody>
      </p:sp>
      <p:sp>
        <p:nvSpPr>
          <p:cNvPr id="21540" name="Line 36">
            <a:extLst>
              <a:ext uri="{FF2B5EF4-FFF2-40B4-BE49-F238E27FC236}">
                <a16:creationId xmlns:a16="http://schemas.microsoft.com/office/drawing/2014/main" id="{0D283C8C-7463-4B28-923F-79D1C578FD87}"/>
              </a:ext>
            </a:extLst>
          </p:cNvPr>
          <p:cNvSpPr>
            <a:spLocks noChangeShapeType="1"/>
          </p:cNvSpPr>
          <p:nvPr/>
        </p:nvSpPr>
        <p:spPr bwMode="auto">
          <a:xfrm flipV="1">
            <a:off x="6781800" y="32766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41" name="Text Box 37">
            <a:extLst>
              <a:ext uri="{FF2B5EF4-FFF2-40B4-BE49-F238E27FC236}">
                <a16:creationId xmlns:a16="http://schemas.microsoft.com/office/drawing/2014/main" id="{8AA3093F-4902-431D-915F-CB5CED0AEE20}"/>
              </a:ext>
            </a:extLst>
          </p:cNvPr>
          <p:cNvSpPr txBox="1">
            <a:spLocks noChangeArrowheads="1"/>
          </p:cNvSpPr>
          <p:nvPr/>
        </p:nvSpPr>
        <p:spPr bwMode="auto">
          <a:xfrm>
            <a:off x="5105400" y="3733800"/>
            <a:ext cx="44624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diffraction correction</a:t>
            </a:r>
          </a:p>
          <a:p>
            <a:r>
              <a:rPr lang="en-US" altLang="en-US"/>
              <a:t>(deviation from a plane wave)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8" name="Object 4">
            <a:extLst>
              <a:ext uri="{FF2B5EF4-FFF2-40B4-BE49-F238E27FC236}">
                <a16:creationId xmlns:a16="http://schemas.microsoft.com/office/drawing/2014/main" id="{F6EB84D3-1954-49BF-9B6B-764F9C7BA203}"/>
              </a:ext>
            </a:extLst>
          </p:cNvPr>
          <p:cNvGraphicFramePr>
            <a:graphicFrameLocks noChangeAspect="1"/>
          </p:cNvGraphicFramePr>
          <p:nvPr/>
        </p:nvGraphicFramePr>
        <p:xfrm>
          <a:off x="914400" y="3894138"/>
          <a:ext cx="6130925" cy="1385887"/>
        </p:xfrm>
        <a:graphic>
          <a:graphicData uri="http://schemas.openxmlformats.org/presentationml/2006/ole">
            <mc:AlternateContent xmlns:mc="http://schemas.openxmlformats.org/markup-compatibility/2006">
              <mc:Choice xmlns:v="urn:schemas-microsoft-com:vml" Requires="v">
                <p:oleObj spid="_x0000_s5122" name="Equation" r:id="rId4" imgW="3682800" imgH="838080" progId="Equation.DSMT4">
                  <p:embed/>
                </p:oleObj>
              </mc:Choice>
              <mc:Fallback>
                <p:oleObj name="Equation" r:id="rId4" imgW="3682800" imgH="83808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894138"/>
                        <a:ext cx="6130925" cy="1385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749" name="Object 5">
            <a:extLst>
              <a:ext uri="{FF2B5EF4-FFF2-40B4-BE49-F238E27FC236}">
                <a16:creationId xmlns:a16="http://schemas.microsoft.com/office/drawing/2014/main" id="{C43E597A-F5F9-4187-A664-AB579B78CE13}"/>
              </a:ext>
            </a:extLst>
          </p:cNvPr>
          <p:cNvGraphicFramePr>
            <a:graphicFrameLocks noChangeAspect="1"/>
          </p:cNvGraphicFramePr>
          <p:nvPr/>
        </p:nvGraphicFramePr>
        <p:xfrm>
          <a:off x="6096000" y="5181600"/>
          <a:ext cx="2119313" cy="766763"/>
        </p:xfrm>
        <a:graphic>
          <a:graphicData uri="http://schemas.openxmlformats.org/presentationml/2006/ole">
            <mc:AlternateContent xmlns:mc="http://schemas.openxmlformats.org/markup-compatibility/2006">
              <mc:Choice xmlns:v="urn:schemas-microsoft-com:vml" Requires="v">
                <p:oleObj spid="_x0000_s5123" name="Equation" r:id="rId6" imgW="1257120" imgH="457200" progId="Equation.DSMT4">
                  <p:embed/>
                </p:oleObj>
              </mc:Choice>
              <mc:Fallback>
                <p:oleObj name="Equation" r:id="rId6" imgW="1257120" imgH="4572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0" y="5181600"/>
                        <a:ext cx="2119313" cy="766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1750" name="Group 6">
            <a:extLst>
              <a:ext uri="{FF2B5EF4-FFF2-40B4-BE49-F238E27FC236}">
                <a16:creationId xmlns:a16="http://schemas.microsoft.com/office/drawing/2014/main" id="{0625A115-43C8-4860-88CB-CC1D7D1BE856}"/>
              </a:ext>
            </a:extLst>
          </p:cNvPr>
          <p:cNvGrpSpPr>
            <a:grpSpLocks/>
          </p:cNvGrpSpPr>
          <p:nvPr/>
        </p:nvGrpSpPr>
        <p:grpSpPr bwMode="auto">
          <a:xfrm rot="-7552510">
            <a:off x="647700" y="1028700"/>
            <a:ext cx="1447800" cy="762000"/>
            <a:chOff x="2736" y="2928"/>
            <a:chExt cx="912" cy="480"/>
          </a:xfrm>
        </p:grpSpPr>
        <p:sp>
          <p:nvSpPr>
            <p:cNvPr id="31751" name="Rectangle 7">
              <a:extLst>
                <a:ext uri="{FF2B5EF4-FFF2-40B4-BE49-F238E27FC236}">
                  <a16:creationId xmlns:a16="http://schemas.microsoft.com/office/drawing/2014/main" id="{2A486C3E-8A5A-4092-B7C1-1D30716B53FB}"/>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2" name="Rectangle 8">
              <a:extLst>
                <a:ext uri="{FF2B5EF4-FFF2-40B4-BE49-F238E27FC236}">
                  <a16:creationId xmlns:a16="http://schemas.microsoft.com/office/drawing/2014/main" id="{1534DD10-F0CA-4B83-A798-85578276B067}"/>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3" name="Rectangle 9">
              <a:extLst>
                <a:ext uri="{FF2B5EF4-FFF2-40B4-BE49-F238E27FC236}">
                  <a16:creationId xmlns:a16="http://schemas.microsoft.com/office/drawing/2014/main" id="{170D8CB1-6478-42DA-BCD4-F61BAB1E6138}"/>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754" name="Group 10">
            <a:extLst>
              <a:ext uri="{FF2B5EF4-FFF2-40B4-BE49-F238E27FC236}">
                <a16:creationId xmlns:a16="http://schemas.microsoft.com/office/drawing/2014/main" id="{F53F9861-C5AF-43C2-BAB9-6421A092C3FD}"/>
              </a:ext>
            </a:extLst>
          </p:cNvPr>
          <p:cNvGrpSpPr>
            <a:grpSpLocks/>
          </p:cNvGrpSpPr>
          <p:nvPr/>
        </p:nvGrpSpPr>
        <p:grpSpPr bwMode="auto">
          <a:xfrm>
            <a:off x="2514600" y="457200"/>
            <a:ext cx="1765300" cy="171450"/>
            <a:chOff x="2352" y="528"/>
            <a:chExt cx="1112" cy="108"/>
          </a:xfrm>
        </p:grpSpPr>
        <p:grpSp>
          <p:nvGrpSpPr>
            <p:cNvPr id="31755" name="Group 11">
              <a:extLst>
                <a:ext uri="{FF2B5EF4-FFF2-40B4-BE49-F238E27FC236}">
                  <a16:creationId xmlns:a16="http://schemas.microsoft.com/office/drawing/2014/main" id="{A602668B-B84D-4569-B803-A17C98822FD5}"/>
                </a:ext>
              </a:extLst>
            </p:cNvPr>
            <p:cNvGrpSpPr>
              <a:grpSpLocks/>
            </p:cNvGrpSpPr>
            <p:nvPr/>
          </p:nvGrpSpPr>
          <p:grpSpPr bwMode="auto">
            <a:xfrm>
              <a:off x="2352" y="528"/>
              <a:ext cx="286" cy="102"/>
              <a:chOff x="2352" y="528"/>
              <a:chExt cx="286" cy="102"/>
            </a:xfrm>
          </p:grpSpPr>
          <p:sp>
            <p:nvSpPr>
              <p:cNvPr id="31756" name="Arc 12">
                <a:extLst>
                  <a:ext uri="{FF2B5EF4-FFF2-40B4-BE49-F238E27FC236}">
                    <a16:creationId xmlns:a16="http://schemas.microsoft.com/office/drawing/2014/main" id="{E3ED7C96-3A18-4D5E-8AE1-2535AD232779}"/>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7" name="Arc 13">
                <a:extLst>
                  <a:ext uri="{FF2B5EF4-FFF2-40B4-BE49-F238E27FC236}">
                    <a16:creationId xmlns:a16="http://schemas.microsoft.com/office/drawing/2014/main" id="{FBADA9B1-AB15-40E8-B0C7-F9FD6DDAB58B}"/>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758" name="Group 14">
              <a:extLst>
                <a:ext uri="{FF2B5EF4-FFF2-40B4-BE49-F238E27FC236}">
                  <a16:creationId xmlns:a16="http://schemas.microsoft.com/office/drawing/2014/main" id="{C0CD23DD-FF42-4946-93D3-EFBF484C5A0B}"/>
                </a:ext>
              </a:extLst>
            </p:cNvPr>
            <p:cNvGrpSpPr>
              <a:grpSpLocks/>
            </p:cNvGrpSpPr>
            <p:nvPr/>
          </p:nvGrpSpPr>
          <p:grpSpPr bwMode="auto">
            <a:xfrm>
              <a:off x="2911" y="534"/>
              <a:ext cx="286" cy="102"/>
              <a:chOff x="2352" y="528"/>
              <a:chExt cx="286" cy="102"/>
            </a:xfrm>
          </p:grpSpPr>
          <p:sp>
            <p:nvSpPr>
              <p:cNvPr id="31759" name="Arc 15">
                <a:extLst>
                  <a:ext uri="{FF2B5EF4-FFF2-40B4-BE49-F238E27FC236}">
                    <a16:creationId xmlns:a16="http://schemas.microsoft.com/office/drawing/2014/main" id="{0F95BF00-C612-4FD8-AA5E-4F9B421C5C1F}"/>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60" name="Arc 16">
                <a:extLst>
                  <a:ext uri="{FF2B5EF4-FFF2-40B4-BE49-F238E27FC236}">
                    <a16:creationId xmlns:a16="http://schemas.microsoft.com/office/drawing/2014/main" id="{1913A46A-843C-4489-9BFC-720CA11A9EF0}"/>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761" name="Group 17">
              <a:extLst>
                <a:ext uri="{FF2B5EF4-FFF2-40B4-BE49-F238E27FC236}">
                  <a16:creationId xmlns:a16="http://schemas.microsoft.com/office/drawing/2014/main" id="{65D8314E-DA79-40C2-9637-904832A4689F}"/>
                </a:ext>
              </a:extLst>
            </p:cNvPr>
            <p:cNvGrpSpPr>
              <a:grpSpLocks/>
            </p:cNvGrpSpPr>
            <p:nvPr/>
          </p:nvGrpSpPr>
          <p:grpSpPr bwMode="auto">
            <a:xfrm>
              <a:off x="2640" y="528"/>
              <a:ext cx="286" cy="102"/>
              <a:chOff x="2352" y="528"/>
              <a:chExt cx="286" cy="102"/>
            </a:xfrm>
          </p:grpSpPr>
          <p:sp>
            <p:nvSpPr>
              <p:cNvPr id="31762" name="Arc 18">
                <a:extLst>
                  <a:ext uri="{FF2B5EF4-FFF2-40B4-BE49-F238E27FC236}">
                    <a16:creationId xmlns:a16="http://schemas.microsoft.com/office/drawing/2014/main" id="{2DAFB3C1-D2E9-4490-BB22-33840F87463D}"/>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63" name="Arc 19">
                <a:extLst>
                  <a:ext uri="{FF2B5EF4-FFF2-40B4-BE49-F238E27FC236}">
                    <a16:creationId xmlns:a16="http://schemas.microsoft.com/office/drawing/2014/main" id="{FBAB0E75-2380-4CC1-9A86-E5DBD1EB81AE}"/>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764" name="Group 20">
              <a:extLst>
                <a:ext uri="{FF2B5EF4-FFF2-40B4-BE49-F238E27FC236}">
                  <a16:creationId xmlns:a16="http://schemas.microsoft.com/office/drawing/2014/main" id="{B6B77DE8-7650-41B5-B356-DE55DD146D6F}"/>
                </a:ext>
              </a:extLst>
            </p:cNvPr>
            <p:cNvGrpSpPr>
              <a:grpSpLocks/>
            </p:cNvGrpSpPr>
            <p:nvPr/>
          </p:nvGrpSpPr>
          <p:grpSpPr bwMode="auto">
            <a:xfrm>
              <a:off x="3178" y="532"/>
              <a:ext cx="286" cy="102"/>
              <a:chOff x="2352" y="528"/>
              <a:chExt cx="286" cy="102"/>
            </a:xfrm>
          </p:grpSpPr>
          <p:sp>
            <p:nvSpPr>
              <p:cNvPr id="31765" name="Arc 21">
                <a:extLst>
                  <a:ext uri="{FF2B5EF4-FFF2-40B4-BE49-F238E27FC236}">
                    <a16:creationId xmlns:a16="http://schemas.microsoft.com/office/drawing/2014/main" id="{F9BEBE2E-689B-4A93-9968-AFFCC23B0572}"/>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66" name="Arc 22">
                <a:extLst>
                  <a:ext uri="{FF2B5EF4-FFF2-40B4-BE49-F238E27FC236}">
                    <a16:creationId xmlns:a16="http://schemas.microsoft.com/office/drawing/2014/main" id="{CB3EE83A-FA46-4BC5-9292-681EE30B55C7}"/>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31767" name="Line 23">
            <a:extLst>
              <a:ext uri="{FF2B5EF4-FFF2-40B4-BE49-F238E27FC236}">
                <a16:creationId xmlns:a16="http://schemas.microsoft.com/office/drawing/2014/main" id="{AC6242EC-CB95-4E5F-AFDC-F33837DA98DB}"/>
              </a:ext>
            </a:extLst>
          </p:cNvPr>
          <p:cNvSpPr>
            <a:spLocks noChangeShapeType="1"/>
          </p:cNvSpPr>
          <p:nvPr/>
        </p:nvSpPr>
        <p:spPr bwMode="auto">
          <a:xfrm flipH="1" flipV="1">
            <a:off x="609600" y="457200"/>
            <a:ext cx="304800" cy="3810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68" name="Line 24">
            <a:extLst>
              <a:ext uri="{FF2B5EF4-FFF2-40B4-BE49-F238E27FC236}">
                <a16:creationId xmlns:a16="http://schemas.microsoft.com/office/drawing/2014/main" id="{167223E0-E0A5-49FD-92CE-12FC1FD94FD3}"/>
              </a:ext>
            </a:extLst>
          </p:cNvPr>
          <p:cNvSpPr>
            <a:spLocks noChangeShapeType="1"/>
          </p:cNvSpPr>
          <p:nvPr/>
        </p:nvSpPr>
        <p:spPr bwMode="auto">
          <a:xfrm>
            <a:off x="1981200" y="19050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69" name="Text Box 25">
            <a:extLst>
              <a:ext uri="{FF2B5EF4-FFF2-40B4-BE49-F238E27FC236}">
                <a16:creationId xmlns:a16="http://schemas.microsoft.com/office/drawing/2014/main" id="{DAFDA7C3-FC08-4074-A6AA-4FA5543735B0}"/>
              </a:ext>
            </a:extLst>
          </p:cNvPr>
          <p:cNvSpPr txBox="1">
            <a:spLocks noChangeArrowheads="1"/>
          </p:cNvSpPr>
          <p:nvPr/>
        </p:nvSpPr>
        <p:spPr bwMode="auto">
          <a:xfrm>
            <a:off x="2438400" y="1676400"/>
            <a:ext cx="3937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S</a:t>
            </a:r>
            <a:r>
              <a:rPr lang="en-US" altLang="en-US" i="1" baseline="-25000"/>
              <a:t>t</a:t>
            </a:r>
            <a:endParaRPr lang="en-US" altLang="en-US" i="1"/>
          </a:p>
        </p:txBody>
      </p:sp>
      <p:graphicFrame>
        <p:nvGraphicFramePr>
          <p:cNvPr id="31770" name="Object 26">
            <a:extLst>
              <a:ext uri="{FF2B5EF4-FFF2-40B4-BE49-F238E27FC236}">
                <a16:creationId xmlns:a16="http://schemas.microsoft.com/office/drawing/2014/main" id="{33CC8047-404B-4F78-88E5-AF30A19AFD07}"/>
              </a:ext>
            </a:extLst>
          </p:cNvPr>
          <p:cNvGraphicFramePr>
            <a:graphicFrameLocks noChangeAspect="1"/>
          </p:cNvGraphicFramePr>
          <p:nvPr/>
        </p:nvGraphicFramePr>
        <p:xfrm>
          <a:off x="3581400" y="1143000"/>
          <a:ext cx="4724400" cy="965200"/>
        </p:xfrm>
        <a:graphic>
          <a:graphicData uri="http://schemas.openxmlformats.org/presentationml/2006/ole">
            <mc:AlternateContent xmlns:mc="http://schemas.openxmlformats.org/markup-compatibility/2006">
              <mc:Choice xmlns:v="urn:schemas-microsoft-com:vml" Requires="v">
                <p:oleObj spid="_x0000_s5124" name="Equation" r:id="rId8" imgW="2361960" imgH="482400" progId="Equation.DSMT4">
                  <p:embed/>
                </p:oleObj>
              </mc:Choice>
              <mc:Fallback>
                <p:oleObj name="Equation" r:id="rId8" imgW="2361960" imgH="482400" progId="Equation.DSMT4">
                  <p:embed/>
                  <p:pic>
                    <p:nvPicPr>
                      <p:cNvPr id="0" name="Object 2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1143000"/>
                        <a:ext cx="4724400" cy="96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71" name="Freeform 27">
            <a:extLst>
              <a:ext uri="{FF2B5EF4-FFF2-40B4-BE49-F238E27FC236}">
                <a16:creationId xmlns:a16="http://schemas.microsoft.com/office/drawing/2014/main" id="{8AC9477E-35C3-4EF5-8491-852BD43BE354}"/>
              </a:ext>
            </a:extLst>
          </p:cNvPr>
          <p:cNvSpPr>
            <a:spLocks/>
          </p:cNvSpPr>
          <p:nvPr/>
        </p:nvSpPr>
        <p:spPr bwMode="auto">
          <a:xfrm>
            <a:off x="3375025" y="2863850"/>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73" name="Line 29">
            <a:extLst>
              <a:ext uri="{FF2B5EF4-FFF2-40B4-BE49-F238E27FC236}">
                <a16:creationId xmlns:a16="http://schemas.microsoft.com/office/drawing/2014/main" id="{1EDE67E4-1181-477D-BBA6-0FA219101EB9}"/>
              </a:ext>
            </a:extLst>
          </p:cNvPr>
          <p:cNvSpPr>
            <a:spLocks noChangeShapeType="1"/>
          </p:cNvSpPr>
          <p:nvPr/>
        </p:nvSpPr>
        <p:spPr bwMode="auto">
          <a:xfrm flipH="1" flipV="1">
            <a:off x="1905000" y="1905000"/>
            <a:ext cx="1663700" cy="11160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4" name="Text Box 30">
            <a:extLst>
              <a:ext uri="{FF2B5EF4-FFF2-40B4-BE49-F238E27FC236}">
                <a16:creationId xmlns:a16="http://schemas.microsoft.com/office/drawing/2014/main" id="{F2A5E92A-FE79-4017-B3C9-74E030F33FB0}"/>
              </a:ext>
            </a:extLst>
          </p:cNvPr>
          <p:cNvSpPr txBox="1">
            <a:spLocks noChangeArrowheads="1"/>
          </p:cNvSpPr>
          <p:nvPr/>
        </p:nvSpPr>
        <p:spPr bwMode="auto">
          <a:xfrm>
            <a:off x="2819400" y="2133600"/>
            <a:ext cx="473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r</a:t>
            </a:r>
            <a:r>
              <a:rPr lang="en-US" altLang="en-US" baseline="-25000"/>
              <a:t>i</a:t>
            </a:r>
            <a:endParaRPr lang="en-US" altLang="en-US"/>
          </a:p>
        </p:txBody>
      </p:sp>
      <p:sp>
        <p:nvSpPr>
          <p:cNvPr id="31775" name="Oval 31">
            <a:extLst>
              <a:ext uri="{FF2B5EF4-FFF2-40B4-BE49-F238E27FC236}">
                <a16:creationId xmlns:a16="http://schemas.microsoft.com/office/drawing/2014/main" id="{4987B0BA-A69D-40E0-AC4A-B6614183FD2C}"/>
              </a:ext>
            </a:extLst>
          </p:cNvPr>
          <p:cNvSpPr>
            <a:spLocks noChangeArrowheads="1"/>
          </p:cNvSpPr>
          <p:nvPr/>
        </p:nvSpPr>
        <p:spPr bwMode="auto">
          <a:xfrm>
            <a:off x="3548063" y="2990850"/>
            <a:ext cx="74612" cy="8255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76" name="Line 32">
            <a:extLst>
              <a:ext uri="{FF2B5EF4-FFF2-40B4-BE49-F238E27FC236}">
                <a16:creationId xmlns:a16="http://schemas.microsoft.com/office/drawing/2014/main" id="{11A20FEB-47A4-4F24-A6CD-D9FB439F22A6}"/>
              </a:ext>
            </a:extLst>
          </p:cNvPr>
          <p:cNvSpPr>
            <a:spLocks noChangeShapeType="1"/>
          </p:cNvSpPr>
          <p:nvPr/>
        </p:nvSpPr>
        <p:spPr bwMode="auto">
          <a:xfrm>
            <a:off x="1828800" y="1981200"/>
            <a:ext cx="1222375" cy="14128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7" name="Line 33">
            <a:extLst>
              <a:ext uri="{FF2B5EF4-FFF2-40B4-BE49-F238E27FC236}">
                <a16:creationId xmlns:a16="http://schemas.microsoft.com/office/drawing/2014/main" id="{BC0B26B9-B17B-40C1-9966-EB9736678F19}"/>
              </a:ext>
            </a:extLst>
          </p:cNvPr>
          <p:cNvSpPr>
            <a:spLocks noChangeShapeType="1"/>
          </p:cNvSpPr>
          <p:nvPr/>
        </p:nvSpPr>
        <p:spPr bwMode="auto">
          <a:xfrm flipH="1">
            <a:off x="3086100" y="3048000"/>
            <a:ext cx="495300" cy="39211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9" name="Text Box 35">
            <a:extLst>
              <a:ext uri="{FF2B5EF4-FFF2-40B4-BE49-F238E27FC236}">
                <a16:creationId xmlns:a16="http://schemas.microsoft.com/office/drawing/2014/main" id="{B76116BB-6796-4AB8-A3FA-0559076BF213}"/>
              </a:ext>
            </a:extLst>
          </p:cNvPr>
          <p:cNvSpPr txBox="1">
            <a:spLocks noChangeArrowheads="1"/>
          </p:cNvSpPr>
          <p:nvPr/>
        </p:nvSpPr>
        <p:spPr bwMode="auto">
          <a:xfrm>
            <a:off x="4876800" y="2209800"/>
            <a:ext cx="4130675"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To calculate the diffraction coefficient, however, we can use a multi-Gaussian beam model:</a:t>
            </a:r>
          </a:p>
        </p:txBody>
      </p:sp>
      <p:graphicFrame>
        <p:nvGraphicFramePr>
          <p:cNvPr id="31780" name="Object 36">
            <a:extLst>
              <a:ext uri="{FF2B5EF4-FFF2-40B4-BE49-F238E27FC236}">
                <a16:creationId xmlns:a16="http://schemas.microsoft.com/office/drawing/2014/main" id="{1A15B432-40C5-4F53-8EFE-B5FC0C1A23C6}"/>
              </a:ext>
            </a:extLst>
          </p:cNvPr>
          <p:cNvGraphicFramePr>
            <a:graphicFrameLocks noChangeAspect="1"/>
          </p:cNvGraphicFramePr>
          <p:nvPr/>
        </p:nvGraphicFramePr>
        <p:xfrm>
          <a:off x="533400" y="5591175"/>
          <a:ext cx="5334000" cy="1266825"/>
        </p:xfrm>
        <a:graphic>
          <a:graphicData uri="http://schemas.openxmlformats.org/presentationml/2006/ole">
            <mc:AlternateContent xmlns:mc="http://schemas.openxmlformats.org/markup-compatibility/2006">
              <mc:Choice xmlns:v="urn:schemas-microsoft-com:vml" Requires="v">
                <p:oleObj spid="_x0000_s5125" name="Equation" r:id="rId10" imgW="3098520" imgH="736560" progId="Equation.DSMT4">
                  <p:embed/>
                </p:oleObj>
              </mc:Choice>
              <mc:Fallback>
                <p:oleObj name="Equation" r:id="rId10" imgW="3098520" imgH="736560" progId="Equation.DSMT4">
                  <p:embed/>
                  <p:pic>
                    <p:nvPicPr>
                      <p:cNvPr id="0" name="Object 3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3400" y="5591175"/>
                        <a:ext cx="5334000" cy="1266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81" name="Object 37">
            <a:extLst>
              <a:ext uri="{FF2B5EF4-FFF2-40B4-BE49-F238E27FC236}">
                <a16:creationId xmlns:a16="http://schemas.microsoft.com/office/drawing/2014/main" id="{16E64F01-5068-4D17-88A9-4FA8265BC958}"/>
              </a:ext>
            </a:extLst>
          </p:cNvPr>
          <p:cNvGraphicFramePr>
            <a:graphicFrameLocks noChangeAspect="1"/>
          </p:cNvGraphicFramePr>
          <p:nvPr/>
        </p:nvGraphicFramePr>
        <p:xfrm>
          <a:off x="2057400" y="2514600"/>
          <a:ext cx="334963" cy="547688"/>
        </p:xfrm>
        <a:graphic>
          <a:graphicData uri="http://schemas.openxmlformats.org/presentationml/2006/ole">
            <mc:AlternateContent xmlns:mc="http://schemas.openxmlformats.org/markup-compatibility/2006">
              <mc:Choice xmlns:v="urn:schemas-microsoft-com:vml" Requires="v">
                <p:oleObj spid="_x0000_s5126" name="Equation" r:id="rId12" imgW="139680" imgH="228600" progId="Equation.DSMT4">
                  <p:embed/>
                </p:oleObj>
              </mc:Choice>
              <mc:Fallback>
                <p:oleObj name="Equation" r:id="rId12" imgW="139680" imgH="228600" progId="Equation.DSMT4">
                  <p:embed/>
                  <p:pic>
                    <p:nvPicPr>
                      <p:cNvPr id="0" name="Object 3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57400" y="2514600"/>
                        <a:ext cx="334963"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82" name="Object 38">
            <a:extLst>
              <a:ext uri="{FF2B5EF4-FFF2-40B4-BE49-F238E27FC236}">
                <a16:creationId xmlns:a16="http://schemas.microsoft.com/office/drawing/2014/main" id="{A05D89F6-4FAA-4074-BEFF-6F478F8A2070}"/>
              </a:ext>
            </a:extLst>
          </p:cNvPr>
          <p:cNvGraphicFramePr>
            <a:graphicFrameLocks noChangeAspect="1"/>
          </p:cNvGraphicFramePr>
          <p:nvPr/>
        </p:nvGraphicFramePr>
        <p:xfrm>
          <a:off x="3276600" y="3200400"/>
          <a:ext cx="285750" cy="395288"/>
        </p:xfrm>
        <a:graphic>
          <a:graphicData uri="http://schemas.openxmlformats.org/presentationml/2006/ole">
            <mc:AlternateContent xmlns:mc="http://schemas.openxmlformats.org/markup-compatibility/2006">
              <mc:Choice xmlns:v="urn:schemas-microsoft-com:vml" Requires="v">
                <p:oleObj spid="_x0000_s5127" name="Equation" r:id="rId14" imgW="164880" imgH="228600" progId="Equation.DSMT4">
                  <p:embed/>
                </p:oleObj>
              </mc:Choice>
              <mc:Fallback>
                <p:oleObj name="Equation" r:id="rId14" imgW="164880" imgH="228600" progId="Equation.DSMT4">
                  <p:embed/>
                  <p:pic>
                    <p:nvPicPr>
                      <p:cNvPr id="0" name="Object 3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276600" y="3200400"/>
                        <a:ext cx="28575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783" name="Object 39">
            <a:extLst>
              <a:ext uri="{FF2B5EF4-FFF2-40B4-BE49-F238E27FC236}">
                <a16:creationId xmlns:a16="http://schemas.microsoft.com/office/drawing/2014/main" id="{A4EFD40E-BC89-43D8-8A86-8F5FB15B1CDF}"/>
              </a:ext>
            </a:extLst>
          </p:cNvPr>
          <p:cNvGraphicFramePr>
            <a:graphicFrameLocks noChangeAspect="1"/>
          </p:cNvGraphicFramePr>
          <p:nvPr/>
        </p:nvGraphicFramePr>
        <p:xfrm>
          <a:off x="3429000" y="2438400"/>
          <a:ext cx="1295400" cy="438150"/>
        </p:xfrm>
        <a:graphic>
          <a:graphicData uri="http://schemas.openxmlformats.org/presentationml/2006/ole">
            <mc:AlternateContent xmlns:mc="http://schemas.openxmlformats.org/markup-compatibility/2006">
              <mc:Choice xmlns:v="urn:schemas-microsoft-com:vml" Requires="v">
                <p:oleObj spid="_x0000_s5128" name="Equation" r:id="rId16" imgW="749160" imgH="253800" progId="Equation.DSMT4">
                  <p:embed/>
                </p:oleObj>
              </mc:Choice>
              <mc:Fallback>
                <p:oleObj name="Equation" r:id="rId16" imgW="749160" imgH="253800" progId="Equation.DSMT4">
                  <p:embed/>
                  <p:pic>
                    <p:nvPicPr>
                      <p:cNvPr id="0" name="Object 3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429000" y="2438400"/>
                        <a:ext cx="1295400"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84" name="Line 40">
            <a:extLst>
              <a:ext uri="{FF2B5EF4-FFF2-40B4-BE49-F238E27FC236}">
                <a16:creationId xmlns:a16="http://schemas.microsoft.com/office/drawing/2014/main" id="{0E3047BD-A97D-4DDA-815A-85022BF43A4A}"/>
              </a:ext>
            </a:extLst>
          </p:cNvPr>
          <p:cNvSpPr>
            <a:spLocks noChangeShapeType="1"/>
          </p:cNvSpPr>
          <p:nvPr/>
        </p:nvSpPr>
        <p:spPr bwMode="auto">
          <a:xfrm>
            <a:off x="1447800" y="1447800"/>
            <a:ext cx="1524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85" name="Line 41">
            <a:extLst>
              <a:ext uri="{FF2B5EF4-FFF2-40B4-BE49-F238E27FC236}">
                <a16:creationId xmlns:a16="http://schemas.microsoft.com/office/drawing/2014/main" id="{ACE9D4AF-56A9-4001-BDCD-612416344FDB}"/>
              </a:ext>
            </a:extLst>
          </p:cNvPr>
          <p:cNvSpPr>
            <a:spLocks noChangeShapeType="1"/>
          </p:cNvSpPr>
          <p:nvPr/>
        </p:nvSpPr>
        <p:spPr bwMode="auto">
          <a:xfrm flipV="1">
            <a:off x="1524000" y="1336675"/>
            <a:ext cx="225425" cy="1873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86" name="Text Box 42">
            <a:extLst>
              <a:ext uri="{FF2B5EF4-FFF2-40B4-BE49-F238E27FC236}">
                <a16:creationId xmlns:a16="http://schemas.microsoft.com/office/drawing/2014/main" id="{8B8656BF-0F21-4134-AE15-0D00D10B73AF}"/>
              </a:ext>
            </a:extLst>
          </p:cNvPr>
          <p:cNvSpPr txBox="1">
            <a:spLocks noChangeArrowheads="1"/>
          </p:cNvSpPr>
          <p:nvPr/>
        </p:nvSpPr>
        <p:spPr bwMode="auto">
          <a:xfrm>
            <a:off x="1295400" y="9906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Oval 2">
            <a:extLst>
              <a:ext uri="{FF2B5EF4-FFF2-40B4-BE49-F238E27FC236}">
                <a16:creationId xmlns:a16="http://schemas.microsoft.com/office/drawing/2014/main" id="{1EB882C3-74EA-463B-854F-8A34AD8F7456}"/>
              </a:ext>
            </a:extLst>
          </p:cNvPr>
          <p:cNvSpPr>
            <a:spLocks noChangeArrowheads="1"/>
          </p:cNvSpPr>
          <p:nvPr/>
        </p:nvSpPr>
        <p:spPr bwMode="auto">
          <a:xfrm>
            <a:off x="2895600" y="2286000"/>
            <a:ext cx="1905000" cy="1905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2" name="Freeform 8">
            <a:extLst>
              <a:ext uri="{FF2B5EF4-FFF2-40B4-BE49-F238E27FC236}">
                <a16:creationId xmlns:a16="http://schemas.microsoft.com/office/drawing/2014/main" id="{14166E38-21C0-4210-8E47-58D31B66B2AE}"/>
              </a:ext>
            </a:extLst>
          </p:cNvPr>
          <p:cNvSpPr>
            <a:spLocks/>
          </p:cNvSpPr>
          <p:nvPr/>
        </p:nvSpPr>
        <p:spPr bwMode="auto">
          <a:xfrm>
            <a:off x="3657600" y="3048000"/>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3" name="Line 9">
            <a:extLst>
              <a:ext uri="{FF2B5EF4-FFF2-40B4-BE49-F238E27FC236}">
                <a16:creationId xmlns:a16="http://schemas.microsoft.com/office/drawing/2014/main" id="{05B37182-E48A-4D8B-8253-13A102EF5D52}"/>
              </a:ext>
            </a:extLst>
          </p:cNvPr>
          <p:cNvSpPr>
            <a:spLocks noChangeShapeType="1"/>
          </p:cNvSpPr>
          <p:nvPr/>
        </p:nvSpPr>
        <p:spPr bwMode="auto">
          <a:xfrm>
            <a:off x="4648200" y="32004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4" name="Line 10">
            <a:extLst>
              <a:ext uri="{FF2B5EF4-FFF2-40B4-BE49-F238E27FC236}">
                <a16:creationId xmlns:a16="http://schemas.microsoft.com/office/drawing/2014/main" id="{828766E7-AC7C-4FBE-B9C9-C72DBC35AB3B}"/>
              </a:ext>
            </a:extLst>
          </p:cNvPr>
          <p:cNvSpPr>
            <a:spLocks noChangeShapeType="1"/>
          </p:cNvSpPr>
          <p:nvPr/>
        </p:nvSpPr>
        <p:spPr bwMode="auto">
          <a:xfrm flipV="1">
            <a:off x="4343400" y="2286000"/>
            <a:ext cx="304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5" name="Line 11">
            <a:extLst>
              <a:ext uri="{FF2B5EF4-FFF2-40B4-BE49-F238E27FC236}">
                <a16:creationId xmlns:a16="http://schemas.microsoft.com/office/drawing/2014/main" id="{940F3E83-4857-4CED-9173-A30159B156FA}"/>
              </a:ext>
            </a:extLst>
          </p:cNvPr>
          <p:cNvSpPr>
            <a:spLocks noChangeShapeType="1"/>
          </p:cNvSpPr>
          <p:nvPr/>
        </p:nvSpPr>
        <p:spPr bwMode="auto">
          <a:xfrm>
            <a:off x="4343400" y="3886200"/>
            <a:ext cx="3810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6" name="Line 12">
            <a:extLst>
              <a:ext uri="{FF2B5EF4-FFF2-40B4-BE49-F238E27FC236}">
                <a16:creationId xmlns:a16="http://schemas.microsoft.com/office/drawing/2014/main" id="{08FC3128-CB79-4CCA-9ABD-D0EA1F89E77F}"/>
              </a:ext>
            </a:extLst>
          </p:cNvPr>
          <p:cNvSpPr>
            <a:spLocks noChangeShapeType="1"/>
          </p:cNvSpPr>
          <p:nvPr/>
        </p:nvSpPr>
        <p:spPr bwMode="auto">
          <a:xfrm flipH="1">
            <a:off x="2590800" y="32004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7" name="Line 13">
            <a:extLst>
              <a:ext uri="{FF2B5EF4-FFF2-40B4-BE49-F238E27FC236}">
                <a16:creationId xmlns:a16="http://schemas.microsoft.com/office/drawing/2014/main" id="{8E4E6951-ED1C-45C3-9D88-928A2068C014}"/>
              </a:ext>
            </a:extLst>
          </p:cNvPr>
          <p:cNvSpPr>
            <a:spLocks noChangeShapeType="1"/>
          </p:cNvSpPr>
          <p:nvPr/>
        </p:nvSpPr>
        <p:spPr bwMode="auto">
          <a:xfrm flipH="1" flipV="1">
            <a:off x="3048000" y="2286000"/>
            <a:ext cx="228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8" name="Line 14">
            <a:extLst>
              <a:ext uri="{FF2B5EF4-FFF2-40B4-BE49-F238E27FC236}">
                <a16:creationId xmlns:a16="http://schemas.microsoft.com/office/drawing/2014/main" id="{46D0B7F7-BA0B-4330-9CCA-CDF48756274C}"/>
              </a:ext>
            </a:extLst>
          </p:cNvPr>
          <p:cNvSpPr>
            <a:spLocks noChangeShapeType="1"/>
          </p:cNvSpPr>
          <p:nvPr/>
        </p:nvSpPr>
        <p:spPr bwMode="auto">
          <a:xfrm flipH="1">
            <a:off x="3048000" y="3810000"/>
            <a:ext cx="304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9" name="Line 15">
            <a:extLst>
              <a:ext uri="{FF2B5EF4-FFF2-40B4-BE49-F238E27FC236}">
                <a16:creationId xmlns:a16="http://schemas.microsoft.com/office/drawing/2014/main" id="{06293C43-C462-4490-A171-FCA6BD263C01}"/>
              </a:ext>
            </a:extLst>
          </p:cNvPr>
          <p:cNvSpPr>
            <a:spLocks noChangeShapeType="1"/>
          </p:cNvSpPr>
          <p:nvPr/>
        </p:nvSpPr>
        <p:spPr bwMode="auto">
          <a:xfrm flipH="1">
            <a:off x="2133600" y="1828800"/>
            <a:ext cx="6858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1" name="Text Box 17">
            <a:extLst>
              <a:ext uri="{FF2B5EF4-FFF2-40B4-BE49-F238E27FC236}">
                <a16:creationId xmlns:a16="http://schemas.microsoft.com/office/drawing/2014/main" id="{81002E5F-9454-4B6A-AF77-3DCACBFF98C8}"/>
              </a:ext>
            </a:extLst>
          </p:cNvPr>
          <p:cNvSpPr txBox="1">
            <a:spLocks noChangeArrowheads="1"/>
          </p:cNvSpPr>
          <p:nvPr/>
        </p:nvSpPr>
        <p:spPr bwMode="auto">
          <a:xfrm>
            <a:off x="3352800" y="2667000"/>
            <a:ext cx="590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flaw</a:t>
            </a:r>
            <a:endParaRPr lang="en-US" altLang="en-US"/>
          </a:p>
        </p:txBody>
      </p:sp>
      <p:sp>
        <p:nvSpPr>
          <p:cNvPr id="16402" name="Line 18">
            <a:extLst>
              <a:ext uri="{FF2B5EF4-FFF2-40B4-BE49-F238E27FC236}">
                <a16:creationId xmlns:a16="http://schemas.microsoft.com/office/drawing/2014/main" id="{E92E3304-D643-4DD3-9EB5-12D2F1C3F5A8}"/>
              </a:ext>
            </a:extLst>
          </p:cNvPr>
          <p:cNvSpPr>
            <a:spLocks noChangeShapeType="1"/>
          </p:cNvSpPr>
          <p:nvPr/>
        </p:nvSpPr>
        <p:spPr bwMode="auto">
          <a:xfrm>
            <a:off x="3886200" y="3276600"/>
            <a:ext cx="8382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3" name="Text Box 19">
            <a:extLst>
              <a:ext uri="{FF2B5EF4-FFF2-40B4-BE49-F238E27FC236}">
                <a16:creationId xmlns:a16="http://schemas.microsoft.com/office/drawing/2014/main" id="{17B7B86C-E7F3-4F38-9EA7-459BD9C97073}"/>
              </a:ext>
            </a:extLst>
          </p:cNvPr>
          <p:cNvSpPr txBox="1">
            <a:spLocks noChangeArrowheads="1"/>
          </p:cNvSpPr>
          <p:nvPr/>
        </p:nvSpPr>
        <p:spPr bwMode="auto">
          <a:xfrm>
            <a:off x="4114800" y="2971800"/>
            <a:ext cx="3397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r</a:t>
            </a:r>
            <a:r>
              <a:rPr lang="en-US" altLang="en-US" baseline="-25000"/>
              <a:t>s</a:t>
            </a:r>
            <a:endParaRPr lang="en-US" altLang="en-US"/>
          </a:p>
        </p:txBody>
      </p:sp>
      <p:graphicFrame>
        <p:nvGraphicFramePr>
          <p:cNvPr id="16407" name="Object 23">
            <a:extLst>
              <a:ext uri="{FF2B5EF4-FFF2-40B4-BE49-F238E27FC236}">
                <a16:creationId xmlns:a16="http://schemas.microsoft.com/office/drawing/2014/main" id="{C27BBB3D-A68F-4BF2-8623-A7956961D042}"/>
              </a:ext>
            </a:extLst>
          </p:cNvPr>
          <p:cNvGraphicFramePr>
            <a:graphicFrameLocks noChangeAspect="1"/>
          </p:cNvGraphicFramePr>
          <p:nvPr/>
        </p:nvGraphicFramePr>
        <p:xfrm>
          <a:off x="2273300" y="4800600"/>
          <a:ext cx="4521200" cy="914400"/>
        </p:xfrm>
        <a:graphic>
          <a:graphicData uri="http://schemas.openxmlformats.org/presentationml/2006/ole">
            <mc:AlternateContent xmlns:mc="http://schemas.openxmlformats.org/markup-compatibility/2006">
              <mc:Choice xmlns:v="urn:schemas-microsoft-com:vml" Requires="v">
                <p:oleObj spid="_x0000_s6146" name="Equation" r:id="rId4" imgW="2260440" imgH="457200" progId="Equation.DSMT4">
                  <p:embed/>
                </p:oleObj>
              </mc:Choice>
              <mc:Fallback>
                <p:oleObj name="Equation" r:id="rId4" imgW="2260440" imgH="457200" progId="Equation.DSMT4">
                  <p:embed/>
                  <p:pic>
                    <p:nvPicPr>
                      <p:cNvPr id="0" name="Object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3300" y="4800600"/>
                        <a:ext cx="4521200"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6421" name="Group 37">
            <a:extLst>
              <a:ext uri="{FF2B5EF4-FFF2-40B4-BE49-F238E27FC236}">
                <a16:creationId xmlns:a16="http://schemas.microsoft.com/office/drawing/2014/main" id="{0AF153D6-5104-4766-94FB-4E07CEB13674}"/>
              </a:ext>
            </a:extLst>
          </p:cNvPr>
          <p:cNvGrpSpPr>
            <a:grpSpLocks/>
          </p:cNvGrpSpPr>
          <p:nvPr/>
        </p:nvGrpSpPr>
        <p:grpSpPr bwMode="auto">
          <a:xfrm>
            <a:off x="5029200" y="1752600"/>
            <a:ext cx="1765300" cy="171450"/>
            <a:chOff x="2352" y="528"/>
            <a:chExt cx="1112" cy="108"/>
          </a:xfrm>
        </p:grpSpPr>
        <p:grpSp>
          <p:nvGrpSpPr>
            <p:cNvPr id="16422" name="Group 38">
              <a:extLst>
                <a:ext uri="{FF2B5EF4-FFF2-40B4-BE49-F238E27FC236}">
                  <a16:creationId xmlns:a16="http://schemas.microsoft.com/office/drawing/2014/main" id="{A56099FB-56F1-405B-80D1-1CC67196DA96}"/>
                </a:ext>
              </a:extLst>
            </p:cNvPr>
            <p:cNvGrpSpPr>
              <a:grpSpLocks/>
            </p:cNvGrpSpPr>
            <p:nvPr/>
          </p:nvGrpSpPr>
          <p:grpSpPr bwMode="auto">
            <a:xfrm>
              <a:off x="2352" y="528"/>
              <a:ext cx="286" cy="102"/>
              <a:chOff x="2352" y="528"/>
              <a:chExt cx="286" cy="102"/>
            </a:xfrm>
          </p:grpSpPr>
          <p:sp>
            <p:nvSpPr>
              <p:cNvPr id="16423" name="Arc 39">
                <a:extLst>
                  <a:ext uri="{FF2B5EF4-FFF2-40B4-BE49-F238E27FC236}">
                    <a16:creationId xmlns:a16="http://schemas.microsoft.com/office/drawing/2014/main" id="{CE121FC5-C374-45D2-AA5F-FC88BB1AF348}"/>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24" name="Arc 40">
                <a:extLst>
                  <a:ext uri="{FF2B5EF4-FFF2-40B4-BE49-F238E27FC236}">
                    <a16:creationId xmlns:a16="http://schemas.microsoft.com/office/drawing/2014/main" id="{2E933261-CC85-407A-B601-9F66B9A8CE64}"/>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6425" name="Group 41">
              <a:extLst>
                <a:ext uri="{FF2B5EF4-FFF2-40B4-BE49-F238E27FC236}">
                  <a16:creationId xmlns:a16="http://schemas.microsoft.com/office/drawing/2014/main" id="{74EB9865-3FC6-46AB-A9A0-AE088F8118C4}"/>
                </a:ext>
              </a:extLst>
            </p:cNvPr>
            <p:cNvGrpSpPr>
              <a:grpSpLocks/>
            </p:cNvGrpSpPr>
            <p:nvPr/>
          </p:nvGrpSpPr>
          <p:grpSpPr bwMode="auto">
            <a:xfrm>
              <a:off x="2911" y="534"/>
              <a:ext cx="286" cy="102"/>
              <a:chOff x="2352" y="528"/>
              <a:chExt cx="286" cy="102"/>
            </a:xfrm>
          </p:grpSpPr>
          <p:sp>
            <p:nvSpPr>
              <p:cNvPr id="16426" name="Arc 42">
                <a:extLst>
                  <a:ext uri="{FF2B5EF4-FFF2-40B4-BE49-F238E27FC236}">
                    <a16:creationId xmlns:a16="http://schemas.microsoft.com/office/drawing/2014/main" id="{8DA5F637-5F01-44C9-A1AD-838403ADBCF0}"/>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27" name="Arc 43">
                <a:extLst>
                  <a:ext uri="{FF2B5EF4-FFF2-40B4-BE49-F238E27FC236}">
                    <a16:creationId xmlns:a16="http://schemas.microsoft.com/office/drawing/2014/main" id="{9E51DDA5-AFCC-49AA-B7A6-9D0BEF4DBB09}"/>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6428" name="Group 44">
              <a:extLst>
                <a:ext uri="{FF2B5EF4-FFF2-40B4-BE49-F238E27FC236}">
                  <a16:creationId xmlns:a16="http://schemas.microsoft.com/office/drawing/2014/main" id="{6A9510C6-1BD8-43AF-9AD1-37A4A782E3C3}"/>
                </a:ext>
              </a:extLst>
            </p:cNvPr>
            <p:cNvGrpSpPr>
              <a:grpSpLocks/>
            </p:cNvGrpSpPr>
            <p:nvPr/>
          </p:nvGrpSpPr>
          <p:grpSpPr bwMode="auto">
            <a:xfrm>
              <a:off x="2640" y="528"/>
              <a:ext cx="286" cy="102"/>
              <a:chOff x="2352" y="528"/>
              <a:chExt cx="286" cy="102"/>
            </a:xfrm>
          </p:grpSpPr>
          <p:sp>
            <p:nvSpPr>
              <p:cNvPr id="16429" name="Arc 45">
                <a:extLst>
                  <a:ext uri="{FF2B5EF4-FFF2-40B4-BE49-F238E27FC236}">
                    <a16:creationId xmlns:a16="http://schemas.microsoft.com/office/drawing/2014/main" id="{96DD1037-FB76-4A4F-B3FA-B8DF7D319DA0}"/>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30" name="Arc 46">
                <a:extLst>
                  <a:ext uri="{FF2B5EF4-FFF2-40B4-BE49-F238E27FC236}">
                    <a16:creationId xmlns:a16="http://schemas.microsoft.com/office/drawing/2014/main" id="{094FFACA-5B12-4527-82F6-C937D306C26E}"/>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6431" name="Group 47">
              <a:extLst>
                <a:ext uri="{FF2B5EF4-FFF2-40B4-BE49-F238E27FC236}">
                  <a16:creationId xmlns:a16="http://schemas.microsoft.com/office/drawing/2014/main" id="{B86A2826-F18C-4BC7-A10A-56BA1EAC4348}"/>
                </a:ext>
              </a:extLst>
            </p:cNvPr>
            <p:cNvGrpSpPr>
              <a:grpSpLocks/>
            </p:cNvGrpSpPr>
            <p:nvPr/>
          </p:nvGrpSpPr>
          <p:grpSpPr bwMode="auto">
            <a:xfrm>
              <a:off x="3178" y="532"/>
              <a:ext cx="286" cy="102"/>
              <a:chOff x="2352" y="528"/>
              <a:chExt cx="286" cy="102"/>
            </a:xfrm>
          </p:grpSpPr>
          <p:sp>
            <p:nvSpPr>
              <p:cNvPr id="16432" name="Arc 48">
                <a:extLst>
                  <a:ext uri="{FF2B5EF4-FFF2-40B4-BE49-F238E27FC236}">
                    <a16:creationId xmlns:a16="http://schemas.microsoft.com/office/drawing/2014/main" id="{6A2ED9E2-334B-438F-ADF4-51005FA5E041}"/>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33" name="Arc 49">
                <a:extLst>
                  <a:ext uri="{FF2B5EF4-FFF2-40B4-BE49-F238E27FC236}">
                    <a16:creationId xmlns:a16="http://schemas.microsoft.com/office/drawing/2014/main" id="{9846A456-07B5-4BE8-BD4B-4CD0B5F59CE9}"/>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16435" name="Text Box 51">
            <a:extLst>
              <a:ext uri="{FF2B5EF4-FFF2-40B4-BE49-F238E27FC236}">
                <a16:creationId xmlns:a16="http://schemas.microsoft.com/office/drawing/2014/main" id="{85B9C806-0A36-46C4-8A49-575ED2F12504}"/>
              </a:ext>
            </a:extLst>
          </p:cNvPr>
          <p:cNvSpPr txBox="1">
            <a:spLocks noChangeArrowheads="1"/>
          </p:cNvSpPr>
          <p:nvPr/>
        </p:nvSpPr>
        <p:spPr bwMode="auto">
          <a:xfrm>
            <a:off x="822325" y="879475"/>
            <a:ext cx="47847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the waves scattered from the flaw</a:t>
            </a:r>
          </a:p>
        </p:txBody>
      </p:sp>
      <p:sp>
        <p:nvSpPr>
          <p:cNvPr id="16437" name="Line 53">
            <a:extLst>
              <a:ext uri="{FF2B5EF4-FFF2-40B4-BE49-F238E27FC236}">
                <a16:creationId xmlns:a16="http://schemas.microsoft.com/office/drawing/2014/main" id="{8B86CE94-DB77-4FB1-ABFC-9F55480C6328}"/>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38" name="Oval 54">
            <a:extLst>
              <a:ext uri="{FF2B5EF4-FFF2-40B4-BE49-F238E27FC236}">
                <a16:creationId xmlns:a16="http://schemas.microsoft.com/office/drawing/2014/main" id="{DBB67B9E-DA99-4F1B-8928-856642A5FE96}"/>
              </a:ext>
            </a:extLst>
          </p:cNvPr>
          <p:cNvSpPr>
            <a:spLocks noChangeArrowheads="1"/>
          </p:cNvSpPr>
          <p:nvPr/>
        </p:nvSpPr>
        <p:spPr bwMode="auto">
          <a:xfrm>
            <a:off x="3810000" y="32004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39" name="Oval 55">
            <a:extLst>
              <a:ext uri="{FF2B5EF4-FFF2-40B4-BE49-F238E27FC236}">
                <a16:creationId xmlns:a16="http://schemas.microsoft.com/office/drawing/2014/main" id="{248748F0-EA95-4996-9112-6A907F24A786}"/>
              </a:ext>
            </a:extLst>
          </p:cNvPr>
          <p:cNvSpPr>
            <a:spLocks noChangeArrowheads="1"/>
          </p:cNvSpPr>
          <p:nvPr/>
        </p:nvSpPr>
        <p:spPr bwMode="auto">
          <a:xfrm>
            <a:off x="4670425" y="3611563"/>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40" name="Text Box 56">
            <a:extLst>
              <a:ext uri="{FF2B5EF4-FFF2-40B4-BE49-F238E27FC236}">
                <a16:creationId xmlns:a16="http://schemas.microsoft.com/office/drawing/2014/main" id="{92A0C0D4-FDFA-4BC7-8D37-A18DC40915E5}"/>
              </a:ext>
            </a:extLst>
          </p:cNvPr>
          <p:cNvSpPr txBox="1">
            <a:spLocks noChangeArrowheads="1"/>
          </p:cNvSpPr>
          <p:nvPr/>
        </p:nvSpPr>
        <p:spPr bwMode="auto">
          <a:xfrm>
            <a:off x="4800600" y="34290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x</a:t>
            </a:r>
          </a:p>
        </p:txBody>
      </p:sp>
      <p:sp>
        <p:nvSpPr>
          <p:cNvPr id="16441" name="Line 57">
            <a:extLst>
              <a:ext uri="{FF2B5EF4-FFF2-40B4-BE49-F238E27FC236}">
                <a16:creationId xmlns:a16="http://schemas.microsoft.com/office/drawing/2014/main" id="{2D0FC5F9-0964-4F41-92DB-D000CA67A457}"/>
              </a:ext>
            </a:extLst>
          </p:cNvPr>
          <p:cNvSpPr>
            <a:spLocks noChangeShapeType="1"/>
          </p:cNvSpPr>
          <p:nvPr/>
        </p:nvSpPr>
        <p:spPr bwMode="auto">
          <a:xfrm>
            <a:off x="2438400" y="2057400"/>
            <a:ext cx="361950" cy="2984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42" name="Text Box 58">
            <a:extLst>
              <a:ext uri="{FF2B5EF4-FFF2-40B4-BE49-F238E27FC236}">
                <a16:creationId xmlns:a16="http://schemas.microsoft.com/office/drawing/2014/main" id="{EDA6167D-C79B-48E9-8609-FD5F096CD547}"/>
              </a:ext>
            </a:extLst>
          </p:cNvPr>
          <p:cNvSpPr txBox="1">
            <a:spLocks noChangeArrowheads="1"/>
          </p:cNvSpPr>
          <p:nvPr/>
        </p:nvSpPr>
        <p:spPr bwMode="auto">
          <a:xfrm>
            <a:off x="1736725" y="1793875"/>
            <a:ext cx="854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P</a:t>
            </a:r>
            <a:r>
              <a:rPr lang="en-US" altLang="en-US" i="1" baseline="-25000"/>
              <a:t>inc</a:t>
            </a:r>
            <a:endParaRPr lang="en-US" altLang="en-US" i="1"/>
          </a:p>
        </p:txBody>
      </p:sp>
      <p:sp>
        <p:nvSpPr>
          <p:cNvPr id="16443" name="Text Box 59">
            <a:extLst>
              <a:ext uri="{FF2B5EF4-FFF2-40B4-BE49-F238E27FC236}">
                <a16:creationId xmlns:a16="http://schemas.microsoft.com/office/drawing/2014/main" id="{B62DCE0F-D9A2-4101-9B14-088A46C0BA4B}"/>
              </a:ext>
            </a:extLst>
          </p:cNvPr>
          <p:cNvSpPr txBox="1">
            <a:spLocks noChangeArrowheads="1"/>
          </p:cNvSpPr>
          <p:nvPr/>
        </p:nvSpPr>
        <p:spPr bwMode="auto">
          <a:xfrm>
            <a:off x="2362200" y="2362200"/>
            <a:ext cx="4778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e</a:t>
            </a:r>
            <a:r>
              <a:rPr lang="en-US" altLang="en-US" i="1" baseline="-25000"/>
              <a:t>io</a:t>
            </a:r>
            <a:endParaRPr lang="en-US" altLang="en-US" i="1"/>
          </a:p>
        </p:txBody>
      </p:sp>
      <p:sp>
        <p:nvSpPr>
          <p:cNvPr id="16444" name="Line 60">
            <a:extLst>
              <a:ext uri="{FF2B5EF4-FFF2-40B4-BE49-F238E27FC236}">
                <a16:creationId xmlns:a16="http://schemas.microsoft.com/office/drawing/2014/main" id="{28148865-DFBA-4B7C-9999-6F98008F1705}"/>
              </a:ext>
            </a:extLst>
          </p:cNvPr>
          <p:cNvSpPr>
            <a:spLocks noChangeShapeType="1"/>
          </p:cNvSpPr>
          <p:nvPr/>
        </p:nvSpPr>
        <p:spPr bwMode="auto">
          <a:xfrm>
            <a:off x="4114800" y="3352800"/>
            <a:ext cx="390525" cy="2095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45" name="Text Box 61">
            <a:extLst>
              <a:ext uri="{FF2B5EF4-FFF2-40B4-BE49-F238E27FC236}">
                <a16:creationId xmlns:a16="http://schemas.microsoft.com/office/drawing/2014/main" id="{294C19F6-3785-4E64-89B1-A697D424BC6C}"/>
              </a:ext>
            </a:extLst>
          </p:cNvPr>
          <p:cNvSpPr txBox="1">
            <a:spLocks noChangeArrowheads="1"/>
          </p:cNvSpPr>
          <p:nvPr/>
        </p:nvSpPr>
        <p:spPr bwMode="auto">
          <a:xfrm>
            <a:off x="4038600" y="3352800"/>
            <a:ext cx="39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e</a:t>
            </a:r>
            <a:r>
              <a:rPr lang="en-US" altLang="en-US" i="1" baseline="-25000"/>
              <a:t>s</a:t>
            </a:r>
            <a:endParaRPr lang="en-US" altLang="en-US" i="1"/>
          </a:p>
        </p:txBody>
      </p:sp>
      <p:sp>
        <p:nvSpPr>
          <p:cNvPr id="16446" name="Text Box 62">
            <a:extLst>
              <a:ext uri="{FF2B5EF4-FFF2-40B4-BE49-F238E27FC236}">
                <a16:creationId xmlns:a16="http://schemas.microsoft.com/office/drawing/2014/main" id="{4878D31C-77B1-4E69-A1BC-80075EB07F2A}"/>
              </a:ext>
            </a:extLst>
          </p:cNvPr>
          <p:cNvSpPr txBox="1">
            <a:spLocks noChangeArrowheads="1"/>
          </p:cNvSpPr>
          <p:nvPr/>
        </p:nvSpPr>
        <p:spPr bwMode="auto">
          <a:xfrm>
            <a:off x="1203325" y="4384675"/>
            <a:ext cx="19161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 the far field</a:t>
            </a:r>
          </a:p>
        </p:txBody>
      </p:sp>
      <p:sp>
        <p:nvSpPr>
          <p:cNvPr id="16447" name="Text Box 63">
            <a:extLst>
              <a:ext uri="{FF2B5EF4-FFF2-40B4-BE49-F238E27FC236}">
                <a16:creationId xmlns:a16="http://schemas.microsoft.com/office/drawing/2014/main" id="{10279973-DE6A-4AA5-99C1-DF8464183F7B}"/>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graphicFrame>
        <p:nvGraphicFramePr>
          <p:cNvPr id="16448" name="Object 64">
            <a:extLst>
              <a:ext uri="{FF2B5EF4-FFF2-40B4-BE49-F238E27FC236}">
                <a16:creationId xmlns:a16="http://schemas.microsoft.com/office/drawing/2014/main" id="{11D57595-FCA2-4F35-B36A-8A777FD78EBF}"/>
              </a:ext>
            </a:extLst>
          </p:cNvPr>
          <p:cNvGraphicFramePr>
            <a:graphicFrameLocks noChangeAspect="1"/>
          </p:cNvGraphicFramePr>
          <p:nvPr/>
        </p:nvGraphicFramePr>
        <p:xfrm>
          <a:off x="3352800" y="3048000"/>
          <a:ext cx="285750" cy="395288"/>
        </p:xfrm>
        <a:graphic>
          <a:graphicData uri="http://schemas.openxmlformats.org/presentationml/2006/ole">
            <mc:AlternateContent xmlns:mc="http://schemas.openxmlformats.org/markup-compatibility/2006">
              <mc:Choice xmlns:v="urn:schemas-microsoft-com:vml" Requires="v">
                <p:oleObj spid="_x0000_s6147" name="Equation" r:id="rId6" imgW="164880" imgH="228600" progId="Equation.DSMT4">
                  <p:embed/>
                </p:oleObj>
              </mc:Choice>
              <mc:Fallback>
                <p:oleObj name="Equation" r:id="rId6" imgW="164880" imgH="228600" progId="Equation.DSMT4">
                  <p:embed/>
                  <p:pic>
                    <p:nvPicPr>
                      <p:cNvPr id="0" name="Object 6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800" y="3048000"/>
                        <a:ext cx="28575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49" name="Object 65">
            <a:extLst>
              <a:ext uri="{FF2B5EF4-FFF2-40B4-BE49-F238E27FC236}">
                <a16:creationId xmlns:a16="http://schemas.microsoft.com/office/drawing/2014/main" id="{F4CD3C05-7C7B-4A25-AC00-10C08B5FE1D4}"/>
              </a:ext>
            </a:extLst>
          </p:cNvPr>
          <p:cNvGraphicFramePr>
            <a:graphicFrameLocks noChangeAspect="1"/>
          </p:cNvGraphicFramePr>
          <p:nvPr/>
        </p:nvGraphicFramePr>
        <p:xfrm>
          <a:off x="1219200" y="6019800"/>
          <a:ext cx="1219200" cy="496888"/>
        </p:xfrm>
        <a:graphic>
          <a:graphicData uri="http://schemas.openxmlformats.org/presentationml/2006/ole">
            <mc:AlternateContent xmlns:mc="http://schemas.openxmlformats.org/markup-compatibility/2006">
              <mc:Choice xmlns:v="urn:schemas-microsoft-com:vml" Requires="v">
                <p:oleObj spid="_x0000_s6148" name="Equation" r:id="rId8" imgW="622080" imgH="253800" progId="Equation.DSMT4">
                  <p:embed/>
                </p:oleObj>
              </mc:Choice>
              <mc:Fallback>
                <p:oleObj name="Equation" r:id="rId8" imgW="622080" imgH="253800" progId="Equation.DSMT4">
                  <p:embed/>
                  <p:pic>
                    <p:nvPicPr>
                      <p:cNvPr id="0" name="Object 6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6019800"/>
                        <a:ext cx="1219200"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50" name="Text Box 66">
            <a:extLst>
              <a:ext uri="{FF2B5EF4-FFF2-40B4-BE49-F238E27FC236}">
                <a16:creationId xmlns:a16="http://schemas.microsoft.com/office/drawing/2014/main" id="{425BC980-7FFE-425C-828D-579113714E14}"/>
              </a:ext>
            </a:extLst>
          </p:cNvPr>
          <p:cNvSpPr txBox="1">
            <a:spLocks noChangeArrowheads="1"/>
          </p:cNvSpPr>
          <p:nvPr/>
        </p:nvSpPr>
        <p:spPr bwMode="auto">
          <a:xfrm>
            <a:off x="2651125" y="6061075"/>
            <a:ext cx="51863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plane wave far-field scattering amplitude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Line 1027">
            <a:extLst>
              <a:ext uri="{FF2B5EF4-FFF2-40B4-BE49-F238E27FC236}">
                <a16:creationId xmlns:a16="http://schemas.microsoft.com/office/drawing/2014/main" id="{EDD593ED-CC36-424B-8D00-469960C9CDB3}"/>
              </a:ext>
            </a:extLst>
          </p:cNvPr>
          <p:cNvSpPr>
            <a:spLocks noChangeShapeType="1"/>
          </p:cNvSpPr>
          <p:nvPr/>
        </p:nvSpPr>
        <p:spPr bwMode="auto">
          <a:xfrm>
            <a:off x="990600" y="762000"/>
            <a:ext cx="70866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2" name="Oval 1028">
            <a:extLst>
              <a:ext uri="{FF2B5EF4-FFF2-40B4-BE49-F238E27FC236}">
                <a16:creationId xmlns:a16="http://schemas.microsoft.com/office/drawing/2014/main" id="{8DE324E5-D1D8-495F-B617-DD72FCB111F9}"/>
              </a:ext>
            </a:extLst>
          </p:cNvPr>
          <p:cNvSpPr>
            <a:spLocks noChangeArrowheads="1"/>
          </p:cNvSpPr>
          <p:nvPr/>
        </p:nvSpPr>
        <p:spPr bwMode="auto">
          <a:xfrm>
            <a:off x="1692275" y="2244725"/>
            <a:ext cx="1905000" cy="1905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7413" name="Group 1029">
            <a:extLst>
              <a:ext uri="{FF2B5EF4-FFF2-40B4-BE49-F238E27FC236}">
                <a16:creationId xmlns:a16="http://schemas.microsoft.com/office/drawing/2014/main" id="{71EF306E-FC70-4C9D-9965-95351678A28A}"/>
              </a:ext>
            </a:extLst>
          </p:cNvPr>
          <p:cNvGrpSpPr>
            <a:grpSpLocks/>
          </p:cNvGrpSpPr>
          <p:nvPr/>
        </p:nvGrpSpPr>
        <p:grpSpPr bwMode="auto">
          <a:xfrm>
            <a:off x="5791200" y="3352800"/>
            <a:ext cx="1447800" cy="762000"/>
            <a:chOff x="2736" y="2928"/>
            <a:chExt cx="912" cy="480"/>
          </a:xfrm>
        </p:grpSpPr>
        <p:sp>
          <p:nvSpPr>
            <p:cNvPr id="17414" name="Rectangle 1030">
              <a:extLst>
                <a:ext uri="{FF2B5EF4-FFF2-40B4-BE49-F238E27FC236}">
                  <a16:creationId xmlns:a16="http://schemas.microsoft.com/office/drawing/2014/main" id="{F91F1B7C-C221-4CF0-BD77-820448B96DAA}"/>
                </a:ext>
              </a:extLst>
            </p:cNvPr>
            <p:cNvSpPr>
              <a:spLocks noChangeArrowheads="1"/>
            </p:cNvSpPr>
            <p:nvPr/>
          </p:nvSpPr>
          <p:spPr bwMode="auto">
            <a:xfrm>
              <a:off x="2736" y="2928"/>
              <a:ext cx="768"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5" name="Rectangle 1031">
              <a:extLst>
                <a:ext uri="{FF2B5EF4-FFF2-40B4-BE49-F238E27FC236}">
                  <a16:creationId xmlns:a16="http://schemas.microsoft.com/office/drawing/2014/main" id="{AEE1D0F4-C6B1-4717-B08B-EA33391A3EE3}"/>
                </a:ext>
              </a:extLst>
            </p:cNvPr>
            <p:cNvSpPr>
              <a:spLocks noChangeArrowheads="1"/>
            </p:cNvSpPr>
            <p:nvPr/>
          </p:nvSpPr>
          <p:spPr bwMode="auto">
            <a:xfrm>
              <a:off x="3504" y="3072"/>
              <a:ext cx="144" cy="144"/>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6" name="Rectangle 1032">
              <a:extLst>
                <a:ext uri="{FF2B5EF4-FFF2-40B4-BE49-F238E27FC236}">
                  <a16:creationId xmlns:a16="http://schemas.microsoft.com/office/drawing/2014/main" id="{69846CBB-0933-42E6-9D8D-7450512BF09D}"/>
                </a:ext>
              </a:extLst>
            </p:cNvPr>
            <p:cNvSpPr>
              <a:spLocks noChangeArrowheads="1"/>
            </p:cNvSpPr>
            <p:nvPr/>
          </p:nvSpPr>
          <p:spPr bwMode="auto">
            <a:xfrm>
              <a:off x="2736" y="2928"/>
              <a:ext cx="96" cy="480"/>
            </a:xfrm>
            <a:prstGeom prst="rect">
              <a:avLst/>
            </a:prstGeom>
            <a:gradFill rotWithShape="1">
              <a:gsLst>
                <a:gs pos="0">
                  <a:schemeClr val="bg1">
                    <a:gamma/>
                    <a:shade val="46275"/>
                    <a:invGamma/>
                  </a:schemeClr>
                </a:gs>
                <a:gs pos="50000">
                  <a:schemeClr val="bg1"/>
                </a:gs>
                <a:gs pos="100000">
                  <a:schemeClr val="bg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7417" name="Freeform 1033">
            <a:extLst>
              <a:ext uri="{FF2B5EF4-FFF2-40B4-BE49-F238E27FC236}">
                <a16:creationId xmlns:a16="http://schemas.microsoft.com/office/drawing/2014/main" id="{C9AF099E-42EA-4A10-B45B-75794466CDB7}"/>
              </a:ext>
            </a:extLst>
          </p:cNvPr>
          <p:cNvSpPr>
            <a:spLocks/>
          </p:cNvSpPr>
          <p:nvPr/>
        </p:nvSpPr>
        <p:spPr bwMode="auto">
          <a:xfrm>
            <a:off x="2454275" y="3006725"/>
            <a:ext cx="384175" cy="333375"/>
          </a:xfrm>
          <a:custGeom>
            <a:avLst/>
            <a:gdLst>
              <a:gd name="T0" fmla="*/ 203 w 242"/>
              <a:gd name="T1" fmla="*/ 55 h 210"/>
              <a:gd name="T2" fmla="*/ 156 w 242"/>
              <a:gd name="T3" fmla="*/ 0 h 210"/>
              <a:gd name="T4" fmla="*/ 101 w 242"/>
              <a:gd name="T5" fmla="*/ 55 h 210"/>
              <a:gd name="T6" fmla="*/ 39 w 242"/>
              <a:gd name="T7" fmla="*/ 78 h 210"/>
              <a:gd name="T8" fmla="*/ 16 w 242"/>
              <a:gd name="T9" fmla="*/ 101 h 210"/>
              <a:gd name="T10" fmla="*/ 0 w 242"/>
              <a:gd name="T11" fmla="*/ 148 h 210"/>
              <a:gd name="T12" fmla="*/ 8 w 242"/>
              <a:gd name="T13" fmla="*/ 179 h 210"/>
              <a:gd name="T14" fmla="*/ 101 w 242"/>
              <a:gd name="T15" fmla="*/ 210 h 210"/>
              <a:gd name="T16" fmla="*/ 140 w 242"/>
              <a:gd name="T17" fmla="*/ 203 h 210"/>
              <a:gd name="T18" fmla="*/ 148 w 242"/>
              <a:gd name="T19" fmla="*/ 179 h 210"/>
              <a:gd name="T20" fmla="*/ 203 w 242"/>
              <a:gd name="T21" fmla="*/ 172 h 210"/>
              <a:gd name="T22" fmla="*/ 226 w 242"/>
              <a:gd name="T23" fmla="*/ 156 h 210"/>
              <a:gd name="T24" fmla="*/ 242 w 242"/>
              <a:gd name="T25" fmla="*/ 109 h 210"/>
              <a:gd name="T26" fmla="*/ 203 w 242"/>
              <a:gd name="T27"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210">
                <a:moveTo>
                  <a:pt x="203" y="55"/>
                </a:moveTo>
                <a:cubicBezTo>
                  <a:pt x="193" y="24"/>
                  <a:pt x="187" y="11"/>
                  <a:pt x="156" y="0"/>
                </a:cubicBezTo>
                <a:cubicBezTo>
                  <a:pt x="99" y="15"/>
                  <a:pt x="128" y="21"/>
                  <a:pt x="101" y="55"/>
                </a:cubicBezTo>
                <a:cubicBezTo>
                  <a:pt x="87" y="73"/>
                  <a:pt x="59" y="74"/>
                  <a:pt x="39" y="78"/>
                </a:cubicBezTo>
                <a:cubicBezTo>
                  <a:pt x="31" y="86"/>
                  <a:pt x="21" y="92"/>
                  <a:pt x="16" y="101"/>
                </a:cubicBezTo>
                <a:cubicBezTo>
                  <a:pt x="8" y="115"/>
                  <a:pt x="0" y="148"/>
                  <a:pt x="0" y="148"/>
                </a:cubicBezTo>
                <a:cubicBezTo>
                  <a:pt x="3" y="158"/>
                  <a:pt x="0" y="172"/>
                  <a:pt x="8" y="179"/>
                </a:cubicBezTo>
                <a:cubicBezTo>
                  <a:pt x="24" y="193"/>
                  <a:pt x="76" y="202"/>
                  <a:pt x="101" y="210"/>
                </a:cubicBezTo>
                <a:cubicBezTo>
                  <a:pt x="114" y="208"/>
                  <a:pt x="129" y="210"/>
                  <a:pt x="140" y="203"/>
                </a:cubicBezTo>
                <a:cubicBezTo>
                  <a:pt x="147" y="198"/>
                  <a:pt x="140" y="183"/>
                  <a:pt x="148" y="179"/>
                </a:cubicBezTo>
                <a:cubicBezTo>
                  <a:pt x="165" y="171"/>
                  <a:pt x="185" y="174"/>
                  <a:pt x="203" y="172"/>
                </a:cubicBezTo>
                <a:cubicBezTo>
                  <a:pt x="211" y="167"/>
                  <a:pt x="221" y="164"/>
                  <a:pt x="226" y="156"/>
                </a:cubicBezTo>
                <a:cubicBezTo>
                  <a:pt x="235" y="142"/>
                  <a:pt x="242" y="109"/>
                  <a:pt x="242" y="109"/>
                </a:cubicBezTo>
                <a:cubicBezTo>
                  <a:pt x="231" y="77"/>
                  <a:pt x="216" y="83"/>
                  <a:pt x="203" y="55"/>
                </a:cubicBezTo>
                <a:close/>
              </a:path>
            </a:pathLst>
          </a:custGeom>
          <a:solidFill>
            <a:srgbClr val="FFFF99"/>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8" name="Line 1034">
            <a:extLst>
              <a:ext uri="{FF2B5EF4-FFF2-40B4-BE49-F238E27FC236}">
                <a16:creationId xmlns:a16="http://schemas.microsoft.com/office/drawing/2014/main" id="{7F0E449A-3ECB-4F9F-BC67-BDE18448A31D}"/>
              </a:ext>
            </a:extLst>
          </p:cNvPr>
          <p:cNvSpPr>
            <a:spLocks noChangeShapeType="1"/>
          </p:cNvSpPr>
          <p:nvPr/>
        </p:nvSpPr>
        <p:spPr bwMode="auto">
          <a:xfrm>
            <a:off x="3444875" y="3159125"/>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9" name="Line 1035">
            <a:extLst>
              <a:ext uri="{FF2B5EF4-FFF2-40B4-BE49-F238E27FC236}">
                <a16:creationId xmlns:a16="http://schemas.microsoft.com/office/drawing/2014/main" id="{1A44B8DC-890E-449E-A954-B7130D28A4F2}"/>
              </a:ext>
            </a:extLst>
          </p:cNvPr>
          <p:cNvSpPr>
            <a:spLocks noChangeShapeType="1"/>
          </p:cNvSpPr>
          <p:nvPr/>
        </p:nvSpPr>
        <p:spPr bwMode="auto">
          <a:xfrm flipV="1">
            <a:off x="3140075" y="2244725"/>
            <a:ext cx="304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0" name="Line 1036">
            <a:extLst>
              <a:ext uri="{FF2B5EF4-FFF2-40B4-BE49-F238E27FC236}">
                <a16:creationId xmlns:a16="http://schemas.microsoft.com/office/drawing/2014/main" id="{3BF8977A-085F-4CBD-B4B2-BAFFEA6A5DCA}"/>
              </a:ext>
            </a:extLst>
          </p:cNvPr>
          <p:cNvSpPr>
            <a:spLocks noChangeShapeType="1"/>
          </p:cNvSpPr>
          <p:nvPr/>
        </p:nvSpPr>
        <p:spPr bwMode="auto">
          <a:xfrm>
            <a:off x="3140075" y="3844925"/>
            <a:ext cx="3810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1" name="Line 1037">
            <a:extLst>
              <a:ext uri="{FF2B5EF4-FFF2-40B4-BE49-F238E27FC236}">
                <a16:creationId xmlns:a16="http://schemas.microsoft.com/office/drawing/2014/main" id="{2E1C8574-70DA-421D-895A-85EC1B7343EF}"/>
              </a:ext>
            </a:extLst>
          </p:cNvPr>
          <p:cNvSpPr>
            <a:spLocks noChangeShapeType="1"/>
          </p:cNvSpPr>
          <p:nvPr/>
        </p:nvSpPr>
        <p:spPr bwMode="auto">
          <a:xfrm flipH="1">
            <a:off x="1387475" y="3159125"/>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2" name="Line 1038">
            <a:extLst>
              <a:ext uri="{FF2B5EF4-FFF2-40B4-BE49-F238E27FC236}">
                <a16:creationId xmlns:a16="http://schemas.microsoft.com/office/drawing/2014/main" id="{07D0A49C-D5AA-4D7A-9A41-A77FAC83689D}"/>
              </a:ext>
            </a:extLst>
          </p:cNvPr>
          <p:cNvSpPr>
            <a:spLocks noChangeShapeType="1"/>
          </p:cNvSpPr>
          <p:nvPr/>
        </p:nvSpPr>
        <p:spPr bwMode="auto">
          <a:xfrm flipH="1" flipV="1">
            <a:off x="1844675" y="2244725"/>
            <a:ext cx="228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3" name="Line 1039">
            <a:extLst>
              <a:ext uri="{FF2B5EF4-FFF2-40B4-BE49-F238E27FC236}">
                <a16:creationId xmlns:a16="http://schemas.microsoft.com/office/drawing/2014/main" id="{EFE63838-6E7E-403F-BEE5-00F94925535A}"/>
              </a:ext>
            </a:extLst>
          </p:cNvPr>
          <p:cNvSpPr>
            <a:spLocks noChangeShapeType="1"/>
          </p:cNvSpPr>
          <p:nvPr/>
        </p:nvSpPr>
        <p:spPr bwMode="auto">
          <a:xfrm flipH="1">
            <a:off x="1844675" y="3768725"/>
            <a:ext cx="304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4" name="Line 1040">
            <a:extLst>
              <a:ext uri="{FF2B5EF4-FFF2-40B4-BE49-F238E27FC236}">
                <a16:creationId xmlns:a16="http://schemas.microsoft.com/office/drawing/2014/main" id="{5605B380-B555-487D-B918-767AB9C0FA0E}"/>
              </a:ext>
            </a:extLst>
          </p:cNvPr>
          <p:cNvSpPr>
            <a:spLocks noChangeShapeType="1"/>
          </p:cNvSpPr>
          <p:nvPr/>
        </p:nvSpPr>
        <p:spPr bwMode="auto">
          <a:xfrm flipH="1">
            <a:off x="930275" y="1787525"/>
            <a:ext cx="6858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5" name="Line 1041">
            <a:extLst>
              <a:ext uri="{FF2B5EF4-FFF2-40B4-BE49-F238E27FC236}">
                <a16:creationId xmlns:a16="http://schemas.microsoft.com/office/drawing/2014/main" id="{BE4EBA32-A479-44AC-B2E2-EF8C8CFD208E}"/>
              </a:ext>
            </a:extLst>
          </p:cNvPr>
          <p:cNvSpPr>
            <a:spLocks noChangeShapeType="1"/>
          </p:cNvSpPr>
          <p:nvPr/>
        </p:nvSpPr>
        <p:spPr bwMode="auto">
          <a:xfrm>
            <a:off x="1143000" y="1981200"/>
            <a:ext cx="473075" cy="4159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6" name="Text Box 1042">
            <a:extLst>
              <a:ext uri="{FF2B5EF4-FFF2-40B4-BE49-F238E27FC236}">
                <a16:creationId xmlns:a16="http://schemas.microsoft.com/office/drawing/2014/main" id="{64ECBF0D-1604-48CE-8E81-4387BF742072}"/>
              </a:ext>
            </a:extLst>
          </p:cNvPr>
          <p:cNvSpPr txBox="1">
            <a:spLocks noChangeArrowheads="1"/>
          </p:cNvSpPr>
          <p:nvPr/>
        </p:nvSpPr>
        <p:spPr bwMode="auto">
          <a:xfrm>
            <a:off x="2149475" y="2625725"/>
            <a:ext cx="5905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flaw</a:t>
            </a:r>
            <a:endParaRPr lang="en-US" altLang="en-US"/>
          </a:p>
        </p:txBody>
      </p:sp>
      <p:sp>
        <p:nvSpPr>
          <p:cNvPr id="17427" name="Line 1043">
            <a:extLst>
              <a:ext uri="{FF2B5EF4-FFF2-40B4-BE49-F238E27FC236}">
                <a16:creationId xmlns:a16="http://schemas.microsoft.com/office/drawing/2014/main" id="{243EDF5F-3E2C-485E-8CC8-630AE9DAF03E}"/>
              </a:ext>
            </a:extLst>
          </p:cNvPr>
          <p:cNvSpPr>
            <a:spLocks noChangeShapeType="1"/>
          </p:cNvSpPr>
          <p:nvPr/>
        </p:nvSpPr>
        <p:spPr bwMode="auto">
          <a:xfrm>
            <a:off x="2682875" y="3159125"/>
            <a:ext cx="3108325" cy="6508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28" name="Text Box 1044">
            <a:extLst>
              <a:ext uri="{FF2B5EF4-FFF2-40B4-BE49-F238E27FC236}">
                <a16:creationId xmlns:a16="http://schemas.microsoft.com/office/drawing/2014/main" id="{B4349524-4FF8-4DCA-871C-D2B61B878D25}"/>
              </a:ext>
            </a:extLst>
          </p:cNvPr>
          <p:cNvSpPr txBox="1">
            <a:spLocks noChangeArrowheads="1"/>
          </p:cNvSpPr>
          <p:nvPr/>
        </p:nvSpPr>
        <p:spPr bwMode="auto">
          <a:xfrm>
            <a:off x="5300663" y="3276600"/>
            <a:ext cx="3397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r</a:t>
            </a:r>
            <a:r>
              <a:rPr lang="en-US" altLang="en-US" baseline="-25000"/>
              <a:t>s</a:t>
            </a:r>
            <a:endParaRPr lang="en-US" altLang="en-US"/>
          </a:p>
        </p:txBody>
      </p:sp>
      <p:sp>
        <p:nvSpPr>
          <p:cNvPr id="17429" name="Text Box 1045">
            <a:extLst>
              <a:ext uri="{FF2B5EF4-FFF2-40B4-BE49-F238E27FC236}">
                <a16:creationId xmlns:a16="http://schemas.microsoft.com/office/drawing/2014/main" id="{15E7A6FD-751C-425F-BEED-D064AD0656EB}"/>
              </a:ext>
            </a:extLst>
          </p:cNvPr>
          <p:cNvSpPr txBox="1">
            <a:spLocks noChangeArrowheads="1"/>
          </p:cNvSpPr>
          <p:nvPr/>
        </p:nvSpPr>
        <p:spPr bwMode="auto">
          <a:xfrm>
            <a:off x="5105400" y="2514600"/>
            <a:ext cx="4222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t>
            </a:r>
            <a:r>
              <a:rPr lang="en-US" altLang="en-US" baseline="-25000"/>
              <a:t>r</a:t>
            </a:r>
            <a:endParaRPr lang="en-US" altLang="en-US"/>
          </a:p>
        </p:txBody>
      </p:sp>
      <p:sp>
        <p:nvSpPr>
          <p:cNvPr id="17430" name="Line 1046">
            <a:extLst>
              <a:ext uri="{FF2B5EF4-FFF2-40B4-BE49-F238E27FC236}">
                <a16:creationId xmlns:a16="http://schemas.microsoft.com/office/drawing/2014/main" id="{12514FFC-481A-4538-922D-9EE81D880E66}"/>
              </a:ext>
            </a:extLst>
          </p:cNvPr>
          <p:cNvSpPr>
            <a:spLocks noChangeShapeType="1"/>
          </p:cNvSpPr>
          <p:nvPr/>
        </p:nvSpPr>
        <p:spPr bwMode="auto">
          <a:xfrm>
            <a:off x="5410200" y="3048000"/>
            <a:ext cx="3810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7431" name="Object 1047">
            <a:extLst>
              <a:ext uri="{FF2B5EF4-FFF2-40B4-BE49-F238E27FC236}">
                <a16:creationId xmlns:a16="http://schemas.microsoft.com/office/drawing/2014/main" id="{960186DE-B37B-45C5-AB5E-A23AC580D3F0}"/>
              </a:ext>
            </a:extLst>
          </p:cNvPr>
          <p:cNvGraphicFramePr>
            <a:graphicFrameLocks noChangeAspect="1"/>
          </p:cNvGraphicFramePr>
          <p:nvPr/>
        </p:nvGraphicFramePr>
        <p:xfrm>
          <a:off x="2438400" y="5181600"/>
          <a:ext cx="6019800" cy="927100"/>
        </p:xfrm>
        <a:graphic>
          <a:graphicData uri="http://schemas.openxmlformats.org/presentationml/2006/ole">
            <mc:AlternateContent xmlns:mc="http://schemas.openxmlformats.org/markup-compatibility/2006">
              <mc:Choice xmlns:v="urn:schemas-microsoft-com:vml" Requires="v">
                <p:oleObj spid="_x0000_s7170" name="Equation" r:id="rId4" imgW="3136680" imgH="482400" progId="Equation.DSMT4">
                  <p:embed/>
                </p:oleObj>
              </mc:Choice>
              <mc:Fallback>
                <p:oleObj name="Equation" r:id="rId4" imgW="3136680" imgH="482400" progId="Equation.DSMT4">
                  <p:embed/>
                  <p:pic>
                    <p:nvPicPr>
                      <p:cNvPr id="0" name="Object 104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5181600"/>
                        <a:ext cx="6019800" cy="927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44" name="Text Box 1060">
            <a:extLst>
              <a:ext uri="{FF2B5EF4-FFF2-40B4-BE49-F238E27FC236}">
                <a16:creationId xmlns:a16="http://schemas.microsoft.com/office/drawing/2014/main" id="{EB1F00FF-DF66-463E-8C8C-06D1AC60CCA9}"/>
              </a:ext>
            </a:extLst>
          </p:cNvPr>
          <p:cNvSpPr txBox="1">
            <a:spLocks noChangeArrowheads="1"/>
          </p:cNvSpPr>
          <p:nvPr/>
        </p:nvSpPr>
        <p:spPr bwMode="auto">
          <a:xfrm>
            <a:off x="7162800" y="2514600"/>
            <a:ext cx="14525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receiving</a:t>
            </a:r>
          </a:p>
          <a:p>
            <a:r>
              <a:rPr lang="en-US" altLang="en-US"/>
              <a:t>transducer</a:t>
            </a:r>
          </a:p>
        </p:txBody>
      </p:sp>
      <p:grpSp>
        <p:nvGrpSpPr>
          <p:cNvPr id="17446" name="Group 1062">
            <a:extLst>
              <a:ext uri="{FF2B5EF4-FFF2-40B4-BE49-F238E27FC236}">
                <a16:creationId xmlns:a16="http://schemas.microsoft.com/office/drawing/2014/main" id="{2934F958-D474-4B51-B7AD-F7D4DC828F08}"/>
              </a:ext>
            </a:extLst>
          </p:cNvPr>
          <p:cNvGrpSpPr>
            <a:grpSpLocks/>
          </p:cNvGrpSpPr>
          <p:nvPr/>
        </p:nvGrpSpPr>
        <p:grpSpPr bwMode="auto">
          <a:xfrm>
            <a:off x="3825875" y="1711325"/>
            <a:ext cx="1765300" cy="171450"/>
            <a:chOff x="2352" y="528"/>
            <a:chExt cx="1112" cy="108"/>
          </a:xfrm>
        </p:grpSpPr>
        <p:grpSp>
          <p:nvGrpSpPr>
            <p:cNvPr id="17447" name="Group 1063">
              <a:extLst>
                <a:ext uri="{FF2B5EF4-FFF2-40B4-BE49-F238E27FC236}">
                  <a16:creationId xmlns:a16="http://schemas.microsoft.com/office/drawing/2014/main" id="{CAE44A39-31EE-4286-8FD6-C51E7F6217EE}"/>
                </a:ext>
              </a:extLst>
            </p:cNvPr>
            <p:cNvGrpSpPr>
              <a:grpSpLocks/>
            </p:cNvGrpSpPr>
            <p:nvPr/>
          </p:nvGrpSpPr>
          <p:grpSpPr bwMode="auto">
            <a:xfrm>
              <a:off x="2352" y="528"/>
              <a:ext cx="286" cy="102"/>
              <a:chOff x="2352" y="528"/>
              <a:chExt cx="286" cy="102"/>
            </a:xfrm>
          </p:grpSpPr>
          <p:sp>
            <p:nvSpPr>
              <p:cNvPr id="17448" name="Arc 1064">
                <a:extLst>
                  <a:ext uri="{FF2B5EF4-FFF2-40B4-BE49-F238E27FC236}">
                    <a16:creationId xmlns:a16="http://schemas.microsoft.com/office/drawing/2014/main" id="{5D41C7A9-DF40-444A-869D-1120638A0148}"/>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49" name="Arc 1065">
                <a:extLst>
                  <a:ext uri="{FF2B5EF4-FFF2-40B4-BE49-F238E27FC236}">
                    <a16:creationId xmlns:a16="http://schemas.microsoft.com/office/drawing/2014/main" id="{997D4E4C-011F-45CF-9494-EEBC80260791}"/>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7450" name="Group 1066">
              <a:extLst>
                <a:ext uri="{FF2B5EF4-FFF2-40B4-BE49-F238E27FC236}">
                  <a16:creationId xmlns:a16="http://schemas.microsoft.com/office/drawing/2014/main" id="{F76FA555-DF2A-4077-B7A3-DB20381A14EF}"/>
                </a:ext>
              </a:extLst>
            </p:cNvPr>
            <p:cNvGrpSpPr>
              <a:grpSpLocks/>
            </p:cNvGrpSpPr>
            <p:nvPr/>
          </p:nvGrpSpPr>
          <p:grpSpPr bwMode="auto">
            <a:xfrm>
              <a:off x="2911" y="534"/>
              <a:ext cx="286" cy="102"/>
              <a:chOff x="2352" y="528"/>
              <a:chExt cx="286" cy="102"/>
            </a:xfrm>
          </p:grpSpPr>
          <p:sp>
            <p:nvSpPr>
              <p:cNvPr id="17451" name="Arc 1067">
                <a:extLst>
                  <a:ext uri="{FF2B5EF4-FFF2-40B4-BE49-F238E27FC236}">
                    <a16:creationId xmlns:a16="http://schemas.microsoft.com/office/drawing/2014/main" id="{392894C5-5150-487A-B498-9CB907A12227}"/>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52" name="Arc 1068">
                <a:extLst>
                  <a:ext uri="{FF2B5EF4-FFF2-40B4-BE49-F238E27FC236}">
                    <a16:creationId xmlns:a16="http://schemas.microsoft.com/office/drawing/2014/main" id="{1E5CEA28-7E89-4E57-A692-60754F90C92D}"/>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7453" name="Group 1069">
              <a:extLst>
                <a:ext uri="{FF2B5EF4-FFF2-40B4-BE49-F238E27FC236}">
                  <a16:creationId xmlns:a16="http://schemas.microsoft.com/office/drawing/2014/main" id="{8A9BF648-2AFA-4086-AE55-9AE4AFB1B122}"/>
                </a:ext>
              </a:extLst>
            </p:cNvPr>
            <p:cNvGrpSpPr>
              <a:grpSpLocks/>
            </p:cNvGrpSpPr>
            <p:nvPr/>
          </p:nvGrpSpPr>
          <p:grpSpPr bwMode="auto">
            <a:xfrm>
              <a:off x="2640" y="528"/>
              <a:ext cx="286" cy="102"/>
              <a:chOff x="2352" y="528"/>
              <a:chExt cx="286" cy="102"/>
            </a:xfrm>
          </p:grpSpPr>
          <p:sp>
            <p:nvSpPr>
              <p:cNvPr id="17454" name="Arc 1070">
                <a:extLst>
                  <a:ext uri="{FF2B5EF4-FFF2-40B4-BE49-F238E27FC236}">
                    <a16:creationId xmlns:a16="http://schemas.microsoft.com/office/drawing/2014/main" id="{406B2F0B-ECE4-4DDA-A0B5-BB684655E24E}"/>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55" name="Arc 1071">
                <a:extLst>
                  <a:ext uri="{FF2B5EF4-FFF2-40B4-BE49-F238E27FC236}">
                    <a16:creationId xmlns:a16="http://schemas.microsoft.com/office/drawing/2014/main" id="{7D00A1EC-2105-464D-8685-3065719C2713}"/>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7456" name="Group 1072">
              <a:extLst>
                <a:ext uri="{FF2B5EF4-FFF2-40B4-BE49-F238E27FC236}">
                  <a16:creationId xmlns:a16="http://schemas.microsoft.com/office/drawing/2014/main" id="{6A30DBDE-C308-47E8-9935-31807FFF7044}"/>
                </a:ext>
              </a:extLst>
            </p:cNvPr>
            <p:cNvGrpSpPr>
              <a:grpSpLocks/>
            </p:cNvGrpSpPr>
            <p:nvPr/>
          </p:nvGrpSpPr>
          <p:grpSpPr bwMode="auto">
            <a:xfrm>
              <a:off x="3178" y="532"/>
              <a:ext cx="286" cy="102"/>
              <a:chOff x="2352" y="528"/>
              <a:chExt cx="286" cy="102"/>
            </a:xfrm>
          </p:grpSpPr>
          <p:sp>
            <p:nvSpPr>
              <p:cNvPr id="17457" name="Arc 1073">
                <a:extLst>
                  <a:ext uri="{FF2B5EF4-FFF2-40B4-BE49-F238E27FC236}">
                    <a16:creationId xmlns:a16="http://schemas.microsoft.com/office/drawing/2014/main" id="{EAC526CB-A146-49E8-A009-4EA335C18B1A}"/>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58" name="Arc 1074">
                <a:extLst>
                  <a:ext uri="{FF2B5EF4-FFF2-40B4-BE49-F238E27FC236}">
                    <a16:creationId xmlns:a16="http://schemas.microsoft.com/office/drawing/2014/main" id="{3A9E7316-ECD9-494F-B6EE-E9B1E31FF837}"/>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17459" name="Text Box 1075">
            <a:extLst>
              <a:ext uri="{FF2B5EF4-FFF2-40B4-BE49-F238E27FC236}">
                <a16:creationId xmlns:a16="http://schemas.microsoft.com/office/drawing/2014/main" id="{098C4335-9605-4F53-BEFD-7B11C89155F7}"/>
              </a:ext>
            </a:extLst>
          </p:cNvPr>
          <p:cNvSpPr txBox="1">
            <a:spLocks noChangeArrowheads="1"/>
          </p:cNvSpPr>
          <p:nvPr/>
        </p:nvSpPr>
        <p:spPr bwMode="auto">
          <a:xfrm>
            <a:off x="822325" y="879475"/>
            <a:ext cx="63563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Now, consider the scattered waves at the receiving</a:t>
            </a:r>
          </a:p>
          <a:p>
            <a:r>
              <a:rPr lang="en-US" altLang="en-US"/>
              <a:t>transducer:</a:t>
            </a:r>
          </a:p>
        </p:txBody>
      </p:sp>
      <p:sp>
        <p:nvSpPr>
          <p:cNvPr id="17460" name="Line 1076">
            <a:extLst>
              <a:ext uri="{FF2B5EF4-FFF2-40B4-BE49-F238E27FC236}">
                <a16:creationId xmlns:a16="http://schemas.microsoft.com/office/drawing/2014/main" id="{FC2300B4-6226-440A-BB24-44170A29BEF3}"/>
              </a:ext>
            </a:extLst>
          </p:cNvPr>
          <p:cNvSpPr>
            <a:spLocks noChangeShapeType="1"/>
          </p:cNvSpPr>
          <p:nvPr/>
        </p:nvSpPr>
        <p:spPr bwMode="auto">
          <a:xfrm>
            <a:off x="4294188" y="3481388"/>
            <a:ext cx="592137" cy="12065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61" name="Text Box 1077">
            <a:extLst>
              <a:ext uri="{FF2B5EF4-FFF2-40B4-BE49-F238E27FC236}">
                <a16:creationId xmlns:a16="http://schemas.microsoft.com/office/drawing/2014/main" id="{16FA0F6C-2FDF-4C47-B120-3D97D3356995}"/>
              </a:ext>
            </a:extLst>
          </p:cNvPr>
          <p:cNvSpPr txBox="1">
            <a:spLocks noChangeArrowheads="1"/>
          </p:cNvSpPr>
          <p:nvPr/>
        </p:nvSpPr>
        <p:spPr bwMode="auto">
          <a:xfrm>
            <a:off x="4705350" y="3189288"/>
            <a:ext cx="39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e</a:t>
            </a:r>
            <a:r>
              <a:rPr lang="en-US" altLang="en-US" baseline="-25000"/>
              <a:t>s</a:t>
            </a:r>
            <a:endParaRPr lang="en-US" altLang="en-US"/>
          </a:p>
        </p:txBody>
      </p:sp>
      <p:sp>
        <p:nvSpPr>
          <p:cNvPr id="17462" name="Text Box 1078">
            <a:extLst>
              <a:ext uri="{FF2B5EF4-FFF2-40B4-BE49-F238E27FC236}">
                <a16:creationId xmlns:a16="http://schemas.microsoft.com/office/drawing/2014/main" id="{D1BA5C8B-5EFD-4EF7-933A-5C49BEEAE7AB}"/>
              </a:ext>
            </a:extLst>
          </p:cNvPr>
          <p:cNvSpPr txBox="1">
            <a:spLocks noChangeArrowheads="1"/>
          </p:cNvSpPr>
          <p:nvPr/>
        </p:nvSpPr>
        <p:spPr bwMode="auto">
          <a:xfrm>
            <a:off x="3581400" y="4724400"/>
            <a:ext cx="19843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Blocked force:</a:t>
            </a:r>
          </a:p>
        </p:txBody>
      </p:sp>
      <p:sp>
        <p:nvSpPr>
          <p:cNvPr id="17463" name="Line 1079">
            <a:extLst>
              <a:ext uri="{FF2B5EF4-FFF2-40B4-BE49-F238E27FC236}">
                <a16:creationId xmlns:a16="http://schemas.microsoft.com/office/drawing/2014/main" id="{8468B8E4-4188-4128-A1FA-9C52097B272A}"/>
              </a:ext>
            </a:extLst>
          </p:cNvPr>
          <p:cNvSpPr>
            <a:spLocks noChangeShapeType="1"/>
          </p:cNvSpPr>
          <p:nvPr/>
        </p:nvSpPr>
        <p:spPr bwMode="auto">
          <a:xfrm>
            <a:off x="2693988" y="3151188"/>
            <a:ext cx="3097212" cy="96361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64" name="Line 1080">
            <a:extLst>
              <a:ext uri="{FF2B5EF4-FFF2-40B4-BE49-F238E27FC236}">
                <a16:creationId xmlns:a16="http://schemas.microsoft.com/office/drawing/2014/main" id="{4EF1F512-C4FB-4538-972B-CC9693F2DCD3}"/>
              </a:ext>
            </a:extLst>
          </p:cNvPr>
          <p:cNvSpPr>
            <a:spLocks noChangeShapeType="1"/>
          </p:cNvSpPr>
          <p:nvPr/>
        </p:nvSpPr>
        <p:spPr bwMode="auto">
          <a:xfrm>
            <a:off x="2743200" y="3124200"/>
            <a:ext cx="3001963" cy="24606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65" name="Text Box 1081">
            <a:extLst>
              <a:ext uri="{FF2B5EF4-FFF2-40B4-BE49-F238E27FC236}">
                <a16:creationId xmlns:a16="http://schemas.microsoft.com/office/drawing/2014/main" id="{17440645-54F8-42D7-B23C-9F3FD2A5A6D5}"/>
              </a:ext>
            </a:extLst>
          </p:cNvPr>
          <p:cNvSpPr txBox="1">
            <a:spLocks noChangeArrowheads="1"/>
          </p:cNvSpPr>
          <p:nvPr/>
        </p:nvSpPr>
        <p:spPr bwMode="auto">
          <a:xfrm>
            <a:off x="1066800" y="2209800"/>
            <a:ext cx="4778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t>e</a:t>
            </a:r>
            <a:r>
              <a:rPr lang="en-US" altLang="en-US" i="1" baseline="-25000"/>
              <a:t>i</a:t>
            </a:r>
            <a:r>
              <a:rPr lang="en-US" altLang="en-US" baseline="-25000"/>
              <a:t>o</a:t>
            </a:r>
            <a:endParaRPr lang="en-US" altLang="en-US"/>
          </a:p>
        </p:txBody>
      </p:sp>
      <p:sp>
        <p:nvSpPr>
          <p:cNvPr id="17466" name="Text Box 1082">
            <a:extLst>
              <a:ext uri="{FF2B5EF4-FFF2-40B4-BE49-F238E27FC236}">
                <a16:creationId xmlns:a16="http://schemas.microsoft.com/office/drawing/2014/main" id="{D8042DD2-F486-453F-BCA1-8E2624993D69}"/>
              </a:ext>
            </a:extLst>
          </p:cNvPr>
          <p:cNvSpPr txBox="1">
            <a:spLocks noChangeArrowheads="1"/>
          </p:cNvSpPr>
          <p:nvPr/>
        </p:nvSpPr>
        <p:spPr bwMode="auto">
          <a:xfrm>
            <a:off x="2209800" y="228600"/>
            <a:ext cx="5099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Ultrasonic System Model – Single Fluid</a:t>
            </a:r>
          </a:p>
        </p:txBody>
      </p:sp>
      <p:sp>
        <p:nvSpPr>
          <p:cNvPr id="17467" name="Line 1083">
            <a:extLst>
              <a:ext uri="{FF2B5EF4-FFF2-40B4-BE49-F238E27FC236}">
                <a16:creationId xmlns:a16="http://schemas.microsoft.com/office/drawing/2014/main" id="{30A61DD4-401D-43C1-BA13-5D196027EDC5}"/>
              </a:ext>
            </a:extLst>
          </p:cNvPr>
          <p:cNvSpPr>
            <a:spLocks noChangeShapeType="1"/>
          </p:cNvSpPr>
          <p:nvPr/>
        </p:nvSpPr>
        <p:spPr bwMode="auto">
          <a:xfrm>
            <a:off x="7239000" y="3676650"/>
            <a:ext cx="7620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theme/theme1.xml><?xml version="1.0" encoding="utf-8"?>
<a:theme xmlns:a="http://schemas.openxmlformats.org/drawingml/2006/main" name="BlankWhite">
  <a:themeElements>
    <a:clrScheme name="BlankWhi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Whit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BlankWhi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Whi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Whi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Whi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Whi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Whi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Whi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C:\Program Files\Microsoft Office\Templates\BlankWhite.pot</Template>
  <TotalTime>2639</TotalTime>
  <Words>1432</Words>
  <Application>Microsoft Office PowerPoint</Application>
  <PresentationFormat>On-screen Show (4:3)</PresentationFormat>
  <Paragraphs>235</Paragraphs>
  <Slides>21</Slides>
  <Notes>21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8" baseType="lpstr">
      <vt:lpstr>Arial</vt:lpstr>
      <vt:lpstr>Calibri</vt:lpstr>
      <vt:lpstr>Symbol</vt:lpstr>
      <vt:lpstr>Times</vt:lpstr>
      <vt:lpstr>Times New Roman</vt:lpstr>
      <vt:lpstr>BlankWhite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 Schmerr</dc:creator>
  <cp:lastModifiedBy>Lester Schmerr</cp:lastModifiedBy>
  <cp:revision>38</cp:revision>
  <dcterms:created xsi:type="dcterms:W3CDTF">2001-03-04T22:16:51Z</dcterms:created>
  <dcterms:modified xsi:type="dcterms:W3CDTF">2021-10-18T22:34:10Z</dcterms:modified>
</cp:coreProperties>
</file>